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5" r:id="rId5"/>
    <p:sldId id="543" r:id="rId6"/>
    <p:sldId id="270" r:id="rId7"/>
    <p:sldId id="271" r:id="rId8"/>
    <p:sldId id="276" r:id="rId9"/>
    <p:sldId id="301" r:id="rId10"/>
    <p:sldId id="544" r:id="rId11"/>
    <p:sldId id="545" r:id="rId12"/>
    <p:sldId id="546" r:id="rId13"/>
    <p:sldId id="547" r:id="rId14"/>
    <p:sldId id="549" r:id="rId15"/>
    <p:sldId id="55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5E00"/>
    <a:srgbClr val="A84A02"/>
    <a:srgbClr val="C45800"/>
    <a:srgbClr val="F55D00"/>
    <a:srgbClr val="0C1F49"/>
    <a:srgbClr val="21B062"/>
    <a:srgbClr val="696969"/>
    <a:srgbClr val="46696C"/>
    <a:srgbClr val="834F2A"/>
    <a:srgbClr val="2F5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6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pos="7200"/>
        <p:guide orient="horz" pos="2160"/>
        <p:guide pos="5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h\OneDrive\Desktop\Desktop%20Archive\_RESEARCH\Machine%20Learning%20Model%20Results_updated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h\OneDrive\Desktop\Desktop%20Archive\_RESEARCH\Machine%20Learning%20Model%20Results_updated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04dfd101ca1c3f/Documents/OUTPU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1200" b="1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MODEL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200" b="1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185481709341206"/>
          <c:y val="6.6011658236597395E-2"/>
          <c:w val="0.66172843109527446"/>
          <c:h val="0.723738457424914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'Machine Learning Model Results_'!$B$28</c:f>
              <c:strCache>
                <c:ptCount val="1"/>
                <c:pt idx="0">
                  <c:v>MSE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'Machine Learning Model Results_'!$A$29:$A$36</c:f>
              <c:strCache>
                <c:ptCount val="8"/>
                <c:pt idx="0">
                  <c:v>Decision Tree</c:v>
                </c:pt>
                <c:pt idx="1">
                  <c:v>Random Forest</c:v>
                </c:pt>
                <c:pt idx="2">
                  <c:v>Support Vector Machine</c:v>
                </c:pt>
                <c:pt idx="3">
                  <c:v>GradientBoostingRegressor</c:v>
                </c:pt>
                <c:pt idx="4">
                  <c:v>Lightgbm</c:v>
                </c:pt>
                <c:pt idx="5">
                  <c:v>CatBoostRegressor</c:v>
                </c:pt>
                <c:pt idx="6">
                  <c:v>XGBRegressor</c:v>
                </c:pt>
                <c:pt idx="7">
                  <c:v>ANN</c:v>
                </c:pt>
              </c:strCache>
            </c:strRef>
          </c:cat>
          <c:val>
            <c:numRef>
              <c:f>'Machine Learning Model Results_'!$B$29:$B$36</c:f>
              <c:numCache>
                <c:formatCode>General</c:formatCode>
                <c:ptCount val="8"/>
                <c:pt idx="0">
                  <c:v>7.6199999999999998E-4</c:v>
                </c:pt>
                <c:pt idx="1">
                  <c:v>3.48E-4</c:v>
                </c:pt>
                <c:pt idx="2">
                  <c:v>2.823E-3</c:v>
                </c:pt>
                <c:pt idx="3">
                  <c:v>2.0900000000000001E-4</c:v>
                </c:pt>
                <c:pt idx="4">
                  <c:v>4.9799999999999996E-4</c:v>
                </c:pt>
                <c:pt idx="5">
                  <c:v>2.1110000000000001E-4</c:v>
                </c:pt>
                <c:pt idx="6">
                  <c:v>5.5699999999999999E-4</c:v>
                </c:pt>
                <c:pt idx="7">
                  <c:v>1.4019E-2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F3-45B9-ADB4-1B7A83A03881}"/>
            </c:ext>
          </c:extLst>
        </c:ser>
        <c:ser>
          <c:idx val="1"/>
          <c:order val="1"/>
          <c:tx>
            <c:strRef>
              <c:f>'Machine Learning Model Results_'!$C$28</c:f>
              <c:strCache>
                <c:ptCount val="1"/>
                <c:pt idx="0">
                  <c:v>RMSE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'Machine Learning Model Results_'!$A$29:$A$36</c:f>
              <c:strCache>
                <c:ptCount val="8"/>
                <c:pt idx="0">
                  <c:v>Decision Tree</c:v>
                </c:pt>
                <c:pt idx="1">
                  <c:v>Random Forest</c:v>
                </c:pt>
                <c:pt idx="2">
                  <c:v>Support Vector Machine</c:v>
                </c:pt>
                <c:pt idx="3">
                  <c:v>GradientBoostingRegressor</c:v>
                </c:pt>
                <c:pt idx="4">
                  <c:v>Lightgbm</c:v>
                </c:pt>
                <c:pt idx="5">
                  <c:v>CatBoostRegressor</c:v>
                </c:pt>
                <c:pt idx="6">
                  <c:v>XGBRegressor</c:v>
                </c:pt>
                <c:pt idx="7">
                  <c:v>ANN</c:v>
                </c:pt>
              </c:strCache>
            </c:strRef>
          </c:cat>
          <c:val>
            <c:numRef>
              <c:f>'Machine Learning Model Results_'!$C$29:$C$36</c:f>
              <c:numCache>
                <c:formatCode>General</c:formatCode>
                <c:ptCount val="8"/>
                <c:pt idx="0">
                  <c:v>2.7601000000000001E-2</c:v>
                </c:pt>
                <c:pt idx="1">
                  <c:v>1.8654E-2</c:v>
                </c:pt>
                <c:pt idx="2">
                  <c:v>5.3130999999999998E-2</c:v>
                </c:pt>
                <c:pt idx="3">
                  <c:v>1.4447E-2</c:v>
                </c:pt>
                <c:pt idx="4">
                  <c:v>2.2314000000000001E-2</c:v>
                </c:pt>
                <c:pt idx="5">
                  <c:v>1.4501E-2</c:v>
                </c:pt>
                <c:pt idx="6">
                  <c:v>2.3598000000000001E-2</c:v>
                </c:pt>
                <c:pt idx="7">
                  <c:v>0.11840100000000001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F3-45B9-ADB4-1B7A83A03881}"/>
            </c:ext>
          </c:extLst>
        </c:ser>
        <c:ser>
          <c:idx val="2"/>
          <c:order val="2"/>
          <c:tx>
            <c:strRef>
              <c:f>'Machine Learning Model Results_'!$D$28</c:f>
              <c:strCache>
                <c:ptCount val="1"/>
                <c:pt idx="0">
                  <c:v>MAE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'Machine Learning Model Results_'!$A$29:$A$36</c:f>
              <c:strCache>
                <c:ptCount val="8"/>
                <c:pt idx="0">
                  <c:v>Decision Tree</c:v>
                </c:pt>
                <c:pt idx="1">
                  <c:v>Random Forest</c:v>
                </c:pt>
                <c:pt idx="2">
                  <c:v>Support Vector Machine</c:v>
                </c:pt>
                <c:pt idx="3">
                  <c:v>GradientBoostingRegressor</c:v>
                </c:pt>
                <c:pt idx="4">
                  <c:v>Lightgbm</c:v>
                </c:pt>
                <c:pt idx="5">
                  <c:v>CatBoostRegressor</c:v>
                </c:pt>
                <c:pt idx="6">
                  <c:v>XGBRegressor</c:v>
                </c:pt>
                <c:pt idx="7">
                  <c:v>ANN</c:v>
                </c:pt>
              </c:strCache>
            </c:strRef>
          </c:cat>
          <c:val>
            <c:numRef>
              <c:f>'Machine Learning Model Results_'!$D$29:$D$36</c:f>
              <c:numCache>
                <c:formatCode>General</c:formatCode>
                <c:ptCount val="8"/>
                <c:pt idx="0">
                  <c:v>1.9965E-2</c:v>
                </c:pt>
                <c:pt idx="1">
                  <c:v>1.4312999999999999E-2</c:v>
                </c:pt>
                <c:pt idx="2">
                  <c:v>4.3727000000000002E-2</c:v>
                </c:pt>
                <c:pt idx="3">
                  <c:v>1.0023000000000001E-2</c:v>
                </c:pt>
                <c:pt idx="4">
                  <c:v>1.7245E-2</c:v>
                </c:pt>
                <c:pt idx="5">
                  <c:v>8.7220000000000006E-3</c:v>
                </c:pt>
                <c:pt idx="6">
                  <c:v>1.6773E-2</c:v>
                </c:pt>
                <c:pt idx="7">
                  <c:v>8.9896000000000004E-2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F3-45B9-ADB4-1B7A83A03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632837760"/>
        <c:axId val="1632854080"/>
      </c:barChart>
      <c:catAx>
        <c:axId val="163283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854080"/>
        <c:crosses val="autoZero"/>
        <c:auto val="1"/>
        <c:lblAlgn val="ctr"/>
        <c:lblOffset val="100"/>
        <c:noMultiLvlLbl val="0"/>
      </c:catAx>
      <c:valAx>
        <c:axId val="1632854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83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1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MODEL PERFORMANCE(R-Squared)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1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378107134741548E-2"/>
          <c:y val="0.10347633221584089"/>
          <c:w val="0.94068766404199478"/>
          <c:h val="0.7995913531641878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'Machine Learning Model Results_'!$B$17</c:f>
              <c:strCache>
                <c:ptCount val="1"/>
                <c:pt idx="0">
                  <c:v>R2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'Machine Learning Model Results_'!$A$18:$A$25</c:f>
              <c:strCache>
                <c:ptCount val="8"/>
                <c:pt idx="0">
                  <c:v>Decision Tree</c:v>
                </c:pt>
                <c:pt idx="1">
                  <c:v>Random Forest</c:v>
                </c:pt>
                <c:pt idx="2">
                  <c:v>Support Vector Machine</c:v>
                </c:pt>
                <c:pt idx="3">
                  <c:v>GradientBoostingRegressor</c:v>
                </c:pt>
                <c:pt idx="4">
                  <c:v>Lightgbm</c:v>
                </c:pt>
                <c:pt idx="5">
                  <c:v>CatBoostRegressor</c:v>
                </c:pt>
                <c:pt idx="6">
                  <c:v>XGBRegressor</c:v>
                </c:pt>
                <c:pt idx="7">
                  <c:v>ANN</c:v>
                </c:pt>
              </c:strCache>
            </c:strRef>
          </c:cat>
          <c:val>
            <c:numRef>
              <c:f>'Machine Learning Model Results_'!$B$18:$B$25</c:f>
              <c:numCache>
                <c:formatCode>General</c:formatCode>
                <c:ptCount val="8"/>
                <c:pt idx="0">
                  <c:v>0.90330699999999997</c:v>
                </c:pt>
                <c:pt idx="1">
                  <c:v>0.95583200000000001</c:v>
                </c:pt>
                <c:pt idx="2">
                  <c:v>0.64170799999999995</c:v>
                </c:pt>
                <c:pt idx="3">
                  <c:v>0.97350599999999998</c:v>
                </c:pt>
                <c:pt idx="4">
                  <c:v>0.93680099999999999</c:v>
                </c:pt>
                <c:pt idx="5">
                  <c:v>0.97331100000000004</c:v>
                </c:pt>
                <c:pt idx="6">
                  <c:v>0.92932099999999995</c:v>
                </c:pt>
                <c:pt idx="7" formatCode="0.000000">
                  <c:v>-0.77939499999999995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6-4C09-ACD7-D78C3AC0F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127159792"/>
        <c:axId val="1127166992"/>
      </c:barChart>
      <c:catAx>
        <c:axId val="1127159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166992"/>
        <c:crosses val="autoZero"/>
        <c:auto val="1"/>
        <c:lblAlgn val="ctr"/>
        <c:lblOffset val="100"/>
        <c:noMultiLvlLbl val="0"/>
      </c:catAx>
      <c:valAx>
        <c:axId val="1127166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15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1200" b="0" i="0" u="none" strike="noStrike" kern="1200" baseline="0" noProof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u="none" strike="noStrike" kern="1200" baseline="0" noProof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Explanation by Permutation Importance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200" b="0" i="0" u="none" strike="noStrike" kern="1200" baseline="0" noProof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2166892510553668"/>
          <c:y val="8.5613245991157133E-2"/>
          <c:w val="0.73090976397962959"/>
          <c:h val="0.6815645529515911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Sheet2!$B$7:$B$26</c:f>
              <c:strCache>
                <c:ptCount val="20"/>
                <c:pt idx="0">
                  <c:v>Risk_score_back</c:v>
                </c:pt>
                <c:pt idx="1">
                  <c:v>Risk_score_shoulder_arm</c:v>
                </c:pt>
                <c:pt idx="2">
                  <c:v>Risk_score_wrist_hand </c:v>
                </c:pt>
                <c:pt idx="3">
                  <c:v>Risk_score_vibration </c:v>
                </c:pt>
                <c:pt idx="4">
                  <c:v>Risk_score_neck </c:v>
                </c:pt>
                <c:pt idx="5">
                  <c:v>Risk_score_stress</c:v>
                </c:pt>
                <c:pt idx="6">
                  <c:v>Risk_score_pace</c:v>
                </c:pt>
                <c:pt idx="7">
                  <c:v>Monthly_income </c:v>
                </c:pt>
                <c:pt idx="8">
                  <c:v>Back_dynamic </c:v>
                </c:pt>
                <c:pt idx="9">
                  <c:v>BMI </c:v>
                </c:pt>
                <c:pt idx="10">
                  <c:v>Work_type </c:v>
                </c:pt>
                <c:pt idx="11">
                  <c:v>Age </c:v>
                </c:pt>
                <c:pt idx="12">
                  <c:v>Duration_MonthsNP </c:v>
                </c:pt>
                <c:pt idx="13">
                  <c:v>Weight </c:v>
                </c:pt>
                <c:pt idx="14">
                  <c:v>Back_Static </c:v>
                </c:pt>
                <c:pt idx="15">
                  <c:v>Marital_status </c:v>
                </c:pt>
                <c:pt idx="16">
                  <c:v>Education </c:v>
                </c:pt>
                <c:pt idx="17">
                  <c:v>Onset_AgeSP </c:v>
                </c:pt>
                <c:pt idx="18">
                  <c:v>Wardrobe </c:v>
                </c:pt>
                <c:pt idx="19">
                  <c:v>Work_prevented_LBP </c:v>
                </c:pt>
              </c:strCache>
            </c:strRef>
          </c:cat>
          <c:val>
            <c:numRef>
              <c:f>Sheet2!$C$7:$C$26</c:f>
              <c:numCache>
                <c:formatCode>0.00000</c:formatCode>
                <c:ptCount val="20"/>
                <c:pt idx="0">
                  <c:v>0.27936299999999997</c:v>
                </c:pt>
                <c:pt idx="1">
                  <c:v>0.23594799999999999</c:v>
                </c:pt>
                <c:pt idx="2">
                  <c:v>0.18116699999999999</c:v>
                </c:pt>
                <c:pt idx="3">
                  <c:v>6.5617999999999996E-2</c:v>
                </c:pt>
                <c:pt idx="4">
                  <c:v>1.7180000000000001E-2</c:v>
                </c:pt>
                <c:pt idx="5">
                  <c:v>1.0803E-2</c:v>
                </c:pt>
                <c:pt idx="6">
                  <c:v>4.2509999999999996E-3</c:v>
                </c:pt>
                <c:pt idx="7">
                  <c:v>3.9430000000000003E-3</c:v>
                </c:pt>
                <c:pt idx="8">
                  <c:v>2.954E-3</c:v>
                </c:pt>
                <c:pt idx="9">
                  <c:v>2.1589999999999999E-3</c:v>
                </c:pt>
                <c:pt idx="10">
                  <c:v>1.781E-3</c:v>
                </c:pt>
                <c:pt idx="11">
                  <c:v>9.1600000000000004E-4</c:v>
                </c:pt>
                <c:pt idx="12">
                  <c:v>5.5500000000000005E-4</c:v>
                </c:pt>
                <c:pt idx="13">
                  <c:v>5.2099999999999998E-4</c:v>
                </c:pt>
                <c:pt idx="14">
                  <c:v>4.5399999999999998E-4</c:v>
                </c:pt>
                <c:pt idx="15">
                  <c:v>3.6400000000000001E-4</c:v>
                </c:pt>
                <c:pt idx="16">
                  <c:v>3.5100000000000002E-4</c:v>
                </c:pt>
                <c:pt idx="17">
                  <c:v>1.83E-4</c:v>
                </c:pt>
                <c:pt idx="18">
                  <c:v>1.64E-4</c:v>
                </c:pt>
                <c:pt idx="19">
                  <c:v>1.3999999999999999E-4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2F-4B9D-9BE8-F3DA10C3D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94764128"/>
        <c:axId val="594788128"/>
      </c:barChart>
      <c:catAx>
        <c:axId val="594764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788128"/>
        <c:crosses val="autoZero"/>
        <c:auto val="1"/>
        <c:lblAlgn val="ctr"/>
        <c:lblOffset val="100"/>
        <c:noMultiLvlLbl val="0"/>
      </c:catAx>
      <c:valAx>
        <c:axId val="59478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76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4481A-FED4-4F3B-A45B-48391800E655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E765C56F-DB43-4807-ACF4-91274555831F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pPr algn="ctr"/>
          <a:r>
            <a:rPr lang="en-GB" sz="2000" b="0" i="0" dirty="0"/>
            <a:t>Inadequacy of an assessment framework for evaluating the efficacy of XAI</a:t>
          </a:r>
          <a:endParaRPr lang="en-GB" sz="2000" dirty="0">
            <a:solidFill>
              <a:schemeClr val="tx2">
                <a:lumMod val="75000"/>
              </a:schemeClr>
            </a:solidFill>
          </a:endParaRPr>
        </a:p>
      </dgm:t>
    </dgm:pt>
    <dgm:pt modelId="{16CF4D2F-3709-451A-904A-776A966A7506}" type="parTrans" cxnId="{6774B0C4-215C-40EF-8D7D-303FBEBAF10E}">
      <dgm:prSet/>
      <dgm:spPr/>
      <dgm:t>
        <a:bodyPr/>
        <a:lstStyle/>
        <a:p>
          <a:endParaRPr lang="en-GB"/>
        </a:p>
      </dgm:t>
    </dgm:pt>
    <dgm:pt modelId="{71B1EB49-D8C2-49B9-8538-3D176435756A}" type="sibTrans" cxnId="{6774B0C4-215C-40EF-8D7D-303FBEBAF10E}">
      <dgm:prSet/>
      <dgm:spPr>
        <a:solidFill>
          <a:schemeClr val="tx2">
            <a:lumMod val="75000"/>
          </a:schemeClr>
        </a:solidFill>
        <a:ln>
          <a:solidFill>
            <a:schemeClr val="accent1">
              <a:lumMod val="25000"/>
            </a:schemeClr>
          </a:solidFill>
        </a:ln>
      </dgm:spPr>
      <dgm:t>
        <a:bodyPr/>
        <a:lstStyle/>
        <a:p>
          <a:endParaRPr lang="en-GB">
            <a:solidFill>
              <a:schemeClr val="tx2">
                <a:lumMod val="75000"/>
              </a:schemeClr>
            </a:solidFill>
          </a:endParaRPr>
        </a:p>
      </dgm:t>
    </dgm:pt>
    <dgm:pt modelId="{360D6FF8-9A2E-4C16-92A5-49CADCC4F71E}">
      <dgm:prSet phldrT="[Text]" custT="1"/>
      <dgm:spPr>
        <a:solidFill>
          <a:schemeClr val="tx2">
            <a:lumMod val="75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GB" sz="1500" b="0" i="0" dirty="0"/>
        </a:p>
        <a:p>
          <a:r>
            <a:rPr lang="en-GB" sz="1600" b="0" i="0" dirty="0"/>
            <a:t>Absence of consensus among researchers regarding the terminology and explicatory characteristics XAI</a:t>
          </a:r>
          <a:br>
            <a:rPr lang="en-GB" sz="1600" dirty="0"/>
          </a:br>
          <a:endParaRPr lang="en-GB" sz="1600" dirty="0"/>
        </a:p>
      </dgm:t>
    </dgm:pt>
    <dgm:pt modelId="{C9B29664-A676-48A2-B520-98AE1080304B}" type="parTrans" cxnId="{EE447B10-9237-488D-ABA3-3CA900937E44}">
      <dgm:prSet/>
      <dgm:spPr/>
      <dgm:t>
        <a:bodyPr/>
        <a:lstStyle/>
        <a:p>
          <a:endParaRPr lang="en-GB"/>
        </a:p>
      </dgm:t>
    </dgm:pt>
    <dgm:pt modelId="{060FB0C8-A096-4954-A5BE-BFA14FD7A550}" type="sibTrans" cxnId="{EE447B10-9237-488D-ABA3-3CA900937E44}">
      <dgm:prSet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GB"/>
        </a:p>
      </dgm:t>
    </dgm:pt>
    <dgm:pt modelId="{D30A7C85-C3C4-4623-8BF7-69E94C1A5640}">
      <dgm:prSet phldrT="[Text]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ctr">
            <a:buFont typeface="+mj-lt"/>
            <a:buAutoNum type="arabicPeriod"/>
          </a:pPr>
          <a:r>
            <a:rPr lang="en-GB" b="0" i="0" dirty="0"/>
            <a:t>Limited comprehension of model predictions and their interpretability</a:t>
          </a:r>
          <a:endParaRPr lang="en-GB" dirty="0"/>
        </a:p>
      </dgm:t>
    </dgm:pt>
    <dgm:pt modelId="{E295D9C8-C27B-4940-90CF-627D0BD492AA}" type="parTrans" cxnId="{83C93741-2A18-4D77-B11C-0693612F8273}">
      <dgm:prSet/>
      <dgm:spPr/>
      <dgm:t>
        <a:bodyPr/>
        <a:lstStyle/>
        <a:p>
          <a:endParaRPr lang="en-GB"/>
        </a:p>
      </dgm:t>
    </dgm:pt>
    <dgm:pt modelId="{658AFF9C-051F-4D12-9925-359ECCD6C394}" type="sibTrans" cxnId="{83C93741-2A18-4D77-B11C-0693612F827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GB"/>
        </a:p>
      </dgm:t>
    </dgm:pt>
    <dgm:pt modelId="{1D004AFE-F197-40CF-9567-C85DAB1EEEDB}" type="pres">
      <dgm:prSet presAssocID="{B714481A-FED4-4F3B-A45B-48391800E65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AF566B2-2C02-417C-928A-480C5FE430E4}" type="pres">
      <dgm:prSet presAssocID="{E765C56F-DB43-4807-ACF4-91274555831F}" presName="gear1" presStyleLbl="node1" presStyleIdx="0" presStyleCnt="3" custScaleX="126077" custScaleY="118777" custLinFactNeighborX="6012" custLinFactNeighborY="3398">
        <dgm:presLayoutVars>
          <dgm:chMax val="1"/>
          <dgm:bulletEnabled val="1"/>
        </dgm:presLayoutVars>
      </dgm:prSet>
      <dgm:spPr/>
    </dgm:pt>
    <dgm:pt modelId="{F6E5967C-97CB-4B7D-932C-5533C6376C6B}" type="pres">
      <dgm:prSet presAssocID="{E765C56F-DB43-4807-ACF4-91274555831F}" presName="gear1srcNode" presStyleLbl="node1" presStyleIdx="0" presStyleCnt="3"/>
      <dgm:spPr/>
    </dgm:pt>
    <dgm:pt modelId="{C74A73F4-667D-4131-BA60-9747C7298617}" type="pres">
      <dgm:prSet presAssocID="{E765C56F-DB43-4807-ACF4-91274555831F}" presName="gear1dstNode" presStyleLbl="node1" presStyleIdx="0" presStyleCnt="3"/>
      <dgm:spPr/>
    </dgm:pt>
    <dgm:pt modelId="{2D4D7E3B-0083-4952-AB1B-C59150B9EF12}" type="pres">
      <dgm:prSet presAssocID="{360D6FF8-9A2E-4C16-92A5-49CADCC4F71E}" presName="gear2" presStyleLbl="node1" presStyleIdx="1" presStyleCnt="3" custScaleX="157621" custScaleY="149564" custLinFactNeighborX="-28092" custLinFactNeighborY="25954">
        <dgm:presLayoutVars>
          <dgm:chMax val="1"/>
          <dgm:bulletEnabled val="1"/>
        </dgm:presLayoutVars>
      </dgm:prSet>
      <dgm:spPr/>
    </dgm:pt>
    <dgm:pt modelId="{F00EE303-3ACE-4BCB-A655-4A1CC523332C}" type="pres">
      <dgm:prSet presAssocID="{360D6FF8-9A2E-4C16-92A5-49CADCC4F71E}" presName="gear2srcNode" presStyleLbl="node1" presStyleIdx="1" presStyleCnt="3"/>
      <dgm:spPr/>
    </dgm:pt>
    <dgm:pt modelId="{3519FF76-DEDE-411C-8134-18553A7B1575}" type="pres">
      <dgm:prSet presAssocID="{360D6FF8-9A2E-4C16-92A5-49CADCC4F71E}" presName="gear2dstNode" presStyleLbl="node1" presStyleIdx="1" presStyleCnt="3"/>
      <dgm:spPr/>
    </dgm:pt>
    <dgm:pt modelId="{88D2E011-DD29-47DE-BA37-59494E0ED7DB}" type="pres">
      <dgm:prSet presAssocID="{D30A7C85-C3C4-4623-8BF7-69E94C1A5640}" presName="gear3" presStyleLbl="node1" presStyleIdx="2" presStyleCnt="3" custScaleX="142646" custScaleY="137861" custLinFactNeighborX="-1934" custLinFactNeighborY="9545"/>
      <dgm:spPr/>
    </dgm:pt>
    <dgm:pt modelId="{9B5E6871-C161-45FF-932F-3CB8533EF1E5}" type="pres">
      <dgm:prSet presAssocID="{D30A7C85-C3C4-4623-8BF7-69E94C1A564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F2B03D55-8591-4C59-A95A-E00AE284A9AB}" type="pres">
      <dgm:prSet presAssocID="{D30A7C85-C3C4-4623-8BF7-69E94C1A5640}" presName="gear3srcNode" presStyleLbl="node1" presStyleIdx="2" presStyleCnt="3"/>
      <dgm:spPr/>
    </dgm:pt>
    <dgm:pt modelId="{BF7F2AEA-30E2-47BB-921A-2C008CD92F29}" type="pres">
      <dgm:prSet presAssocID="{D30A7C85-C3C4-4623-8BF7-69E94C1A5640}" presName="gear3dstNode" presStyleLbl="node1" presStyleIdx="2" presStyleCnt="3"/>
      <dgm:spPr/>
    </dgm:pt>
    <dgm:pt modelId="{1A42B7BF-3CB8-46D3-841F-2BEB84904557}" type="pres">
      <dgm:prSet presAssocID="{71B1EB49-D8C2-49B9-8538-3D176435756A}" presName="connector1" presStyleLbl="sibTrans2D1" presStyleIdx="0" presStyleCnt="3" custLinFactNeighborX="18109" custLinFactNeighborY="-3806"/>
      <dgm:spPr/>
    </dgm:pt>
    <dgm:pt modelId="{1C7FC027-50C4-49AC-9678-E8E54E2C7DF5}" type="pres">
      <dgm:prSet presAssocID="{060FB0C8-A096-4954-A5BE-BFA14FD7A550}" presName="connector2" presStyleLbl="sibTrans2D1" presStyleIdx="1" presStyleCnt="3" custLinFactNeighborX="-37810" custLinFactNeighborY="5696"/>
      <dgm:spPr/>
    </dgm:pt>
    <dgm:pt modelId="{577C3B5C-60C4-45A9-8F81-3F80D7520BC8}" type="pres">
      <dgm:prSet presAssocID="{658AFF9C-051F-4D12-9925-359ECCD6C394}" presName="connector3" presStyleLbl="sibTrans2D1" presStyleIdx="2" presStyleCnt="3" custAng="5599641" custLinFactNeighborX="20312" custLinFactNeighborY="4453"/>
      <dgm:spPr/>
    </dgm:pt>
  </dgm:ptLst>
  <dgm:cxnLst>
    <dgm:cxn modelId="{750D3902-6B59-4723-9637-8799AB22DB80}" type="presOf" srcId="{71B1EB49-D8C2-49B9-8538-3D176435756A}" destId="{1A42B7BF-3CB8-46D3-841F-2BEB84904557}" srcOrd="0" destOrd="0" presId="urn:microsoft.com/office/officeart/2005/8/layout/gear1"/>
    <dgm:cxn modelId="{451D3006-1F13-43BD-A986-5FC04A9C6385}" type="presOf" srcId="{D30A7C85-C3C4-4623-8BF7-69E94C1A5640}" destId="{9B5E6871-C161-45FF-932F-3CB8533EF1E5}" srcOrd="1" destOrd="0" presId="urn:microsoft.com/office/officeart/2005/8/layout/gear1"/>
    <dgm:cxn modelId="{0030F70A-51AF-4623-A659-572E7E1EB808}" type="presOf" srcId="{D30A7C85-C3C4-4623-8BF7-69E94C1A5640}" destId="{F2B03D55-8591-4C59-A95A-E00AE284A9AB}" srcOrd="2" destOrd="0" presId="urn:microsoft.com/office/officeart/2005/8/layout/gear1"/>
    <dgm:cxn modelId="{8924E60E-7129-4B26-A7EF-E53C228737DF}" type="presOf" srcId="{D30A7C85-C3C4-4623-8BF7-69E94C1A5640}" destId="{88D2E011-DD29-47DE-BA37-59494E0ED7DB}" srcOrd="0" destOrd="0" presId="urn:microsoft.com/office/officeart/2005/8/layout/gear1"/>
    <dgm:cxn modelId="{EE447B10-9237-488D-ABA3-3CA900937E44}" srcId="{B714481A-FED4-4F3B-A45B-48391800E655}" destId="{360D6FF8-9A2E-4C16-92A5-49CADCC4F71E}" srcOrd="1" destOrd="0" parTransId="{C9B29664-A676-48A2-B520-98AE1080304B}" sibTransId="{060FB0C8-A096-4954-A5BE-BFA14FD7A550}"/>
    <dgm:cxn modelId="{83C93741-2A18-4D77-B11C-0693612F8273}" srcId="{B714481A-FED4-4F3B-A45B-48391800E655}" destId="{D30A7C85-C3C4-4623-8BF7-69E94C1A5640}" srcOrd="2" destOrd="0" parTransId="{E295D9C8-C27B-4940-90CF-627D0BD492AA}" sibTransId="{658AFF9C-051F-4D12-9925-359ECCD6C394}"/>
    <dgm:cxn modelId="{31D14770-9000-4CD4-B75A-6A1B7B4CA0A1}" type="presOf" srcId="{B714481A-FED4-4F3B-A45B-48391800E655}" destId="{1D004AFE-F197-40CF-9567-C85DAB1EEEDB}" srcOrd="0" destOrd="0" presId="urn:microsoft.com/office/officeart/2005/8/layout/gear1"/>
    <dgm:cxn modelId="{051FD974-C06A-42C1-9ABE-51B48876B599}" type="presOf" srcId="{360D6FF8-9A2E-4C16-92A5-49CADCC4F71E}" destId="{F00EE303-3ACE-4BCB-A655-4A1CC523332C}" srcOrd="1" destOrd="0" presId="urn:microsoft.com/office/officeart/2005/8/layout/gear1"/>
    <dgm:cxn modelId="{3A476F56-F451-4A88-AB87-BC0B90F4EA6E}" type="presOf" srcId="{D30A7C85-C3C4-4623-8BF7-69E94C1A5640}" destId="{BF7F2AEA-30E2-47BB-921A-2C008CD92F29}" srcOrd="3" destOrd="0" presId="urn:microsoft.com/office/officeart/2005/8/layout/gear1"/>
    <dgm:cxn modelId="{FC07BF7F-1D1E-450B-A114-C09E098C0B92}" type="presOf" srcId="{E765C56F-DB43-4807-ACF4-91274555831F}" destId="{C74A73F4-667D-4131-BA60-9747C7298617}" srcOrd="2" destOrd="0" presId="urn:microsoft.com/office/officeart/2005/8/layout/gear1"/>
    <dgm:cxn modelId="{C8F69C80-17EA-4726-9E89-E2D5E0AB4F44}" type="presOf" srcId="{360D6FF8-9A2E-4C16-92A5-49CADCC4F71E}" destId="{3519FF76-DEDE-411C-8134-18553A7B1575}" srcOrd="2" destOrd="0" presId="urn:microsoft.com/office/officeart/2005/8/layout/gear1"/>
    <dgm:cxn modelId="{C3FCA380-89BE-4627-A2FF-A2521EC2B12B}" type="presOf" srcId="{360D6FF8-9A2E-4C16-92A5-49CADCC4F71E}" destId="{2D4D7E3B-0083-4952-AB1B-C59150B9EF12}" srcOrd="0" destOrd="0" presId="urn:microsoft.com/office/officeart/2005/8/layout/gear1"/>
    <dgm:cxn modelId="{AE05269A-5617-4640-AF59-F2340F321D47}" type="presOf" srcId="{E765C56F-DB43-4807-ACF4-91274555831F}" destId="{9AF566B2-2C02-417C-928A-480C5FE430E4}" srcOrd="0" destOrd="0" presId="urn:microsoft.com/office/officeart/2005/8/layout/gear1"/>
    <dgm:cxn modelId="{E9D471AB-C796-4688-8BA0-B063C05B8DB7}" type="presOf" srcId="{658AFF9C-051F-4D12-9925-359ECCD6C394}" destId="{577C3B5C-60C4-45A9-8F81-3F80D7520BC8}" srcOrd="0" destOrd="0" presId="urn:microsoft.com/office/officeart/2005/8/layout/gear1"/>
    <dgm:cxn modelId="{4222ABAC-AFA6-4518-B787-ABF5C3C2FDA4}" type="presOf" srcId="{060FB0C8-A096-4954-A5BE-BFA14FD7A550}" destId="{1C7FC027-50C4-49AC-9678-E8E54E2C7DF5}" srcOrd="0" destOrd="0" presId="urn:microsoft.com/office/officeart/2005/8/layout/gear1"/>
    <dgm:cxn modelId="{6774B0C4-215C-40EF-8D7D-303FBEBAF10E}" srcId="{B714481A-FED4-4F3B-A45B-48391800E655}" destId="{E765C56F-DB43-4807-ACF4-91274555831F}" srcOrd="0" destOrd="0" parTransId="{16CF4D2F-3709-451A-904A-776A966A7506}" sibTransId="{71B1EB49-D8C2-49B9-8538-3D176435756A}"/>
    <dgm:cxn modelId="{FB29B4E2-BCAB-400F-B238-6191F5BF6A9A}" type="presOf" srcId="{E765C56F-DB43-4807-ACF4-91274555831F}" destId="{F6E5967C-97CB-4B7D-932C-5533C6376C6B}" srcOrd="1" destOrd="0" presId="urn:microsoft.com/office/officeart/2005/8/layout/gear1"/>
    <dgm:cxn modelId="{FD61F5D8-4676-4708-966C-D687CF3E089D}" type="presParOf" srcId="{1D004AFE-F197-40CF-9567-C85DAB1EEEDB}" destId="{9AF566B2-2C02-417C-928A-480C5FE430E4}" srcOrd="0" destOrd="0" presId="urn:microsoft.com/office/officeart/2005/8/layout/gear1"/>
    <dgm:cxn modelId="{FE7EB5E4-173A-4AC7-8710-A12D493E8F9F}" type="presParOf" srcId="{1D004AFE-F197-40CF-9567-C85DAB1EEEDB}" destId="{F6E5967C-97CB-4B7D-932C-5533C6376C6B}" srcOrd="1" destOrd="0" presId="urn:microsoft.com/office/officeart/2005/8/layout/gear1"/>
    <dgm:cxn modelId="{1FCB303F-BD7A-442F-BA25-860B8BAAA4D9}" type="presParOf" srcId="{1D004AFE-F197-40CF-9567-C85DAB1EEEDB}" destId="{C74A73F4-667D-4131-BA60-9747C7298617}" srcOrd="2" destOrd="0" presId="urn:microsoft.com/office/officeart/2005/8/layout/gear1"/>
    <dgm:cxn modelId="{C661905A-7F91-42F8-9C6B-8F6DCAB9C092}" type="presParOf" srcId="{1D004AFE-F197-40CF-9567-C85DAB1EEEDB}" destId="{2D4D7E3B-0083-4952-AB1B-C59150B9EF12}" srcOrd="3" destOrd="0" presId="urn:microsoft.com/office/officeart/2005/8/layout/gear1"/>
    <dgm:cxn modelId="{E3F96369-4ADA-4D73-94A7-A1AA4FACB257}" type="presParOf" srcId="{1D004AFE-F197-40CF-9567-C85DAB1EEEDB}" destId="{F00EE303-3ACE-4BCB-A655-4A1CC523332C}" srcOrd="4" destOrd="0" presId="urn:microsoft.com/office/officeart/2005/8/layout/gear1"/>
    <dgm:cxn modelId="{3016081C-D63D-4F3E-B541-C176A46F2402}" type="presParOf" srcId="{1D004AFE-F197-40CF-9567-C85DAB1EEEDB}" destId="{3519FF76-DEDE-411C-8134-18553A7B1575}" srcOrd="5" destOrd="0" presId="urn:microsoft.com/office/officeart/2005/8/layout/gear1"/>
    <dgm:cxn modelId="{AA799683-2EAD-4FEF-9AF6-9C09DE9BC26E}" type="presParOf" srcId="{1D004AFE-F197-40CF-9567-C85DAB1EEEDB}" destId="{88D2E011-DD29-47DE-BA37-59494E0ED7DB}" srcOrd="6" destOrd="0" presId="urn:microsoft.com/office/officeart/2005/8/layout/gear1"/>
    <dgm:cxn modelId="{BC2BA0A6-EBE1-426A-A85B-7326B893F3D5}" type="presParOf" srcId="{1D004AFE-F197-40CF-9567-C85DAB1EEEDB}" destId="{9B5E6871-C161-45FF-932F-3CB8533EF1E5}" srcOrd="7" destOrd="0" presId="urn:microsoft.com/office/officeart/2005/8/layout/gear1"/>
    <dgm:cxn modelId="{83AC70FE-E0B6-4752-9E89-F6981649D976}" type="presParOf" srcId="{1D004AFE-F197-40CF-9567-C85DAB1EEEDB}" destId="{F2B03D55-8591-4C59-A95A-E00AE284A9AB}" srcOrd="8" destOrd="0" presId="urn:microsoft.com/office/officeart/2005/8/layout/gear1"/>
    <dgm:cxn modelId="{BF8B9C1A-EDC2-4771-BBA5-6ACE0E6FC735}" type="presParOf" srcId="{1D004AFE-F197-40CF-9567-C85DAB1EEEDB}" destId="{BF7F2AEA-30E2-47BB-921A-2C008CD92F29}" srcOrd="9" destOrd="0" presId="urn:microsoft.com/office/officeart/2005/8/layout/gear1"/>
    <dgm:cxn modelId="{AA744FAF-11F4-4443-BC3B-8BA5FBC97BCB}" type="presParOf" srcId="{1D004AFE-F197-40CF-9567-C85DAB1EEEDB}" destId="{1A42B7BF-3CB8-46D3-841F-2BEB84904557}" srcOrd="10" destOrd="0" presId="urn:microsoft.com/office/officeart/2005/8/layout/gear1"/>
    <dgm:cxn modelId="{62D8D761-42DC-4A1D-A169-6BD60C31FA15}" type="presParOf" srcId="{1D004AFE-F197-40CF-9567-C85DAB1EEEDB}" destId="{1C7FC027-50C4-49AC-9678-E8E54E2C7DF5}" srcOrd="11" destOrd="0" presId="urn:microsoft.com/office/officeart/2005/8/layout/gear1"/>
    <dgm:cxn modelId="{39D6BD62-A6AB-4BDC-B28E-F74C667BC112}" type="presParOf" srcId="{1D004AFE-F197-40CF-9567-C85DAB1EEEDB}" destId="{577C3B5C-60C4-45A9-8F81-3F80D7520BC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566B2-2C02-417C-928A-480C5FE430E4}">
      <dsp:nvSpPr>
        <dsp:cNvPr id="0" name=""/>
        <dsp:cNvSpPr/>
      </dsp:nvSpPr>
      <dsp:spPr>
        <a:xfrm>
          <a:off x="3841157" y="2158416"/>
          <a:ext cx="3580802" cy="3373469"/>
        </a:xfrm>
        <a:prstGeom prst="gear9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Inadequacy of an assessment framework for evaluating the efficacy of XAI</a:t>
          </a:r>
          <a:endParaRPr lang="en-GB" sz="20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545562" y="2948635"/>
        <a:ext cx="2171992" cy="1734033"/>
      </dsp:txXfrm>
    </dsp:sp>
    <dsp:sp modelId="{2D4D7E3B-0083-4952-AB1B-C59150B9EF12}">
      <dsp:nvSpPr>
        <dsp:cNvPr id="0" name=""/>
        <dsp:cNvSpPr/>
      </dsp:nvSpPr>
      <dsp:spPr>
        <a:xfrm>
          <a:off x="1212893" y="1777961"/>
          <a:ext cx="3255785" cy="3089362"/>
        </a:xfrm>
        <a:prstGeom prst="gear6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b="0" i="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Absence of consensus among researchers regarding the terminology and explicatory characteristics XAI</a:t>
          </a:r>
          <a:br>
            <a:rPr lang="en-GB" sz="1600" kern="1200" dirty="0"/>
          </a:br>
          <a:endParaRPr lang="en-GB" sz="1600" kern="1200" dirty="0"/>
        </a:p>
      </dsp:txBody>
      <dsp:txXfrm>
        <a:off x="2014841" y="2560418"/>
        <a:ext cx="1651889" cy="1524448"/>
      </dsp:txXfrm>
    </dsp:sp>
    <dsp:sp modelId="{88D2E011-DD29-47DE-BA37-59494E0ED7DB}">
      <dsp:nvSpPr>
        <dsp:cNvPr id="0" name=""/>
        <dsp:cNvSpPr/>
      </dsp:nvSpPr>
      <dsp:spPr>
        <a:xfrm rot="20700000">
          <a:off x="3047988" y="199904"/>
          <a:ext cx="2922381" cy="2754647"/>
        </a:xfrm>
        <a:prstGeom prst="gear6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700" b="0" i="0" kern="1200" dirty="0"/>
            <a:t>Limited comprehension of model predictions and their interpretability</a:t>
          </a:r>
          <a:endParaRPr lang="en-GB" sz="1700" kern="1200" dirty="0"/>
        </a:p>
      </dsp:txBody>
      <dsp:txXfrm rot="-20700000">
        <a:off x="3698901" y="794131"/>
        <a:ext cx="1620556" cy="1566195"/>
      </dsp:txXfrm>
    </dsp:sp>
    <dsp:sp modelId="{1A42B7BF-3CB8-46D3-841F-2BEB84904557}">
      <dsp:nvSpPr>
        <dsp:cNvPr id="0" name=""/>
        <dsp:cNvSpPr/>
      </dsp:nvSpPr>
      <dsp:spPr>
        <a:xfrm>
          <a:off x="4491461" y="1851960"/>
          <a:ext cx="3635418" cy="3635418"/>
        </a:xfrm>
        <a:prstGeom prst="circularArrow">
          <a:avLst>
            <a:gd name="adj1" fmla="val 4688"/>
            <a:gd name="adj2" fmla="val 299029"/>
            <a:gd name="adj3" fmla="val 2535304"/>
            <a:gd name="adj4" fmla="val 15820648"/>
            <a:gd name="adj5" fmla="val 5469"/>
          </a:avLst>
        </a:prstGeom>
        <a:solidFill>
          <a:schemeClr val="tx2">
            <a:lumMod val="75000"/>
          </a:schemeClr>
        </a:solidFill>
        <a:ln>
          <a:solidFill>
            <a:schemeClr val="accent1">
              <a:lumMod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FC027-50C4-49AC-9678-E8E54E2C7DF5}">
      <dsp:nvSpPr>
        <dsp:cNvPr id="0" name=""/>
        <dsp:cNvSpPr/>
      </dsp:nvSpPr>
      <dsp:spPr>
        <a:xfrm>
          <a:off x="1023751" y="1443009"/>
          <a:ext cx="2641358" cy="264135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C3B5C-60C4-45A9-8F81-3F80D7520BC8}">
      <dsp:nvSpPr>
        <dsp:cNvPr id="0" name=""/>
        <dsp:cNvSpPr/>
      </dsp:nvSpPr>
      <dsp:spPr>
        <a:xfrm rot="5599641">
          <a:off x="3655526" y="8072"/>
          <a:ext cx="2847916" cy="284791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D558-D106-4956-973A-348B2A192BF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64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416577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7D4AE5-C0C9-3ADD-96CD-4F646C40E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9315" y="1181873"/>
            <a:ext cx="2787650" cy="1154112"/>
          </a:xfrm>
          <a:solidFill>
            <a:schemeClr val="accent1"/>
          </a:solidFill>
        </p:spPr>
        <p:txBody>
          <a:bodyPr lIns="320040" tIns="457200">
            <a:noAutofit/>
          </a:bodyPr>
          <a:lstStyle>
            <a:lvl1pPr marL="0" indent="0">
              <a:lnSpc>
                <a:spcPct val="90000"/>
              </a:lnSpc>
              <a:buNone/>
              <a:defRPr sz="12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840F69-82D1-BA5D-BCDE-065BCBD763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960" y="1347291"/>
            <a:ext cx="2265363" cy="30480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6E650B-9763-2E1B-83A3-D40D92876A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7610" y="1181873"/>
            <a:ext cx="4532630" cy="1154112"/>
          </a:xfrm>
          <a:solidFill>
            <a:schemeClr val="accent1"/>
          </a:solidFill>
        </p:spPr>
        <p:txBody>
          <a:bodyPr lIns="274320" tIns="457200" rIns="457200">
            <a:noAutofit/>
          </a:bodyPr>
          <a:lstStyle>
            <a:lvl1pPr marL="0" indent="0">
              <a:lnSpc>
                <a:spcPct val="90000"/>
              </a:lnSpc>
              <a:buNone/>
              <a:defRPr sz="12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0365650-4538-97BE-682C-4FEE50D5B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15410" y="1347291"/>
            <a:ext cx="2265363" cy="304800"/>
          </a:xfrm>
        </p:spPr>
        <p:txBody>
          <a:bodyPr>
            <a:noAutofit/>
          </a:bodyPr>
          <a:lstStyle>
            <a:lvl1pPr marL="0" indent="0">
              <a:buNone/>
              <a:defRPr sz="1400" b="1" spc="40" baseline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605A104-600A-E6C4-A7F3-4C6E6E8B62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50250" y="1181873"/>
            <a:ext cx="3084388" cy="1154112"/>
          </a:xfrm>
          <a:solidFill>
            <a:schemeClr val="accent1"/>
          </a:solidFill>
        </p:spPr>
        <p:txBody>
          <a:bodyPr lIns="274320" tIns="457200">
            <a:noAutofit/>
          </a:bodyPr>
          <a:lstStyle>
            <a:lvl1pPr marL="0" indent="0">
              <a:lnSpc>
                <a:spcPct val="90000"/>
              </a:lnSpc>
              <a:buNone/>
              <a:defRPr sz="12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53846D8-2231-F40F-1840-B4D3ECF557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42020" y="1347291"/>
            <a:ext cx="2265363" cy="304800"/>
          </a:xfrm>
        </p:spPr>
        <p:txBody>
          <a:bodyPr>
            <a:noAutofit/>
          </a:bodyPr>
          <a:lstStyle>
            <a:lvl1pPr marL="0" indent="0">
              <a:buNone/>
              <a:defRPr sz="1400" b="1" spc="40" baseline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328A27F-4D37-7494-A00B-931B4AF98F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6161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72A2B16-E242-6548-CD5D-53E996473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54120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A825916-F570-17B8-0B3F-0C3FC2D746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82079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36D7BCE-44E5-237E-196D-3CCF2508C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10038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FF3883B4-1028-4C70-B921-8FBE334E7F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7996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2538B7A0-40F3-1C50-E2D0-32A910FA7E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5581" y="4431347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7A61A86-EC14-71A1-4F13-8B5BC4DD2C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38706" y="5667186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AB8BDC8-1B18-C92E-002C-8E803D4474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65161" y="5079585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3C067A7-180C-CF1A-D355-AD9EFC1F30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31906" y="3583592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9E3E312-6617-D826-24CF-F63DC3CC30D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06265" y="3837782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17E37C-ED1D-4637-B0A8-CAECDD7D93A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06164" y="4551608"/>
            <a:ext cx="4828474" cy="230639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F4481A-F390-506E-4D63-DCAF6A499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0708" y="2352259"/>
            <a:ext cx="10816491" cy="3363296"/>
            <a:chOff x="700708" y="2352259"/>
            <a:chExt cx="10816491" cy="33632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C823AA8-87A2-6001-8638-F343F400A907}"/>
                </a:ext>
              </a:extLst>
            </p:cNvPr>
            <p:cNvCxnSpPr/>
            <p:nvPr/>
          </p:nvCxnSpPr>
          <p:spPr>
            <a:xfrm flipV="1">
              <a:off x="774192" y="2451652"/>
              <a:ext cx="10643616" cy="0"/>
            </a:xfrm>
            <a:prstGeom prst="line">
              <a:avLst/>
            </a:prstGeom>
            <a:ln w="412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0F530E-03E0-7D35-0708-C47F20465254}"/>
                </a:ext>
              </a:extLst>
            </p:cNvPr>
            <p:cNvSpPr/>
            <p:nvPr/>
          </p:nvSpPr>
          <p:spPr>
            <a:xfrm>
              <a:off x="700708" y="2355117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A788A8-1C4E-8BDE-6C51-E311BF3124E3}"/>
                </a:ext>
              </a:extLst>
            </p:cNvPr>
            <p:cNvSpPr/>
            <p:nvPr/>
          </p:nvSpPr>
          <p:spPr>
            <a:xfrm>
              <a:off x="11318416" y="235225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1C1373-9DDB-2372-515C-67A4497F18F3}"/>
                </a:ext>
              </a:extLst>
            </p:cNvPr>
            <p:cNvSpPr/>
            <p:nvPr/>
          </p:nvSpPr>
          <p:spPr>
            <a:xfrm>
              <a:off x="2824250" y="2360833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60ED27-416C-9721-BEEA-92FC9C6AFE0E}"/>
                </a:ext>
              </a:extLst>
            </p:cNvPr>
            <p:cNvSpPr/>
            <p:nvPr/>
          </p:nvSpPr>
          <p:spPr>
            <a:xfrm>
              <a:off x="7071334" y="2366548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F3DAA4-1C0B-AB02-F0B7-AB04EEC80102}"/>
                </a:ext>
              </a:extLst>
            </p:cNvPr>
            <p:cNvSpPr/>
            <p:nvPr/>
          </p:nvSpPr>
          <p:spPr>
            <a:xfrm>
              <a:off x="9194876" y="235797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6169A7-8DDB-F115-7D7E-F3F5AE9B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303" y="2451650"/>
              <a:ext cx="1592" cy="183899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D69B09-D0BB-952F-77DD-FCCA81D19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1650" y="2528842"/>
              <a:ext cx="1592" cy="298489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3322965-77FF-0956-83EE-ADA9AFCC2F19}"/>
                </a:ext>
              </a:extLst>
            </p:cNvPr>
            <p:cNvCxnSpPr>
              <a:cxnSpLocks/>
            </p:cNvCxnSpPr>
            <p:nvPr/>
          </p:nvCxnSpPr>
          <p:spPr>
            <a:xfrm>
              <a:off x="7166344" y="2496185"/>
              <a:ext cx="0" cy="93281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744AE-A2B8-150A-697C-7B187BF232E9}"/>
                </a:ext>
              </a:extLst>
            </p:cNvPr>
            <p:cNvCxnSpPr>
              <a:cxnSpLocks/>
            </p:cNvCxnSpPr>
            <p:nvPr/>
          </p:nvCxnSpPr>
          <p:spPr>
            <a:xfrm>
              <a:off x="9287099" y="2447199"/>
              <a:ext cx="2067" cy="122673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3F6EBDE-BEBF-BD05-1C3E-6D9CC3A8AA09}"/>
                </a:ext>
              </a:extLst>
            </p:cNvPr>
            <p:cNvSpPr/>
            <p:nvPr/>
          </p:nvSpPr>
          <p:spPr>
            <a:xfrm>
              <a:off x="704140" y="4297941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5038F8-201A-2CE5-4F96-F5D0E07662F3}"/>
                </a:ext>
              </a:extLst>
            </p:cNvPr>
            <p:cNvSpPr/>
            <p:nvPr/>
          </p:nvSpPr>
          <p:spPr>
            <a:xfrm>
              <a:off x="2817657" y="551677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52144A-0227-81C8-5EB0-4217CF1CEEE7}"/>
                </a:ext>
              </a:extLst>
            </p:cNvPr>
            <p:cNvSpPr/>
            <p:nvPr/>
          </p:nvSpPr>
          <p:spPr>
            <a:xfrm>
              <a:off x="7066553" y="343538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30680FA-8F0F-C8F7-B721-95071536CA7B}"/>
                </a:ext>
              </a:extLst>
            </p:cNvPr>
            <p:cNvSpPr/>
            <p:nvPr/>
          </p:nvSpPr>
          <p:spPr>
            <a:xfrm>
              <a:off x="9194875" y="3679366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0A1FBC1-3297-E024-39A0-EAA69D56BF0E}"/>
                </a:ext>
              </a:extLst>
            </p:cNvPr>
            <p:cNvSpPr/>
            <p:nvPr/>
          </p:nvSpPr>
          <p:spPr>
            <a:xfrm>
              <a:off x="4947792" y="2363691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E65DC2-ECCC-4D86-835A-D8496935F50C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 flipH="1">
              <a:off x="5043997" y="2562474"/>
              <a:ext cx="3187" cy="234858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77BD28-BE76-FA51-3EE0-19344A0C1BDE}"/>
                </a:ext>
              </a:extLst>
            </p:cNvPr>
            <p:cNvSpPr/>
            <p:nvPr/>
          </p:nvSpPr>
          <p:spPr>
            <a:xfrm>
              <a:off x="4944605" y="4911060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486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495" y="1081599"/>
            <a:ext cx="6810682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17E37C-ED1D-4637-B0A8-CAECDD7D93A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66264" y="311726"/>
            <a:ext cx="3501736" cy="230339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328A27F-4D37-7494-A00B-931B4AF98F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6161" y="2765191"/>
            <a:ext cx="1524000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72A2B16-E242-6548-CD5D-53E996473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63570" y="2765191"/>
            <a:ext cx="1774190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A825916-F570-17B8-0B3F-0C3FC2D746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82565" y="2765191"/>
            <a:ext cx="1627390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36D7BCE-44E5-237E-196D-3CCF2508C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8840" y="2765191"/>
            <a:ext cx="1558585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FF3883B4-1028-4C70-B921-8FBE334E7F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7996" y="2765191"/>
            <a:ext cx="1558584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DBD545B-C7EA-7554-01A9-B9A7ADEEAD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843" y="4516277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2538B7A0-40F3-1C50-E2D0-32A910FA7E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5972" y="4732686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FC63024-9505-E263-E747-4350C4DF2C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32050" y="5738941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7A61A86-EC14-71A1-4F13-8B5BC4DD2C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28315" y="5968525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1022AC1-BD17-72D5-2B44-1179380BAA5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8063" y="5136272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AB8BDC8-1B18-C92E-002C-8E803D4474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4770" y="5370533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CC3C0D0-FD25-227E-0C25-4B5D96A89CC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99246" y="3667681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3C067A7-180C-CF1A-D355-AD9EFC1F30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94252" y="3874540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40B963E-6D68-753B-684E-FA7629768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15528" y="3903209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9E3E312-6617-D826-24CF-F63DC3CC30D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16656" y="4128730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E95E94-C91A-7D90-489F-979154A5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9338" y="2352259"/>
            <a:ext cx="10817861" cy="3363296"/>
            <a:chOff x="699338" y="2352259"/>
            <a:chExt cx="10817861" cy="33632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2321084-3662-3AC2-9063-B4C96C8D03F8}"/>
                </a:ext>
              </a:extLst>
            </p:cNvPr>
            <p:cNvCxnSpPr/>
            <p:nvPr/>
          </p:nvCxnSpPr>
          <p:spPr>
            <a:xfrm flipV="1">
              <a:off x="774192" y="2451652"/>
              <a:ext cx="10643616" cy="0"/>
            </a:xfrm>
            <a:prstGeom prst="line">
              <a:avLst/>
            </a:prstGeom>
            <a:ln w="412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F364F9-1001-8A8A-E378-A32BD15C0BAC}"/>
                </a:ext>
              </a:extLst>
            </p:cNvPr>
            <p:cNvSpPr/>
            <p:nvPr/>
          </p:nvSpPr>
          <p:spPr>
            <a:xfrm>
              <a:off x="700708" y="2355117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99546CB-73CE-F525-D8C0-4AFD24A0ECEE}"/>
                </a:ext>
              </a:extLst>
            </p:cNvPr>
            <p:cNvSpPr/>
            <p:nvPr/>
          </p:nvSpPr>
          <p:spPr>
            <a:xfrm>
              <a:off x="11318416" y="235225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85D98-23B5-1951-FCF2-575B6CB9D3C3}"/>
                </a:ext>
              </a:extLst>
            </p:cNvPr>
            <p:cNvSpPr/>
            <p:nvPr/>
          </p:nvSpPr>
          <p:spPr>
            <a:xfrm>
              <a:off x="2824250" y="2360833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7EC48D-6773-0157-AB1D-A36DCBF2342B}"/>
                </a:ext>
              </a:extLst>
            </p:cNvPr>
            <p:cNvSpPr/>
            <p:nvPr/>
          </p:nvSpPr>
          <p:spPr>
            <a:xfrm>
              <a:off x="7071334" y="2366548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197B2A-F814-0F94-65C6-2C666E7C4B11}"/>
                </a:ext>
              </a:extLst>
            </p:cNvPr>
            <p:cNvSpPr/>
            <p:nvPr/>
          </p:nvSpPr>
          <p:spPr>
            <a:xfrm>
              <a:off x="9194876" y="235797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72EF2C-8D4F-426F-E532-9848DA562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303" y="2451650"/>
              <a:ext cx="1592" cy="183899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F79E6B9-3986-3441-3239-03C8BAF400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1650" y="2528842"/>
              <a:ext cx="1592" cy="298489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AD6852-33FA-D4BC-95FC-3FCFE5A29AA0}"/>
                </a:ext>
              </a:extLst>
            </p:cNvPr>
            <p:cNvCxnSpPr>
              <a:cxnSpLocks/>
            </p:cNvCxnSpPr>
            <p:nvPr/>
          </p:nvCxnSpPr>
          <p:spPr>
            <a:xfrm>
              <a:off x="7171108" y="2496185"/>
              <a:ext cx="0" cy="93281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B4FEB6-AF59-E0CC-6CBF-5C0AE5E9F0B4}"/>
                </a:ext>
              </a:extLst>
            </p:cNvPr>
            <p:cNvCxnSpPr>
              <a:cxnSpLocks/>
            </p:cNvCxnSpPr>
            <p:nvPr/>
          </p:nvCxnSpPr>
          <p:spPr>
            <a:xfrm>
              <a:off x="9291333" y="2447199"/>
              <a:ext cx="2067" cy="122673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925AA1D-824F-C6F6-AF28-AD78390DEFB3}"/>
                </a:ext>
              </a:extLst>
            </p:cNvPr>
            <p:cNvSpPr/>
            <p:nvPr/>
          </p:nvSpPr>
          <p:spPr>
            <a:xfrm>
              <a:off x="699338" y="4296353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5D82967-DC99-C9B0-B596-A62B757AEA9E}"/>
                </a:ext>
              </a:extLst>
            </p:cNvPr>
            <p:cNvSpPr/>
            <p:nvPr/>
          </p:nvSpPr>
          <p:spPr>
            <a:xfrm>
              <a:off x="2821073" y="551677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57490DB-B4E0-9638-A70F-84BAD77D5B85}"/>
                </a:ext>
              </a:extLst>
            </p:cNvPr>
            <p:cNvSpPr/>
            <p:nvPr/>
          </p:nvSpPr>
          <p:spPr>
            <a:xfrm>
              <a:off x="7072489" y="343538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9F2D72-DBC0-63CB-0C92-4A97C46C9046}"/>
                </a:ext>
              </a:extLst>
            </p:cNvPr>
            <p:cNvSpPr/>
            <p:nvPr/>
          </p:nvSpPr>
          <p:spPr>
            <a:xfrm>
              <a:off x="9193605" y="3679366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99004F8-D92D-5313-C37E-C81E7AECAB76}"/>
                </a:ext>
              </a:extLst>
            </p:cNvPr>
            <p:cNvSpPr/>
            <p:nvPr/>
          </p:nvSpPr>
          <p:spPr>
            <a:xfrm>
              <a:off x="4947792" y="2363691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2A87DF-D655-E886-D5EF-E5690A0C7C08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5043997" y="2562474"/>
              <a:ext cx="3187" cy="234858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3DFD143-EAF1-3327-1DEE-57CE1ECCBFBC}"/>
                </a:ext>
              </a:extLst>
            </p:cNvPr>
            <p:cNvSpPr/>
            <p:nvPr/>
          </p:nvSpPr>
          <p:spPr>
            <a:xfrm>
              <a:off x="4942661" y="4911060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350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416577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22" name="SmartArt Placeholder 21">
            <a:extLst>
              <a:ext uri="{FF2B5EF4-FFF2-40B4-BE49-F238E27FC236}">
                <a16:creationId xmlns:a16="http://schemas.microsoft.com/office/drawing/2014/main" id="{CE9173F4-65C7-2EC9-A5E4-827E9483F1E5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>
          <a:xfrm>
            <a:off x="800100" y="1235075"/>
            <a:ext cx="10644188" cy="4975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SmartArt graphic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17E37C-ED1D-4637-B0A8-CAECDD7D93A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85884" y="4573721"/>
            <a:ext cx="2927538" cy="22842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5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416577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22" name="SmartArt Placeholder 21">
            <a:extLst>
              <a:ext uri="{FF2B5EF4-FFF2-40B4-BE49-F238E27FC236}">
                <a16:creationId xmlns:a16="http://schemas.microsoft.com/office/drawing/2014/main" id="{CE9173F4-65C7-2EC9-A5E4-827E9483F1E5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>
          <a:xfrm>
            <a:off x="785884" y="1818409"/>
            <a:ext cx="10620232" cy="453043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SmartArt graphic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21CF4B-0175-F178-DDAD-E4153A66F75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046767" y="3141743"/>
            <a:ext cx="429768" cy="42976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69A370C-8C84-0411-0B1D-F7CFCEA96DE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881116" y="3141743"/>
            <a:ext cx="429768" cy="42976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3CEC12-A675-5B79-6276-32AE902BDCD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715465" y="3141743"/>
            <a:ext cx="429768" cy="42976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7A0051-C60B-9702-8D0B-55AD9470DB55}"/>
              </a:ext>
            </a:extLst>
          </p:cNvPr>
          <p:cNvGrpSpPr/>
          <p:nvPr userDrawn="1"/>
        </p:nvGrpSpPr>
        <p:grpSpPr>
          <a:xfrm>
            <a:off x="396950" y="4022070"/>
            <a:ext cx="2492996" cy="2679178"/>
            <a:chOff x="396950" y="3454904"/>
            <a:chExt cx="2492996" cy="2679178"/>
          </a:xfrm>
        </p:grpSpPr>
        <p:sp>
          <p:nvSpPr>
            <p:cNvPr id="3" name="Rounded Rectangle 24">
              <a:extLst>
                <a:ext uri="{FF2B5EF4-FFF2-40B4-BE49-F238E27FC236}">
                  <a16:creationId xmlns:a16="http://schemas.microsoft.com/office/drawing/2014/main" id="{80B74359-1E30-E650-34A9-AC1C13F1E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2882" y="3653687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F44D11-0A54-B4F4-331E-6B96D8A43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91163" y="593529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DB7A0A-6198-DB01-83AB-531F4634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6950" y="345490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34D87E-7828-3BED-4543-3B4C0CA46B21}"/>
              </a:ext>
            </a:extLst>
          </p:cNvPr>
          <p:cNvGrpSpPr/>
          <p:nvPr userDrawn="1"/>
        </p:nvGrpSpPr>
        <p:grpSpPr>
          <a:xfrm>
            <a:off x="4231036" y="4022070"/>
            <a:ext cx="2523286" cy="2679178"/>
            <a:chOff x="4231036" y="3454904"/>
            <a:chExt cx="2523286" cy="2679178"/>
          </a:xfrm>
        </p:grpSpPr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4BC203BC-2D31-485A-F534-45D83FB3C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36514" y="3656619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EB6EC0-B466-7E25-560F-DB65221C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55539" y="593529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45C946-5C12-71D9-0A10-E4324C04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31036" y="345490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5B5F83-31C9-7197-4027-2354C85DE9ED}"/>
              </a:ext>
            </a:extLst>
          </p:cNvPr>
          <p:cNvGrpSpPr/>
          <p:nvPr userDrawn="1"/>
        </p:nvGrpSpPr>
        <p:grpSpPr>
          <a:xfrm>
            <a:off x="8098797" y="4022937"/>
            <a:ext cx="2519900" cy="2678311"/>
            <a:chOff x="8098797" y="3455771"/>
            <a:chExt cx="2519900" cy="2678311"/>
          </a:xfrm>
        </p:grpSpPr>
        <p:sp>
          <p:nvSpPr>
            <p:cNvPr id="15" name="Rounded Rectangle 24">
              <a:extLst>
                <a:ext uri="{FF2B5EF4-FFF2-40B4-BE49-F238E27FC236}">
                  <a16:creationId xmlns:a16="http://schemas.microsoft.com/office/drawing/2014/main" id="{BD003E26-3B0A-9530-FA03-1DE8541D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98189" y="3658300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9E3472-2688-408D-F31B-9BE1005DB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19914" y="593529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C81E04E-B059-42D8-1D0C-C79A34BF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098797" y="3455771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75CF47-105F-945E-7D7E-CE093E52E846}"/>
              </a:ext>
            </a:extLst>
          </p:cNvPr>
          <p:cNvGrpSpPr/>
          <p:nvPr userDrawn="1"/>
        </p:nvGrpSpPr>
        <p:grpSpPr>
          <a:xfrm>
            <a:off x="1606262" y="1468735"/>
            <a:ext cx="2486777" cy="2679180"/>
            <a:chOff x="1606262" y="1468735"/>
            <a:chExt cx="2486777" cy="2679180"/>
          </a:xfrm>
        </p:grpSpPr>
        <p:sp>
          <p:nvSpPr>
            <p:cNvPr id="19" name="Rounded Rectangle 24">
              <a:extLst>
                <a:ext uri="{FF2B5EF4-FFF2-40B4-BE49-F238E27FC236}">
                  <a16:creationId xmlns:a16="http://schemas.microsoft.com/office/drawing/2014/main" id="{CC24ACFD-D793-5188-B42E-1E897F8C7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764510" y="1561711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7AAC8D-C780-DD07-FB08-3D84CF015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06262" y="146873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55834E-B5C7-896C-41B3-C9AA1CF2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94256" y="394913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D40A7-96C6-7325-D74E-0BAAF95B0348}"/>
              </a:ext>
            </a:extLst>
          </p:cNvPr>
          <p:cNvGrpSpPr/>
          <p:nvPr userDrawn="1"/>
        </p:nvGrpSpPr>
        <p:grpSpPr>
          <a:xfrm>
            <a:off x="5472033" y="1468735"/>
            <a:ext cx="2492391" cy="2679180"/>
            <a:chOff x="5472033" y="1468735"/>
            <a:chExt cx="2492391" cy="2679180"/>
          </a:xfrm>
        </p:grpSpPr>
        <p:sp>
          <p:nvSpPr>
            <p:cNvPr id="24" name="Rounded Rectangle 24">
              <a:extLst>
                <a:ext uri="{FF2B5EF4-FFF2-40B4-BE49-F238E27FC236}">
                  <a16:creationId xmlns:a16="http://schemas.microsoft.com/office/drawing/2014/main" id="{E8634FC8-AA45-1D4D-41A5-0045D067C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5641896" y="1560107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57BBEDC-DE34-CECB-4508-DDD5D637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72033" y="146873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E38120-7946-0D28-A127-23C1F9B60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5641" y="394913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58CFD4-852D-4B39-D204-3EB0869E1FE6}"/>
              </a:ext>
            </a:extLst>
          </p:cNvPr>
          <p:cNvGrpSpPr/>
          <p:nvPr userDrawn="1"/>
        </p:nvGrpSpPr>
        <p:grpSpPr>
          <a:xfrm>
            <a:off x="9337804" y="1468735"/>
            <a:ext cx="2498005" cy="2679180"/>
            <a:chOff x="9337804" y="1468735"/>
            <a:chExt cx="2498005" cy="2679180"/>
          </a:xfrm>
        </p:grpSpPr>
        <p:sp>
          <p:nvSpPr>
            <p:cNvPr id="28" name="Rounded Rectangle 24">
              <a:extLst>
                <a:ext uri="{FF2B5EF4-FFF2-40B4-BE49-F238E27FC236}">
                  <a16:creationId xmlns:a16="http://schemas.microsoft.com/office/drawing/2014/main" id="{305F0D8C-8A5D-FA97-8CB4-9ED538214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9509656" y="1568128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4B38F4-9D14-8C3E-5400-810290DA6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37804" y="146873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61262C4-56A3-D5A6-84A9-98855854D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7026" y="394913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02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e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1071208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A330AA-5878-8D5D-D42E-8AD48FB27915}"/>
              </a:ext>
            </a:extLst>
          </p:cNvPr>
          <p:cNvCxnSpPr>
            <a:cxnSpLocks/>
          </p:cNvCxnSpPr>
          <p:nvPr userDrawn="1"/>
        </p:nvCxnSpPr>
        <p:spPr>
          <a:xfrm>
            <a:off x="798616" y="3267400"/>
            <a:ext cx="10641775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81950AF-9F44-8F79-3672-CDC47B01BFD7}"/>
              </a:ext>
            </a:extLst>
          </p:cNvPr>
          <p:cNvSpPr/>
          <p:nvPr userDrawn="1"/>
        </p:nvSpPr>
        <p:spPr>
          <a:xfrm>
            <a:off x="711099" y="3166370"/>
            <a:ext cx="198783" cy="19878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03206E1-A4ED-C18D-1A9F-4C775CC6D06E}"/>
              </a:ext>
            </a:extLst>
          </p:cNvPr>
          <p:cNvSpPr/>
          <p:nvPr userDrawn="1"/>
        </p:nvSpPr>
        <p:spPr>
          <a:xfrm>
            <a:off x="11339005" y="3175573"/>
            <a:ext cx="198783" cy="19878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D407CB-B80D-99CA-DDDE-268370F5B36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986455" y="2579624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wrap="square" lIns="0" tIns="91440" rIns="0" anchor="ctr"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4A68BDE-729F-6ACA-C709-13AAD3F9E23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93510" y="2739431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12715B7-52DD-7F3A-75F5-06C1119DF7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109511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DFDD86D-A319-8E15-DEEF-F1A74BFC931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754336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6A4BBA9-4A8A-DFC1-5462-3C7B1D7B7B24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754336" y="4786745"/>
            <a:ext cx="1830893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40F9D-972B-E196-BEFF-34E20BAC0F86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4286271" y="2578137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>
              <a:buNone/>
              <a:defRPr lang="en-US" sz="5400" b="1" cap="all" baseline="0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X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AF715E5-429E-2966-2302-1D9698B1853F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93364" y="2746357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14E574E-1D17-CA27-73EB-8C1330B3FBA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09327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36E95F6-AF3B-48BC-9D1E-76681AA30643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054190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1BF7226-47B1-B42E-D7BF-768B7C2CA215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054190" y="4786745"/>
            <a:ext cx="1830893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74EF984-2E1F-2EBD-43C0-9C2A5A8359E7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565305" y="2576649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>
              <a:buNone/>
              <a:defRPr lang="en-US" sz="5400" b="1" cap="all" baseline="0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X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F871F4-0EA0-DADA-3643-4A75A73170CB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874851" y="2746357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245BB00-C503-A47B-71E5-9FD143CEAE0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88361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572CB72-265B-1A6E-CB4B-1D54DCA3C9E4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335677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6653FC-DD0E-D272-9249-E5BC7F66D4A6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6241474" y="4786745"/>
            <a:ext cx="2019298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9D9FE5-B2E1-8F66-399D-12509D16150D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854729" y="2573867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>
              <a:buNone/>
              <a:defRPr lang="en-US" sz="5400" b="1" cap="all" baseline="0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X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55E618A-EFFF-E485-8AD1-1D28C8E2CAD8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9161899" y="2753283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D27FCF8-D283-7038-1C0F-0082367663D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977785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520171-76AD-DCF6-B7F6-35E395BDFA85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8622725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8CFEF0A-F0F7-3357-5C21-B15CE89D0CB8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8622725" y="4786745"/>
            <a:ext cx="1830893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74089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447B4A-DA36-1ACE-7B84-C2DD1798C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3229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2C6B1A5-C0F3-F4E1-ECA0-96842361B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4011" y="3675888"/>
            <a:ext cx="257284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E782BCC-9DE7-D827-CA09-76234AB04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4011" y="4553712"/>
            <a:ext cx="2972574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977E0E-7FB9-FA7E-E675-449865322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4011" y="5449824"/>
            <a:ext cx="1878948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181C088-A879-D2C9-A8DF-69CE3DF8B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4011" y="6355080"/>
            <a:ext cx="3887212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0ACBF33-981E-C3A5-87F6-C0FB6D624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00879" y="789771"/>
            <a:ext cx="304879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2EFBC91-2D7B-DE0F-D420-9150A20A8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00879" y="1811259"/>
            <a:ext cx="304879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CE038E-401D-221B-6C9A-75410AA9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00879" y="2832747"/>
            <a:ext cx="304879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0E00C62-D1B4-5AC2-7372-48D84611B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00879" y="3870960"/>
            <a:ext cx="304879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404BE60-AB5A-A976-F7F4-127E4015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00879" y="4907280"/>
            <a:ext cx="304879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BE02340-8DA4-6628-C584-59055BDF0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00879" y="5943600"/>
            <a:ext cx="304879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511" y="2819400"/>
            <a:ext cx="4649411" cy="3666388"/>
          </a:xfrm>
          <a:noFill/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189F0B8D-B124-A4BA-0CEF-3E54E74CE6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61150" y="629760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7F04A977-AA6D-104F-8042-F2104A57DF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83982" y="958276"/>
            <a:ext cx="457118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DB9A7029-7E41-0522-C6B8-2DC903EC8E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1150" y="1654686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530B4E1E-787D-2CFD-08CF-D8013C05B1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83982" y="1981200"/>
            <a:ext cx="457118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8" name="Text Placeholder 125">
            <a:extLst>
              <a:ext uri="{FF2B5EF4-FFF2-40B4-BE49-F238E27FC236}">
                <a16:creationId xmlns:a16="http://schemas.microsoft.com/office/drawing/2014/main" id="{5061B493-B5E5-FC7F-97E7-36883E2BEE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61150" y="2679612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FBBDFD52-1C04-555E-D5D7-542F01205E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83982" y="3015676"/>
            <a:ext cx="457118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EA92961D-B387-13AC-6DDE-C5216E7F8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1150" y="3704538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532BED3C-E5AF-D012-CBF7-7B387E7726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3982" y="4038600"/>
            <a:ext cx="457118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F7D8A456-CE9E-5AE5-E7BD-56C41E29BF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61150" y="4729464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4E0C67D4-9095-21D4-1265-D7B395F36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83982" y="5073076"/>
            <a:ext cx="457118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8ADADA06-3228-C042-B11F-7A32615650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61150" y="5754390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C7D6B146-3056-93B3-1061-3FC91B2A51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83982" y="6096000"/>
            <a:ext cx="457118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0718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E782D618-E31A-46E2-B2EF-17C9DAB0E97E}"/>
              </a:ext>
            </a:extLst>
          </p:cNvPr>
          <p:cNvSpPr/>
          <p:nvPr userDrawn="1"/>
        </p:nvSpPr>
        <p:spPr>
          <a:xfrm rot="5400000">
            <a:off x="112039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531259DD-64CB-4DA1-AD6D-175D1BC0C080}"/>
              </a:ext>
            </a:extLst>
          </p:cNvPr>
          <p:cNvSpPr/>
          <p:nvPr userDrawn="1"/>
        </p:nvSpPr>
        <p:spPr>
          <a:xfrm rot="5400000">
            <a:off x="3188555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949D4368-1CD6-4BEA-A610-DE42970EA0EA}"/>
              </a:ext>
            </a:extLst>
          </p:cNvPr>
          <p:cNvSpPr/>
          <p:nvPr userDrawn="1"/>
        </p:nvSpPr>
        <p:spPr>
          <a:xfrm rot="5400000">
            <a:off x="5242057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CAABC50-D387-484A-AA0F-EB04645F2116}"/>
              </a:ext>
            </a:extLst>
          </p:cNvPr>
          <p:cNvSpPr/>
          <p:nvPr userDrawn="1"/>
        </p:nvSpPr>
        <p:spPr>
          <a:xfrm rot="5400000">
            <a:off x="7324562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A9C2DD4D-CD5E-405E-A1A0-E8D0CD03D43F}"/>
              </a:ext>
            </a:extLst>
          </p:cNvPr>
          <p:cNvSpPr/>
          <p:nvPr userDrawn="1"/>
        </p:nvSpPr>
        <p:spPr>
          <a:xfrm rot="5400000">
            <a:off x="937806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F9F8B1-6BAC-4AD8-A471-D0C2B6FC88EB}"/>
              </a:ext>
            </a:extLst>
          </p:cNvPr>
          <p:cNvGrpSpPr/>
          <p:nvPr userDrawn="1"/>
        </p:nvGrpSpPr>
        <p:grpSpPr>
          <a:xfrm>
            <a:off x="883715" y="2433382"/>
            <a:ext cx="10284482" cy="2311399"/>
            <a:chOff x="764773" y="2273300"/>
            <a:chExt cx="10284482" cy="231139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B00A50-8F71-4989-BC6C-70721A8EDF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4773" y="2821940"/>
              <a:ext cx="1" cy="1357623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D9CB32-4FF6-46E7-AD10-4891F90C114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64773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4C385E-0386-47EB-A5CD-8B5E6A7F9F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87825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247777-17E8-47B0-9C02-A34C1E5702AD}"/>
                </a:ext>
              </a:extLst>
            </p:cNvPr>
            <p:cNvGrpSpPr/>
            <p:nvPr userDrawn="1"/>
          </p:nvGrpSpPr>
          <p:grpSpPr>
            <a:xfrm rot="10800000">
              <a:off x="2809142" y="2821940"/>
              <a:ext cx="2068161" cy="1762759"/>
              <a:chOff x="548642" y="2133600"/>
              <a:chExt cx="2068161" cy="176275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CB83C0A-AF62-4845-9EB4-5D06A0CF43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548642" y="2133600"/>
                <a:ext cx="1023052" cy="54864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048AA9-3DFF-4A3E-8093-E7F3FB7D19E3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45109" cy="1762759"/>
                <a:chOff x="394504" y="2235200"/>
                <a:chExt cx="1045109" cy="176275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392E648-DDB8-4745-B06E-3D83FB0F1F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0800000" flipV="1">
                  <a:off x="394504" y="2823211"/>
                  <a:ext cx="22057" cy="117474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478A9A5-3601-4DBF-99BF-C2F33B3CE6A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C33B8E-B78E-4624-BE44-B396658EC6B5}"/>
                </a:ext>
              </a:extLst>
            </p:cNvPr>
            <p:cNvGrpSpPr/>
            <p:nvPr userDrawn="1"/>
          </p:nvGrpSpPr>
          <p:grpSpPr>
            <a:xfrm>
              <a:off x="4877303" y="2273300"/>
              <a:ext cx="4114800" cy="2311399"/>
              <a:chOff x="546372" y="2133600"/>
              <a:chExt cx="4114800" cy="23113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6948F02-2A58-4B70-878D-138873EF5487}"/>
                  </a:ext>
                </a:extLst>
              </p:cNvPr>
              <p:cNvGrpSpPr/>
              <p:nvPr userDrawn="1"/>
            </p:nvGrpSpPr>
            <p:grpSpPr>
              <a:xfrm>
                <a:off x="546372" y="2133600"/>
                <a:ext cx="2048374" cy="1755137"/>
                <a:chOff x="546372" y="2133600"/>
                <a:chExt cx="2048374" cy="175513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2374C11E-A36A-4A02-91FB-1E2A147716EF}"/>
                    </a:ext>
                  </a:extLst>
                </p:cNvPr>
                <p:cNvGrpSpPr/>
                <p:nvPr userDrawn="1"/>
              </p:nvGrpSpPr>
              <p:grpSpPr>
                <a:xfrm>
                  <a:off x="546372" y="2133600"/>
                  <a:ext cx="1025322" cy="1755137"/>
                  <a:chOff x="414292" y="2235200"/>
                  <a:chExt cx="1025322" cy="1755137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7659665-8409-4C94-81A8-ED44F07985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414292" y="2783840"/>
                    <a:ext cx="2268" cy="120649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CC43616-6493-4804-BA75-1DAA7A1D8B18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2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95EA5E0-F8C9-46F5-9994-0DBB5532E9C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571694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CCC38F-9AFC-4443-AF2B-8B972EE312B9}"/>
                  </a:ext>
                </a:extLst>
              </p:cNvPr>
              <p:cNvGrpSpPr/>
              <p:nvPr userDrawn="1"/>
            </p:nvGrpSpPr>
            <p:grpSpPr>
              <a:xfrm rot="10800000">
                <a:off x="2590206" y="2722878"/>
                <a:ext cx="2070966" cy="1722121"/>
                <a:chOff x="548642" y="2133600"/>
                <a:chExt cx="2070966" cy="1722121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5D60560-17BE-42C4-956A-FD0CCF2B311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548642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4ADB2B-6BAC-4187-9AD6-234699323C6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1571694" y="2133600"/>
                  <a:ext cx="1047914" cy="1722121"/>
                  <a:chOff x="391699" y="2235200"/>
                  <a:chExt cx="1047914" cy="1722121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3AA32475-F311-40BF-84DB-2FBFF05A09E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391699" y="2791460"/>
                    <a:ext cx="29076" cy="1165861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8076BDAC-837A-46AB-939A-33B4CAC443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1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1A353AA-3B37-493F-A75A-FBE55A7FEAC3}"/>
                </a:ext>
              </a:extLst>
            </p:cNvPr>
            <p:cNvGrpSpPr/>
            <p:nvPr userDrawn="1"/>
          </p:nvGrpSpPr>
          <p:grpSpPr>
            <a:xfrm>
              <a:off x="8992103" y="2273300"/>
              <a:ext cx="2057152" cy="1851337"/>
              <a:chOff x="547757" y="2133600"/>
              <a:chExt cx="2057152" cy="185133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7AC040A-1737-484C-8CEA-2ADF0DBFE9FB}"/>
                  </a:ext>
                </a:extLst>
              </p:cNvPr>
              <p:cNvGrpSpPr/>
              <p:nvPr userDrawn="1"/>
            </p:nvGrpSpPr>
            <p:grpSpPr>
              <a:xfrm>
                <a:off x="547757" y="2133600"/>
                <a:ext cx="1023937" cy="1762759"/>
                <a:chOff x="415677" y="2235200"/>
                <a:chExt cx="1023937" cy="1762759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CD9887E-CE43-4192-9065-D2A753891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15677" y="2783840"/>
                  <a:ext cx="1" cy="1214119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D14A159-829D-4CE4-9A8E-E2C0CBD3F3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2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1D099CA-B8FD-4314-AEDD-819F910D5BDB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33215" cy="1851337"/>
                <a:chOff x="406398" y="2235200"/>
                <a:chExt cx="1033215" cy="185133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02C6F16-E0CD-428F-BD21-449948C9D6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06398" y="2783840"/>
                  <a:ext cx="10163" cy="130269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6C222D2-654F-4BD1-A0BD-34C233CD23D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A93BAA0-B72B-4BFD-BCF9-4608ADE3AC72}"/>
              </a:ext>
            </a:extLst>
          </p:cNvPr>
          <p:cNvSpPr/>
          <p:nvPr userDrawn="1"/>
        </p:nvSpPr>
        <p:spPr>
          <a:xfrm>
            <a:off x="659872" y="4111045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EC39C5-C4D5-4BE2-80A8-355FC3ECC12F}"/>
              </a:ext>
            </a:extLst>
          </p:cNvPr>
          <p:cNvSpPr/>
          <p:nvPr userDrawn="1"/>
        </p:nvSpPr>
        <p:spPr>
          <a:xfrm>
            <a:off x="1677924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5775AD5-ACEB-4CBE-BD90-53D7E05FA5AC}"/>
              </a:ext>
            </a:extLst>
          </p:cNvPr>
          <p:cNvSpPr/>
          <p:nvPr userDrawn="1"/>
        </p:nvSpPr>
        <p:spPr>
          <a:xfrm>
            <a:off x="3746085" y="452507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58774E0-9642-4F13-A5E6-09E3CB03DBB5}"/>
              </a:ext>
            </a:extLst>
          </p:cNvPr>
          <p:cNvSpPr/>
          <p:nvPr userDrawn="1"/>
        </p:nvSpPr>
        <p:spPr>
          <a:xfrm>
            <a:off x="5799587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5EF3DD-F676-4685-9875-B94CF9FB2C8D}"/>
              </a:ext>
            </a:extLst>
          </p:cNvPr>
          <p:cNvSpPr/>
          <p:nvPr userDrawn="1"/>
        </p:nvSpPr>
        <p:spPr>
          <a:xfrm>
            <a:off x="7882093" y="449966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0A3CDF-ADAF-4527-8705-2F8E3851CF65}"/>
              </a:ext>
            </a:extLst>
          </p:cNvPr>
          <p:cNvSpPr/>
          <p:nvPr userDrawn="1"/>
        </p:nvSpPr>
        <p:spPr>
          <a:xfrm>
            <a:off x="9935595" y="224669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FD028A3-58B1-44C9-AC6A-A869FC68B50F}"/>
              </a:ext>
            </a:extLst>
          </p:cNvPr>
          <p:cNvSpPr/>
          <p:nvPr userDrawn="1"/>
        </p:nvSpPr>
        <p:spPr>
          <a:xfrm>
            <a:off x="10938323" y="410087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18F0CF87-D85A-411D-8002-1157A04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F9015-A4A2-47D3-9665-686A67F0ED81}"/>
              </a:ext>
            </a:extLst>
          </p:cNvPr>
          <p:cNvSpPr txBox="1"/>
          <p:nvPr userDrawn="1"/>
        </p:nvSpPr>
        <p:spPr>
          <a:xfrm>
            <a:off x="1452894" y="1614177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noProof="0">
                <a:solidFill>
                  <a:schemeClr val="accent2"/>
                </a:solidFill>
                <a:latin typeface="+mj-lt"/>
              </a:rPr>
              <a:t>01</a:t>
            </a:r>
            <a:endParaRPr lang="en-GB" b="1" noProof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6A1182-EDE9-44E7-BA1C-CCAA1B422C3C}"/>
              </a:ext>
            </a:extLst>
          </p:cNvPr>
          <p:cNvSpPr txBox="1"/>
          <p:nvPr userDrawn="1"/>
        </p:nvSpPr>
        <p:spPr>
          <a:xfrm>
            <a:off x="3516779" y="5001792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noProof="0">
                <a:solidFill>
                  <a:schemeClr val="accent3"/>
                </a:solidFill>
                <a:latin typeface="+mj-lt"/>
              </a:rPr>
              <a:t>02</a:t>
            </a:r>
            <a:endParaRPr lang="en-GB" b="1" noProof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3D0452-E8F6-4E1D-8D89-47F4DE14020B}"/>
              </a:ext>
            </a:extLst>
          </p:cNvPr>
          <p:cNvSpPr txBox="1"/>
          <p:nvPr userDrawn="1"/>
        </p:nvSpPr>
        <p:spPr>
          <a:xfrm>
            <a:off x="5574557" y="1593858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noProof="0">
                <a:solidFill>
                  <a:schemeClr val="accent4"/>
                </a:solidFill>
                <a:latin typeface="+mj-lt"/>
              </a:rPr>
              <a:t>03</a:t>
            </a:r>
            <a:endParaRPr lang="en-GB" b="1" noProof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EE8165-DF59-42CB-A646-DBDAB53967B1}"/>
              </a:ext>
            </a:extLst>
          </p:cNvPr>
          <p:cNvSpPr txBox="1"/>
          <p:nvPr userDrawn="1"/>
        </p:nvSpPr>
        <p:spPr>
          <a:xfrm>
            <a:off x="7657062" y="4982270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noProof="0">
                <a:solidFill>
                  <a:schemeClr val="accent5"/>
                </a:solidFill>
                <a:latin typeface="+mj-lt"/>
              </a:rPr>
              <a:t>04</a:t>
            </a:r>
            <a:endParaRPr lang="en-GB" b="1" noProof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C5584D-5A50-4F4A-A8CD-530EFB27FD79}"/>
              </a:ext>
            </a:extLst>
          </p:cNvPr>
          <p:cNvSpPr txBox="1"/>
          <p:nvPr userDrawn="1"/>
        </p:nvSpPr>
        <p:spPr>
          <a:xfrm>
            <a:off x="9696220" y="1554587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noProof="0">
                <a:solidFill>
                  <a:schemeClr val="accent6"/>
                </a:solidFill>
                <a:latin typeface="+mj-lt"/>
              </a:rPr>
              <a:t>05</a:t>
            </a:r>
            <a:endParaRPr lang="en-GB" b="1" noProof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F7EDF04-AD2B-463F-873D-F9F513090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445" y="4610158"/>
            <a:ext cx="2068694" cy="39163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7" name="Text Placeholder 34">
            <a:extLst>
              <a:ext uri="{FF2B5EF4-FFF2-40B4-BE49-F238E27FC236}">
                <a16:creationId xmlns:a16="http://schemas.microsoft.com/office/drawing/2014/main" id="{7F70B278-4654-46AC-8DD6-824CEF1DF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5036815"/>
            <a:ext cx="2068694" cy="11595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8" name="Text Placeholder 34">
            <a:extLst>
              <a:ext uri="{FF2B5EF4-FFF2-40B4-BE49-F238E27FC236}">
                <a16:creationId xmlns:a16="http://schemas.microsoft.com/office/drawing/2014/main" id="{3B7069E5-61AE-4AB2-8653-98A7F283E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8513" y="4610158"/>
            <a:ext cx="2068694" cy="39163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9" name="Text Placeholder 34">
            <a:extLst>
              <a:ext uri="{FF2B5EF4-FFF2-40B4-BE49-F238E27FC236}">
                <a16:creationId xmlns:a16="http://schemas.microsoft.com/office/drawing/2014/main" id="{38A8EB30-9561-4857-91EC-C9B25464AF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5036815"/>
            <a:ext cx="2068694" cy="11595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0" name="Text Placeholder 34">
            <a:extLst>
              <a:ext uri="{FF2B5EF4-FFF2-40B4-BE49-F238E27FC236}">
                <a16:creationId xmlns:a16="http://schemas.microsoft.com/office/drawing/2014/main" id="{AE1932D4-1CD4-4631-9E96-954227141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9340" y="4613478"/>
            <a:ext cx="2068694" cy="39163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1" name="Text Placeholder 34">
            <a:extLst>
              <a:ext uri="{FF2B5EF4-FFF2-40B4-BE49-F238E27FC236}">
                <a16:creationId xmlns:a16="http://schemas.microsoft.com/office/drawing/2014/main" id="{7A6D526A-E91A-4FC8-8AB8-5FEA321F6A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5040135"/>
            <a:ext cx="2068694" cy="11595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2" name="Text Placeholder 34">
            <a:extLst>
              <a:ext uri="{FF2B5EF4-FFF2-40B4-BE49-F238E27FC236}">
                <a16:creationId xmlns:a16="http://schemas.microsoft.com/office/drawing/2014/main" id="{61A32F9F-4ACF-442A-8853-0E4B42CC9E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65654" y="1126350"/>
            <a:ext cx="2068694" cy="39163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3" name="Text Placeholder 34">
            <a:extLst>
              <a:ext uri="{FF2B5EF4-FFF2-40B4-BE49-F238E27FC236}">
                <a16:creationId xmlns:a16="http://schemas.microsoft.com/office/drawing/2014/main" id="{B3D0AD38-B8DA-4C19-97D0-C4BF494F2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56386" y="1553007"/>
            <a:ext cx="2068694" cy="11595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4" name="Text Placeholder 34">
            <a:extLst>
              <a:ext uri="{FF2B5EF4-FFF2-40B4-BE49-F238E27FC236}">
                <a16:creationId xmlns:a16="http://schemas.microsoft.com/office/drawing/2014/main" id="{A8DE427E-A7F5-47D9-AA8C-5F8089A99E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515" y="1066973"/>
            <a:ext cx="2068694" cy="39163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5" name="Text Placeholder 34">
            <a:extLst>
              <a:ext uri="{FF2B5EF4-FFF2-40B4-BE49-F238E27FC236}">
                <a16:creationId xmlns:a16="http://schemas.microsoft.com/office/drawing/2014/main" id="{E764A502-6D62-4133-90C7-1FE9B38E7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20247" y="1493630"/>
            <a:ext cx="2068694" cy="11595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929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69F7D8-570F-88D6-5AF3-B86372A3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6672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5F02D2-4D87-A08A-F13B-F1FB37793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4011" y="5486400"/>
            <a:ext cx="1878948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2F490D-8E15-B293-0A40-A9022A256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4011" y="6355080"/>
            <a:ext cx="2480755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7">
            <a:extLst>
              <a:ext uri="{FF2B5EF4-FFF2-40B4-BE49-F238E27FC236}">
                <a16:creationId xmlns:a16="http://schemas.microsoft.com/office/drawing/2014/main" id="{112D2DA4-0E08-4513-D8A7-6A934164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9713" y="342900"/>
            <a:ext cx="3429893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ounded Rectangle 38">
            <a:extLst>
              <a:ext uri="{FF2B5EF4-FFF2-40B4-BE49-F238E27FC236}">
                <a16:creationId xmlns:a16="http://schemas.microsoft.com/office/drawing/2014/main" id="{9285D951-0596-43A3-DB59-28CC107D6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9713" y="2514600"/>
            <a:ext cx="3429893" cy="182880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9E33F494-5EF0-D5A8-8890-11ED30802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2595" y="342900"/>
            <a:ext cx="3429893" cy="18288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ounded Rectangle 40">
            <a:extLst>
              <a:ext uri="{FF2B5EF4-FFF2-40B4-BE49-F238E27FC236}">
                <a16:creationId xmlns:a16="http://schemas.microsoft.com/office/drawing/2014/main" id="{E1065AFB-773F-4162-4583-81BE806D5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2595" y="2514600"/>
            <a:ext cx="3429893" cy="18288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ounded Rectangle 41">
            <a:extLst>
              <a:ext uri="{FF2B5EF4-FFF2-40B4-BE49-F238E27FC236}">
                <a16:creationId xmlns:a16="http://schemas.microsoft.com/office/drawing/2014/main" id="{F46D6660-B800-6B88-CE2D-47B527948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9713" y="4686300"/>
            <a:ext cx="3429893" cy="182880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Rounded Rectangle 42">
            <a:extLst>
              <a:ext uri="{FF2B5EF4-FFF2-40B4-BE49-F238E27FC236}">
                <a16:creationId xmlns:a16="http://schemas.microsoft.com/office/drawing/2014/main" id="{A5DB4729-9DE1-EA26-B7CB-E4F311F4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2595" y="4686300"/>
            <a:ext cx="3429893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5189177A-5F25-E34A-88BA-071DC3265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266" y="4598910"/>
            <a:ext cx="2956852" cy="1682601"/>
          </a:xfrm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8" name="Text Placeholder 125">
            <a:extLst>
              <a:ext uri="{FF2B5EF4-FFF2-40B4-BE49-F238E27FC236}">
                <a16:creationId xmlns:a16="http://schemas.microsoft.com/office/drawing/2014/main" id="{0A62285E-3697-31FE-7AE0-380FAC7B7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10269" y="557646"/>
            <a:ext cx="2828782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9" name="Text Placeholder 125">
            <a:extLst>
              <a:ext uri="{FF2B5EF4-FFF2-40B4-BE49-F238E27FC236}">
                <a16:creationId xmlns:a16="http://schemas.microsoft.com/office/drawing/2014/main" id="{4165A26A-83C2-1D75-81B6-B3DA5090EC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55971" y="996772"/>
            <a:ext cx="2737378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0" name="Text Placeholder 125">
            <a:extLst>
              <a:ext uri="{FF2B5EF4-FFF2-40B4-BE49-F238E27FC236}">
                <a16:creationId xmlns:a16="http://schemas.microsoft.com/office/drawing/2014/main" id="{E33A2E8A-F3BD-3C07-DE9D-093924B714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3152" y="557646"/>
            <a:ext cx="2828782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1" name="Text Placeholder 125">
            <a:extLst>
              <a:ext uri="{FF2B5EF4-FFF2-40B4-BE49-F238E27FC236}">
                <a16:creationId xmlns:a16="http://schemas.microsoft.com/office/drawing/2014/main" id="{C415986B-4EF2-15B6-131E-1992B3070E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28854" y="996772"/>
            <a:ext cx="2737378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2" name="Text Placeholder 125">
            <a:extLst>
              <a:ext uri="{FF2B5EF4-FFF2-40B4-BE49-F238E27FC236}">
                <a16:creationId xmlns:a16="http://schemas.microsoft.com/office/drawing/2014/main" id="{0F3B4DB4-2E24-4EA1-8799-F66AEE9BA4C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10269" y="2743201"/>
            <a:ext cx="2828782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3" name="Text Placeholder 125">
            <a:extLst>
              <a:ext uri="{FF2B5EF4-FFF2-40B4-BE49-F238E27FC236}">
                <a16:creationId xmlns:a16="http://schemas.microsoft.com/office/drawing/2014/main" id="{1CCEDC3C-F4A1-1255-9E4A-4352BD34E7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55971" y="3182327"/>
            <a:ext cx="2737378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4" name="Text Placeholder 125">
            <a:extLst>
              <a:ext uri="{FF2B5EF4-FFF2-40B4-BE49-F238E27FC236}">
                <a16:creationId xmlns:a16="http://schemas.microsoft.com/office/drawing/2014/main" id="{7514C67B-3E50-D417-E24B-77079DFC72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83152" y="2743201"/>
            <a:ext cx="2828782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5" name="Text Placeholder 125">
            <a:extLst>
              <a:ext uri="{FF2B5EF4-FFF2-40B4-BE49-F238E27FC236}">
                <a16:creationId xmlns:a16="http://schemas.microsoft.com/office/drawing/2014/main" id="{4148F575-0CCA-2074-572B-961A1DBD9C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28854" y="3182327"/>
            <a:ext cx="2737378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6" name="Text Placeholder 125">
            <a:extLst>
              <a:ext uri="{FF2B5EF4-FFF2-40B4-BE49-F238E27FC236}">
                <a16:creationId xmlns:a16="http://schemas.microsoft.com/office/drawing/2014/main" id="{3A9B8D7C-C3EB-DED9-5268-6EE8BE25FA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10269" y="4891789"/>
            <a:ext cx="2828782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7" name="Text Placeholder 125">
            <a:extLst>
              <a:ext uri="{FF2B5EF4-FFF2-40B4-BE49-F238E27FC236}">
                <a16:creationId xmlns:a16="http://schemas.microsoft.com/office/drawing/2014/main" id="{90EBE096-1420-6498-98BB-1F797EE4E4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5971" y="5330915"/>
            <a:ext cx="2737378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8" name="Text Placeholder 125">
            <a:extLst>
              <a:ext uri="{FF2B5EF4-FFF2-40B4-BE49-F238E27FC236}">
                <a16:creationId xmlns:a16="http://schemas.microsoft.com/office/drawing/2014/main" id="{578930D5-09F8-FE91-A175-52AAB24B86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83152" y="4891789"/>
            <a:ext cx="2828782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0" name="Text Placeholder 125">
            <a:extLst>
              <a:ext uri="{FF2B5EF4-FFF2-40B4-BE49-F238E27FC236}">
                <a16:creationId xmlns:a16="http://schemas.microsoft.com/office/drawing/2014/main" id="{2B7DA30C-12F4-3548-0346-6B148BE26BB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8854" y="5330915"/>
            <a:ext cx="2737378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69154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3/17/2024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67" r:id="rId3"/>
    <p:sldLayoutId id="2147483670" r:id="rId4"/>
    <p:sldLayoutId id="2147483668" r:id="rId5"/>
    <p:sldLayoutId id="2147483671" r:id="rId6"/>
    <p:sldLayoutId id="2147483672" r:id="rId7"/>
    <p:sldLayoutId id="2147483674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09DF27CB-5E78-FB14-D985-B6F1650F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06" y="65988"/>
            <a:ext cx="9275975" cy="27714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cap="none" spc="-150" dirty="0">
                <a:solidFill>
                  <a:schemeClr val="accent5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Adoption and Evaluation of </a:t>
            </a:r>
            <a:br>
              <a:rPr lang="en-GB" sz="3200" cap="none" spc="-150" dirty="0">
                <a:solidFill>
                  <a:schemeClr val="accent5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200" cap="none" spc="-150" dirty="0">
                <a:solidFill>
                  <a:schemeClr val="accent5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Explainable Artificial Intelligence Techniques </a:t>
            </a:r>
            <a:br>
              <a:rPr lang="en-GB" sz="3200" cap="none" spc="-150" dirty="0">
                <a:solidFill>
                  <a:schemeClr val="accent5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200" cap="none" spc="-150" dirty="0">
                <a:solidFill>
                  <a:schemeClr val="accent5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Occupational Health and Safety for </a:t>
            </a:r>
            <a:r>
              <a:rPr lang="en-GB" sz="3200" cap="none" spc="-150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3200" cap="none" spc="-150" dirty="0">
                <a:solidFill>
                  <a:schemeClr val="accent5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Prevention of Musculoskeletal Symptoms </a:t>
            </a:r>
            <a:endParaRPr lang="en-GB" sz="32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A3EE62-0CB8-81F7-F30B-6DBE4E891593}"/>
              </a:ext>
            </a:extLst>
          </p:cNvPr>
          <p:cNvSpPr/>
          <p:nvPr/>
        </p:nvSpPr>
        <p:spPr>
          <a:xfrm>
            <a:off x="-4" y="3130956"/>
            <a:ext cx="9980475" cy="889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6B9BA584-189F-D9CE-146C-3AB018F35915}"/>
              </a:ext>
            </a:extLst>
          </p:cNvPr>
          <p:cNvSpPr txBox="1">
            <a:spLocks/>
          </p:cNvSpPr>
          <p:nvPr/>
        </p:nvSpPr>
        <p:spPr>
          <a:xfrm>
            <a:off x="0" y="3130956"/>
            <a:ext cx="9980475" cy="889577"/>
          </a:xfrm>
          <a:prstGeom prst="rect">
            <a:avLst/>
          </a:prstGeom>
        </p:spPr>
        <p:txBody>
          <a:bodyPr rtlCol="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endParaRPr lang="en-GB" sz="4400" i="1" spc="3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ED59B-5DD1-D459-AA15-18579651BE0E}"/>
              </a:ext>
            </a:extLst>
          </p:cNvPr>
          <p:cNvSpPr txBox="1"/>
          <p:nvPr/>
        </p:nvSpPr>
        <p:spPr>
          <a:xfrm>
            <a:off x="2211355" y="4314021"/>
            <a:ext cx="5542384" cy="653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ts val="1400"/>
              </a:lnSpc>
            </a:pPr>
            <a:r>
              <a:rPr lang="en-GB" b="1" spc="-100" dirty="0">
                <a:latin typeface="Corbel" panose="020B0503020204020204" pitchFamily="34" charset="0"/>
              </a:rPr>
              <a:t>Matthew Nnadozie</a:t>
            </a:r>
          </a:p>
          <a:p>
            <a:pPr algn="ctr" rtl="0">
              <a:lnSpc>
                <a:spcPts val="1400"/>
              </a:lnSpc>
            </a:pPr>
            <a:r>
              <a:rPr lang="en-GB" b="1" spc="-100" dirty="0">
                <a:latin typeface="Corbel" panose="020B0503020204020204" pitchFamily="34" charset="0"/>
              </a:rPr>
              <a:t>MSc  Data Science</a:t>
            </a:r>
          </a:p>
          <a:p>
            <a:pPr algn="ctr" rtl="0">
              <a:lnSpc>
                <a:spcPts val="1400"/>
              </a:lnSpc>
            </a:pPr>
            <a:r>
              <a:rPr lang="en-GB" b="1" spc="-100" dirty="0">
                <a:latin typeface="Corbel" panose="020B0503020204020204" pitchFamily="34" charset="0"/>
              </a:rPr>
              <a:t>June 2023</a:t>
            </a:r>
          </a:p>
        </p:txBody>
      </p:sp>
      <p:pic>
        <p:nvPicPr>
          <p:cNvPr id="140" name="Picture 139" descr="A blue circuit board with a letter&#10;&#10;Description automatically generated with low confidence">
            <a:extLst>
              <a:ext uri="{FF2B5EF4-FFF2-40B4-BE49-F238E27FC236}">
                <a16:creationId xmlns:a16="http://schemas.microsoft.com/office/drawing/2014/main" id="{634E198B-80F9-FF7D-D9CF-A1369FA1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224" y="0"/>
            <a:ext cx="2585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4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345D-C51F-AE7F-90F1-08A847AE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31" y="272016"/>
            <a:ext cx="10643616" cy="717279"/>
          </a:xfrm>
        </p:spPr>
        <p:txBody>
          <a:bodyPr/>
          <a:lstStyle/>
          <a:p>
            <a:r>
              <a:rPr lang="en-GB" dirty="0"/>
              <a:t>result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53378D-EFA5-2E7C-A974-67455409EEC0}"/>
              </a:ext>
            </a:extLst>
          </p:cNvPr>
          <p:cNvGrpSpPr/>
          <p:nvPr/>
        </p:nvGrpSpPr>
        <p:grpSpPr>
          <a:xfrm>
            <a:off x="991509" y="1456704"/>
            <a:ext cx="10132979" cy="2965580"/>
            <a:chOff x="813901" y="1830355"/>
            <a:chExt cx="10520246" cy="3452451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26" name="Rounded Rectangle 76">
              <a:extLst>
                <a:ext uri="{FF2B5EF4-FFF2-40B4-BE49-F238E27FC236}">
                  <a16:creationId xmlns:a16="http://schemas.microsoft.com/office/drawing/2014/main" id="{BB4734CC-FA72-80E0-8513-805F81C87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0185" y="2511660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rgbClr val="E31737">
                <a:alpha val="55000"/>
              </a:srgb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0" name="Rounded Rectangle 77">
              <a:extLst>
                <a:ext uri="{FF2B5EF4-FFF2-40B4-BE49-F238E27FC236}">
                  <a16:creationId xmlns:a16="http://schemas.microsoft.com/office/drawing/2014/main" id="{43A97974-820D-A370-3D95-9A88BADCC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3901" y="327643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rgbClr val="44546A">
                <a:alpha val="55000"/>
              </a:srgb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5" name="Rounded Rectangle 78">
              <a:extLst>
                <a:ext uri="{FF2B5EF4-FFF2-40B4-BE49-F238E27FC236}">
                  <a16:creationId xmlns:a16="http://schemas.microsoft.com/office/drawing/2014/main" id="{8AA5415C-7613-7920-1EB1-BBE77B638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3901" y="399947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rgbClr val="E31737">
                <a:alpha val="55000"/>
              </a:srgb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70" name="Rounded Rectangle 79">
              <a:extLst>
                <a:ext uri="{FF2B5EF4-FFF2-40B4-BE49-F238E27FC236}">
                  <a16:creationId xmlns:a16="http://schemas.microsoft.com/office/drawing/2014/main" id="{65B91F35-0DCF-6D1C-2497-B0005A56B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3901" y="472251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rgbClr val="44546A">
                <a:alpha val="55000"/>
              </a:srgbClr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07FE48B-0E11-A629-E4BB-ADB0AB62BDAB}"/>
                </a:ext>
              </a:extLst>
            </p:cNvPr>
            <p:cNvGrpSpPr/>
            <p:nvPr/>
          </p:nvGrpSpPr>
          <p:grpSpPr>
            <a:xfrm>
              <a:off x="1552126" y="1830355"/>
              <a:ext cx="9782021" cy="3452451"/>
              <a:chOff x="1552126" y="1830355"/>
              <a:chExt cx="9782021" cy="3452451"/>
            </a:xfrm>
          </p:grpSpPr>
          <p:sp>
            <p:nvSpPr>
              <p:cNvPr id="119" name="Rounded Rectangle 75">
                <a:extLst>
                  <a:ext uri="{FF2B5EF4-FFF2-40B4-BE49-F238E27FC236}">
                    <a16:creationId xmlns:a16="http://schemas.microsoft.com/office/drawing/2014/main" id="{2F14BDA9-31E6-43AF-E753-657907122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828964" y="1830355"/>
                <a:ext cx="6267654" cy="560290"/>
              </a:xfrm>
              <a:prstGeom prst="roundRect">
                <a:avLst>
                  <a:gd name="adj" fmla="val 50000"/>
                </a:avLst>
              </a:prstGeom>
              <a:solidFill>
                <a:srgbClr val="E31737">
                  <a:alpha val="55000"/>
                </a:srgbClr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0E7BF74-2C69-EF60-1413-C23BCE33CB18}"/>
                  </a:ext>
                </a:extLst>
              </p:cNvPr>
              <p:cNvSpPr txBox="1"/>
              <p:nvPr/>
            </p:nvSpPr>
            <p:spPr>
              <a:xfrm>
                <a:off x="2945280" y="1987391"/>
                <a:ext cx="1933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GB" sz="1800" b="1" dirty="0">
                    <a:solidFill>
                      <a:schemeClr val="accent4">
                        <a:lumMod val="50000"/>
                      </a:schemeClr>
                    </a:solidFill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Understandability</a:t>
                </a:r>
                <a:endParaRPr lang="en-GB" sz="1600" b="1" dirty="0">
                  <a:solidFill>
                    <a:schemeClr val="accent4">
                      <a:lumMod val="50000"/>
                    </a:schemeClr>
                  </a:solidFill>
                  <a:latin typeface="Calibri Light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1BDDD1F-F51F-A4DA-5027-E728F3BF66A8}"/>
                  </a:ext>
                </a:extLst>
              </p:cNvPr>
              <p:cNvSpPr txBox="1"/>
              <p:nvPr/>
            </p:nvSpPr>
            <p:spPr>
              <a:xfrm>
                <a:off x="5422005" y="1910038"/>
                <a:ext cx="1657377" cy="3641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lvl="0"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n-GB" b="1" dirty="0">
                    <a:solidFill>
                      <a:schemeClr val="accent4">
                        <a:lumMod val="50000"/>
                      </a:schemeClr>
                    </a:solidFill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Interpretability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771ECFF-CC51-FF8F-2296-947A28B4C540}"/>
                  </a:ext>
                </a:extLst>
              </p:cNvPr>
              <p:cNvSpPr txBox="1"/>
              <p:nvPr/>
            </p:nvSpPr>
            <p:spPr>
              <a:xfrm>
                <a:off x="7796363" y="1972002"/>
                <a:ext cx="807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accent4">
                        <a:lumMod val="50000"/>
                      </a:schemeClr>
                    </a:solidFill>
                    <a:latin typeface="Cambria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Fidelity</a:t>
                </a:r>
              </a:p>
            </p:txBody>
          </p:sp>
          <p:sp>
            <p:nvSpPr>
              <p:cNvPr id="123" name="Rounded Rectangle 72">
                <a:extLst>
                  <a:ext uri="{FF2B5EF4-FFF2-40B4-BE49-F238E27FC236}">
                    <a16:creationId xmlns:a16="http://schemas.microsoft.com/office/drawing/2014/main" id="{E0775407-53E2-35BD-D21F-4800ACF6EC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19084" y="1830355"/>
                <a:ext cx="2015063" cy="560290"/>
              </a:xfrm>
              <a:prstGeom prst="roundRect">
                <a:avLst>
                  <a:gd name="adj" fmla="val 50000"/>
                </a:avLst>
              </a:prstGeom>
              <a:solidFill>
                <a:srgbClr val="E31737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DEEEAF2-BB25-DD9B-FEB8-88E30EFBE214}"/>
                  </a:ext>
                </a:extLst>
              </p:cNvPr>
              <p:cNvSpPr txBox="1"/>
              <p:nvPr/>
            </p:nvSpPr>
            <p:spPr>
              <a:xfrm>
                <a:off x="10032082" y="1987391"/>
                <a:ext cx="5890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prstClr val="white"/>
                    </a:solidFill>
                    <a:latin typeface="Calibri Light"/>
                  </a:rPr>
                  <a:t>TOTALS</a:t>
                </a:r>
              </a:p>
            </p:txBody>
          </p:sp>
          <p:sp>
            <p:nvSpPr>
              <p:cNvPr id="125" name="Rounded Rectangle 81">
                <a:extLst>
                  <a:ext uri="{FF2B5EF4-FFF2-40B4-BE49-F238E27FC236}">
                    <a16:creationId xmlns:a16="http://schemas.microsoft.com/office/drawing/2014/main" id="{50A915BB-1A74-0529-7905-7169FEEEB0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940197" y="2553396"/>
                <a:ext cx="6267654" cy="560290"/>
              </a:xfrm>
              <a:prstGeom prst="roundRect">
                <a:avLst>
                  <a:gd name="adj" fmla="val 50000"/>
                </a:avLst>
              </a:prstGeom>
              <a:solidFill>
                <a:srgbClr val="44546A">
                  <a:lumMod val="40000"/>
                  <a:lumOff val="60000"/>
                  <a:alpha val="25000"/>
                </a:srgbClr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27" name="Rounded Rectangle 96">
                <a:extLst>
                  <a:ext uri="{FF2B5EF4-FFF2-40B4-BE49-F238E27FC236}">
                    <a16:creationId xmlns:a16="http://schemas.microsoft.com/office/drawing/2014/main" id="{F5299912-AFDD-B7B6-B28A-051534B7B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19084" y="2553396"/>
                <a:ext cx="2015063" cy="560290"/>
              </a:xfrm>
              <a:prstGeom prst="roundRect">
                <a:avLst>
                  <a:gd name="adj" fmla="val 50000"/>
                </a:avLst>
              </a:prstGeom>
              <a:solidFill>
                <a:srgbClr val="E31737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CAF3EA0-0AA9-B98D-AB67-BFE98EAFCBEA}"/>
                  </a:ext>
                </a:extLst>
              </p:cNvPr>
              <p:cNvSpPr txBox="1"/>
              <p:nvPr/>
            </p:nvSpPr>
            <p:spPr>
              <a:xfrm>
                <a:off x="1552126" y="2679653"/>
                <a:ext cx="5386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chemeClr val="accent4">
                        <a:lumMod val="50000"/>
                      </a:schemeClr>
                    </a:solidFill>
                    <a:latin typeface="Calibri Light"/>
                  </a:rPr>
                  <a:t>SHAP</a:t>
                </a: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38803558-FA13-9934-17C8-1CC2DC8EB6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9636785" y="2748133"/>
                <a:ext cx="1398443" cy="179805"/>
                <a:chOff x="7377938" y="4429618"/>
                <a:chExt cx="1099288" cy="141341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ED67CB9C-2BA0-973D-A5CC-54D7DFF3EE29}"/>
                    </a:ext>
                  </a:extLst>
                </p:cNvPr>
                <p:cNvGrpSpPr/>
                <p:nvPr/>
              </p:nvGrpSpPr>
              <p:grpSpPr>
                <a:xfrm>
                  <a:off x="7377938" y="4429618"/>
                  <a:ext cx="1084524" cy="136008"/>
                  <a:chOff x="6624989" y="2237539"/>
                  <a:chExt cx="2005135" cy="251460"/>
                </a:xfrm>
              </p:grpSpPr>
              <p:sp>
                <p:nvSpPr>
                  <p:cNvPr id="132" name="Rounded Rectangle 213">
                    <a:extLst>
                      <a:ext uri="{FF2B5EF4-FFF2-40B4-BE49-F238E27FC236}">
                        <a16:creationId xmlns:a16="http://schemas.microsoft.com/office/drawing/2014/main" id="{E8CFBA20-7FB8-CEC7-5545-B921B7934F8C}"/>
                      </a:ext>
                    </a:extLst>
                  </p:cNvPr>
                  <p:cNvSpPr/>
                  <p:nvPr/>
                </p:nvSpPr>
                <p:spPr>
                  <a:xfrm>
                    <a:off x="6624989" y="2237539"/>
                    <a:ext cx="2005135" cy="2514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" lastClr="FFFFFF">
                      <a:alpha val="15000"/>
                    </a:sysClr>
                  </a:solidFill>
                  <a:ln w="9525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Rounded Rectangle 214">
                    <a:extLst>
                      <a:ext uri="{FF2B5EF4-FFF2-40B4-BE49-F238E27FC236}">
                        <a16:creationId xmlns:a16="http://schemas.microsoft.com/office/drawing/2014/main" id="{CA460738-CEAB-783D-1682-4A4BF3ECE17E}"/>
                      </a:ext>
                    </a:extLst>
                  </p:cNvPr>
                  <p:cNvSpPr/>
                  <p:nvPr/>
                </p:nvSpPr>
                <p:spPr>
                  <a:xfrm>
                    <a:off x="6624989" y="2237539"/>
                    <a:ext cx="1997211" cy="2514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" lastClr="FFFFFF"/>
                  </a:solidFill>
                  <a:ln w="952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3DFB35A-D19E-6726-2499-8AD989D10313}"/>
                    </a:ext>
                  </a:extLst>
                </p:cNvPr>
                <p:cNvSpPr/>
                <p:nvPr/>
              </p:nvSpPr>
              <p:spPr>
                <a:xfrm>
                  <a:off x="8339811" y="4433544"/>
                  <a:ext cx="137415" cy="137415"/>
                </a:xfrm>
                <a:prstGeom prst="ellipse">
                  <a:avLst/>
                </a:prstGeom>
                <a:solidFill>
                  <a:srgbClr val="E31737">
                    <a:alpha val="73000"/>
                  </a:srgbClr>
                </a:solidFill>
                <a:ln w="28575" cap="flat" cmpd="sng" algn="ctr">
                  <a:solidFill>
                    <a:srgbClr val="E3173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6BE401-F714-8B78-D7DC-7B913A747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339662" y="2746136"/>
                <a:ext cx="1216132" cy="174810"/>
                <a:chOff x="2391858" y="3859681"/>
                <a:chExt cx="955977" cy="137415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5E6F46AF-F357-1B06-3D03-530C7CB98C42}"/>
                    </a:ext>
                  </a:extLst>
                </p:cNvPr>
                <p:cNvSpPr/>
                <p:nvPr/>
              </p:nvSpPr>
              <p:spPr>
                <a:xfrm>
                  <a:off x="2391858" y="3859681"/>
                  <a:ext cx="137415" cy="137415"/>
                </a:xfrm>
                <a:prstGeom prst="ellipse">
                  <a:avLst/>
                </a:prstGeom>
                <a:solidFill>
                  <a:srgbClr val="E31737">
                    <a:alpha val="73000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BA32D028-2F8E-1C5F-CB0C-5E33B1389CD0}"/>
                    </a:ext>
                  </a:extLst>
                </p:cNvPr>
                <p:cNvSpPr/>
                <p:nvPr/>
              </p:nvSpPr>
              <p:spPr>
                <a:xfrm>
                  <a:off x="2596499" y="3859681"/>
                  <a:ext cx="137415" cy="137415"/>
                </a:xfrm>
                <a:prstGeom prst="ellipse">
                  <a:avLst/>
                </a:prstGeom>
                <a:solidFill>
                  <a:srgbClr val="E31737">
                    <a:alpha val="73000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D93749F7-7EB1-E0BA-3947-E5012B0F7984}"/>
                    </a:ext>
                  </a:extLst>
                </p:cNvPr>
                <p:cNvSpPr/>
                <p:nvPr/>
              </p:nvSpPr>
              <p:spPr>
                <a:xfrm>
                  <a:off x="2801140" y="3859681"/>
                  <a:ext cx="137415" cy="137415"/>
                </a:xfrm>
                <a:prstGeom prst="ellipse">
                  <a:avLst/>
                </a:prstGeom>
                <a:solidFill>
                  <a:srgbClr val="E31737">
                    <a:alpha val="73000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BBD65A2C-F5FF-F44D-DD4F-8E114898665F}"/>
                    </a:ext>
                  </a:extLst>
                </p:cNvPr>
                <p:cNvSpPr/>
                <p:nvPr/>
              </p:nvSpPr>
              <p:spPr>
                <a:xfrm>
                  <a:off x="3005781" y="3859681"/>
                  <a:ext cx="137415" cy="137415"/>
                </a:xfrm>
                <a:prstGeom prst="ellipse">
                  <a:avLst/>
                </a:prstGeom>
                <a:solidFill>
                  <a:srgbClr val="E31737">
                    <a:alpha val="73000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2499B1E6-41EE-7685-4500-8D92635BE161}"/>
                    </a:ext>
                  </a:extLst>
                </p:cNvPr>
                <p:cNvSpPr/>
                <p:nvPr/>
              </p:nvSpPr>
              <p:spPr>
                <a:xfrm>
                  <a:off x="3210420" y="3859681"/>
                  <a:ext cx="137415" cy="137415"/>
                </a:xfrm>
                <a:prstGeom prst="ellipse">
                  <a:avLst/>
                </a:prstGeom>
                <a:solidFill>
                  <a:srgbClr val="E31737">
                    <a:alpha val="73000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1" name="Rounded Rectangle 82">
                <a:extLst>
                  <a:ext uri="{FF2B5EF4-FFF2-40B4-BE49-F238E27FC236}">
                    <a16:creationId xmlns:a16="http://schemas.microsoft.com/office/drawing/2014/main" id="{E011B26C-C670-3C7D-3FC2-3B9A55777B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940197" y="3276436"/>
                <a:ext cx="6267654" cy="560290"/>
              </a:xfrm>
              <a:prstGeom prst="roundRect">
                <a:avLst>
                  <a:gd name="adj" fmla="val 50000"/>
                </a:avLst>
              </a:prstGeom>
              <a:solidFill>
                <a:srgbClr val="44546A">
                  <a:lumMod val="40000"/>
                  <a:lumOff val="60000"/>
                  <a:alpha val="25000"/>
                </a:srgbClr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42" name="Rounded Rectangle 97">
                <a:extLst>
                  <a:ext uri="{FF2B5EF4-FFF2-40B4-BE49-F238E27FC236}">
                    <a16:creationId xmlns:a16="http://schemas.microsoft.com/office/drawing/2014/main" id="{67CFF957-6937-625B-4CAB-0839C14E0E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19084" y="3276436"/>
                <a:ext cx="2015063" cy="560290"/>
              </a:xfrm>
              <a:prstGeom prst="roundRect">
                <a:avLst>
                  <a:gd name="adj" fmla="val 50000"/>
                </a:avLst>
              </a:prstGeom>
              <a:solidFill>
                <a:srgbClr val="44546A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EC0ADCB-3201-2DB8-722B-B1A406690F64}"/>
                  </a:ext>
                </a:extLst>
              </p:cNvPr>
              <p:cNvSpPr txBox="1"/>
              <p:nvPr/>
            </p:nvSpPr>
            <p:spPr>
              <a:xfrm>
                <a:off x="1726857" y="3402692"/>
                <a:ext cx="1891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chemeClr val="accent4">
                        <a:lumMod val="50000"/>
                      </a:schemeClr>
                    </a:solidFill>
                    <a:latin typeface="Calibri Light"/>
                  </a:rPr>
                  <a:t>PI</a:t>
                </a:r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6505842-E5F3-29D8-EC5C-6D240958D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9701929" y="3464016"/>
                <a:ext cx="1379661" cy="175225"/>
                <a:chOff x="7377938" y="4427885"/>
                <a:chExt cx="1084524" cy="137741"/>
              </a:xfrm>
            </p:grpSpPr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BFE6307-AB10-A47E-4770-7B6605235965}"/>
                    </a:ext>
                  </a:extLst>
                </p:cNvPr>
                <p:cNvGrpSpPr/>
                <p:nvPr/>
              </p:nvGrpSpPr>
              <p:grpSpPr>
                <a:xfrm>
                  <a:off x="7377938" y="4429618"/>
                  <a:ext cx="1084524" cy="136008"/>
                  <a:chOff x="6624989" y="2237539"/>
                  <a:chExt cx="2005135" cy="251460"/>
                </a:xfrm>
              </p:grpSpPr>
              <p:sp>
                <p:nvSpPr>
                  <p:cNvPr id="147" name="Rounded Rectangle 192">
                    <a:extLst>
                      <a:ext uri="{FF2B5EF4-FFF2-40B4-BE49-F238E27FC236}">
                        <a16:creationId xmlns:a16="http://schemas.microsoft.com/office/drawing/2014/main" id="{70D8BB60-BA95-2177-E3FB-55389EC0D3E1}"/>
                      </a:ext>
                    </a:extLst>
                  </p:cNvPr>
                  <p:cNvSpPr/>
                  <p:nvPr/>
                </p:nvSpPr>
                <p:spPr>
                  <a:xfrm>
                    <a:off x="6624989" y="2237539"/>
                    <a:ext cx="2005135" cy="2514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" lastClr="FFFFFF">
                      <a:alpha val="15000"/>
                    </a:sysClr>
                  </a:solidFill>
                  <a:ln w="9525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8" name="Rounded Rectangle 193">
                    <a:extLst>
                      <a:ext uri="{FF2B5EF4-FFF2-40B4-BE49-F238E27FC236}">
                        <a16:creationId xmlns:a16="http://schemas.microsoft.com/office/drawing/2014/main" id="{8F1434A0-B77C-B76A-7D99-725DE97CCA1D}"/>
                      </a:ext>
                    </a:extLst>
                  </p:cNvPr>
                  <p:cNvSpPr/>
                  <p:nvPr/>
                </p:nvSpPr>
                <p:spPr>
                  <a:xfrm>
                    <a:off x="6624989" y="2237539"/>
                    <a:ext cx="1682516" cy="2514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" lastClr="FFFFFF"/>
                  </a:solidFill>
                  <a:ln w="952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1A511A29-41EF-E720-234F-01FAD4C3CB2F}"/>
                    </a:ext>
                  </a:extLst>
                </p:cNvPr>
                <p:cNvSpPr/>
                <p:nvPr/>
              </p:nvSpPr>
              <p:spPr>
                <a:xfrm>
                  <a:off x="8150551" y="4427885"/>
                  <a:ext cx="137415" cy="137415"/>
                </a:xfrm>
                <a:prstGeom prst="ellipse">
                  <a:avLst/>
                </a:prstGeom>
                <a:solidFill>
                  <a:srgbClr val="44546A">
                    <a:alpha val="73000"/>
                  </a:srgbClr>
                </a:solidFill>
                <a:ln w="28575" cap="flat" cmpd="sng" algn="ctr">
                  <a:solidFill>
                    <a:srgbClr val="44546A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CFA4829-D206-3B0E-7A5E-EDCC46459F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339662" y="3464431"/>
                <a:ext cx="1216132" cy="174810"/>
                <a:chOff x="2391858" y="3859681"/>
                <a:chExt cx="955977" cy="137415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4D952AD5-B53F-134B-07A4-03CC98659199}"/>
                    </a:ext>
                  </a:extLst>
                </p:cNvPr>
                <p:cNvSpPr/>
                <p:nvPr/>
              </p:nvSpPr>
              <p:spPr>
                <a:xfrm>
                  <a:off x="2391858" y="3859681"/>
                  <a:ext cx="137415" cy="137415"/>
                </a:xfrm>
                <a:prstGeom prst="ellipse">
                  <a:avLst/>
                </a:prstGeom>
                <a:solidFill>
                  <a:srgbClr val="E31737">
                    <a:alpha val="73000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BA67BB47-0406-BD27-E8BC-93FCC674DA6A}"/>
                    </a:ext>
                  </a:extLst>
                </p:cNvPr>
                <p:cNvSpPr/>
                <p:nvPr/>
              </p:nvSpPr>
              <p:spPr>
                <a:xfrm>
                  <a:off x="2596499" y="3859681"/>
                  <a:ext cx="137415" cy="137415"/>
                </a:xfrm>
                <a:prstGeom prst="ellipse">
                  <a:avLst/>
                </a:prstGeom>
                <a:solidFill>
                  <a:srgbClr val="E31737">
                    <a:alpha val="73000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2D19CAC0-1A19-A22C-3E2A-3143FFB28ECF}"/>
                    </a:ext>
                  </a:extLst>
                </p:cNvPr>
                <p:cNvSpPr/>
                <p:nvPr/>
              </p:nvSpPr>
              <p:spPr>
                <a:xfrm>
                  <a:off x="2801140" y="3859681"/>
                  <a:ext cx="137415" cy="137415"/>
                </a:xfrm>
                <a:prstGeom prst="ellipse">
                  <a:avLst/>
                </a:prstGeom>
                <a:solidFill>
                  <a:srgbClr val="E31737">
                    <a:alpha val="73000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056C1818-038E-E335-A811-02EA046C113A}"/>
                    </a:ext>
                  </a:extLst>
                </p:cNvPr>
                <p:cNvSpPr/>
                <p:nvPr/>
              </p:nvSpPr>
              <p:spPr>
                <a:xfrm>
                  <a:off x="3005781" y="3859681"/>
                  <a:ext cx="137415" cy="137415"/>
                </a:xfrm>
                <a:prstGeom prst="ellipse">
                  <a:avLst/>
                </a:prstGeom>
                <a:solidFill>
                  <a:srgbClr val="E31737">
                    <a:alpha val="25000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D5C4C44F-56F3-0DEF-FB94-64F7E413ABD9}"/>
                    </a:ext>
                  </a:extLst>
                </p:cNvPr>
                <p:cNvSpPr/>
                <p:nvPr/>
              </p:nvSpPr>
              <p:spPr>
                <a:xfrm>
                  <a:off x="3210420" y="3859681"/>
                  <a:ext cx="137415" cy="137415"/>
                </a:xfrm>
                <a:prstGeom prst="ellipse">
                  <a:avLst/>
                </a:prstGeom>
                <a:solidFill>
                  <a:srgbClr val="E31737">
                    <a:alpha val="25000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6" name="Rounded Rectangle 83">
                <a:extLst>
                  <a:ext uri="{FF2B5EF4-FFF2-40B4-BE49-F238E27FC236}">
                    <a16:creationId xmlns:a16="http://schemas.microsoft.com/office/drawing/2014/main" id="{DDDD5984-86E0-9A19-0E87-FAA137F425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878512" y="3947017"/>
                <a:ext cx="6267654" cy="560290"/>
              </a:xfrm>
              <a:prstGeom prst="roundRect">
                <a:avLst>
                  <a:gd name="adj" fmla="val 50000"/>
                </a:avLst>
              </a:prstGeom>
              <a:solidFill>
                <a:srgbClr val="44546A">
                  <a:lumMod val="40000"/>
                  <a:lumOff val="60000"/>
                  <a:alpha val="25000"/>
                </a:srgbClr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57" name="Rounded Rectangle 98">
                <a:extLst>
                  <a:ext uri="{FF2B5EF4-FFF2-40B4-BE49-F238E27FC236}">
                    <a16:creationId xmlns:a16="http://schemas.microsoft.com/office/drawing/2014/main" id="{E13EACAD-C564-17AC-9DB3-E2417BC80C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19084" y="3999476"/>
                <a:ext cx="2015063" cy="560290"/>
              </a:xfrm>
              <a:prstGeom prst="roundRect">
                <a:avLst>
                  <a:gd name="adj" fmla="val 50000"/>
                </a:avLst>
              </a:prstGeom>
              <a:solidFill>
                <a:srgbClr val="E31737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D732955-F26C-D17B-13D1-C2F95E8275BE}"/>
                  </a:ext>
                </a:extLst>
              </p:cNvPr>
              <p:cNvSpPr txBox="1"/>
              <p:nvPr/>
            </p:nvSpPr>
            <p:spPr>
              <a:xfrm>
                <a:off x="1569762" y="4125732"/>
                <a:ext cx="5033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chemeClr val="accent4">
                        <a:lumMod val="50000"/>
                      </a:schemeClr>
                    </a:solidFill>
                    <a:latin typeface="Calibri Light"/>
                  </a:rPr>
                  <a:t>LIME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B4DF5208-6A93-349C-F8F6-2D76B1E285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9636785" y="4192008"/>
                <a:ext cx="1379661" cy="175225"/>
                <a:chOff x="2025389" y="3749996"/>
                <a:chExt cx="2005135" cy="254664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BFE6F193-DC52-77C5-81E0-F67EEC6F2530}"/>
                    </a:ext>
                  </a:extLst>
                </p:cNvPr>
                <p:cNvGrpSpPr/>
                <p:nvPr/>
              </p:nvGrpSpPr>
              <p:grpSpPr>
                <a:xfrm>
                  <a:off x="2025389" y="3753200"/>
                  <a:ext cx="2005135" cy="251460"/>
                  <a:chOff x="6624989" y="2237539"/>
                  <a:chExt cx="2005135" cy="251460"/>
                </a:xfrm>
              </p:grpSpPr>
              <p:sp>
                <p:nvSpPr>
                  <p:cNvPr id="162" name="Rounded Rectangle 188">
                    <a:extLst>
                      <a:ext uri="{FF2B5EF4-FFF2-40B4-BE49-F238E27FC236}">
                        <a16:creationId xmlns:a16="http://schemas.microsoft.com/office/drawing/2014/main" id="{885E6162-DD54-0E44-AD23-400B62B9BFC5}"/>
                      </a:ext>
                    </a:extLst>
                  </p:cNvPr>
                  <p:cNvSpPr/>
                  <p:nvPr/>
                </p:nvSpPr>
                <p:spPr>
                  <a:xfrm>
                    <a:off x="6624989" y="2237539"/>
                    <a:ext cx="2005135" cy="2514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" lastClr="FFFFFF">
                      <a:alpha val="15000"/>
                    </a:sysClr>
                  </a:solidFill>
                  <a:ln w="9525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Rounded Rectangle 189">
                    <a:extLst>
                      <a:ext uri="{FF2B5EF4-FFF2-40B4-BE49-F238E27FC236}">
                        <a16:creationId xmlns:a16="http://schemas.microsoft.com/office/drawing/2014/main" id="{8916E234-D13B-8D68-D0C6-EF77CA94CF4E}"/>
                      </a:ext>
                    </a:extLst>
                  </p:cNvPr>
                  <p:cNvSpPr/>
                  <p:nvPr/>
                </p:nvSpPr>
                <p:spPr>
                  <a:xfrm>
                    <a:off x="6624989" y="2237539"/>
                    <a:ext cx="1351307" cy="2514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" lastClr="FFFFFF"/>
                  </a:solidFill>
                  <a:ln w="952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410003A2-8063-3480-A6C0-262EE6930746}"/>
                    </a:ext>
                  </a:extLst>
                </p:cNvPr>
                <p:cNvSpPr/>
                <p:nvPr/>
              </p:nvSpPr>
              <p:spPr>
                <a:xfrm>
                  <a:off x="3122635" y="3749996"/>
                  <a:ext cx="254061" cy="254061"/>
                </a:xfrm>
                <a:prstGeom prst="ellipse">
                  <a:avLst/>
                </a:prstGeom>
                <a:solidFill>
                  <a:srgbClr val="E31737">
                    <a:alpha val="73000"/>
                  </a:srgbClr>
                </a:solidFill>
                <a:ln w="28575" cap="flat" cmpd="sng" algn="ctr">
                  <a:solidFill>
                    <a:srgbClr val="E31737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5355E3A-CFFE-600A-02C5-18356B7A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339662" y="4192007"/>
                <a:ext cx="1216132" cy="174810"/>
                <a:chOff x="2391858" y="3859681"/>
                <a:chExt cx="955977" cy="137415"/>
              </a:xfrm>
              <a:solidFill>
                <a:schemeClr val="accent2"/>
              </a:solidFill>
            </p:grpSpPr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3E24B45A-C182-8B0B-BA09-5BFED71E350D}"/>
                    </a:ext>
                  </a:extLst>
                </p:cNvPr>
                <p:cNvSpPr/>
                <p:nvPr/>
              </p:nvSpPr>
              <p:spPr>
                <a:xfrm>
                  <a:off x="2391858" y="3859681"/>
                  <a:ext cx="137415" cy="137415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4ED8E38-B11C-596F-E62E-5697B7CD75BD}"/>
                    </a:ext>
                  </a:extLst>
                </p:cNvPr>
                <p:cNvSpPr/>
                <p:nvPr/>
              </p:nvSpPr>
              <p:spPr>
                <a:xfrm>
                  <a:off x="2596499" y="3859681"/>
                  <a:ext cx="137415" cy="137415"/>
                </a:xfrm>
                <a:prstGeom prst="ellipse">
                  <a:avLst/>
                </a:prstGeom>
                <a:grpFill/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69C10AA6-D93C-66C3-4A5E-EA7D69F21FBA}"/>
                    </a:ext>
                  </a:extLst>
                </p:cNvPr>
                <p:cNvSpPr/>
                <p:nvPr/>
              </p:nvSpPr>
              <p:spPr>
                <a:xfrm>
                  <a:off x="2801140" y="3859681"/>
                  <a:ext cx="137415" cy="137415"/>
                </a:xfrm>
                <a:prstGeom prst="ellipse">
                  <a:avLst/>
                </a:prstGeom>
                <a:grpFill/>
                <a:ln w="28575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139FA690-29D7-A623-6E48-AD7456A29801}"/>
                    </a:ext>
                  </a:extLst>
                </p:cNvPr>
                <p:cNvSpPr/>
                <p:nvPr/>
              </p:nvSpPr>
              <p:spPr>
                <a:xfrm>
                  <a:off x="3005781" y="3859681"/>
                  <a:ext cx="137415" cy="137415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D83A8130-C1FE-BD04-16F5-2900FA0DBF18}"/>
                    </a:ext>
                  </a:extLst>
                </p:cNvPr>
                <p:cNvSpPr/>
                <p:nvPr/>
              </p:nvSpPr>
              <p:spPr>
                <a:xfrm>
                  <a:off x="3210420" y="3859681"/>
                  <a:ext cx="137415" cy="137415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1" name="Rounded Rectangle 84">
                <a:extLst>
                  <a:ext uri="{FF2B5EF4-FFF2-40B4-BE49-F238E27FC236}">
                    <a16:creationId xmlns:a16="http://schemas.microsoft.com/office/drawing/2014/main" id="{FC9A02CA-0DA7-5C3D-1BFE-30FCBD921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940197" y="4722516"/>
                <a:ext cx="6267654" cy="560290"/>
              </a:xfrm>
              <a:prstGeom prst="roundRect">
                <a:avLst>
                  <a:gd name="adj" fmla="val 50000"/>
                </a:avLst>
              </a:prstGeom>
              <a:solidFill>
                <a:srgbClr val="44546A">
                  <a:lumMod val="40000"/>
                  <a:lumOff val="60000"/>
                  <a:alpha val="25000"/>
                </a:srgbClr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72" name="Rounded Rectangle 99">
                <a:extLst>
                  <a:ext uri="{FF2B5EF4-FFF2-40B4-BE49-F238E27FC236}">
                    <a16:creationId xmlns:a16="http://schemas.microsoft.com/office/drawing/2014/main" id="{38FE9A32-0C74-C4F9-96C0-AF168CFA9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19084" y="4722516"/>
                <a:ext cx="2015063" cy="560290"/>
              </a:xfrm>
              <a:prstGeom prst="roundRect">
                <a:avLst>
                  <a:gd name="adj" fmla="val 50000"/>
                </a:avLst>
              </a:prstGeom>
              <a:solidFill>
                <a:srgbClr val="44546A"/>
              </a:solidFill>
              <a:ln w="952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7A2DE70-E5F1-2C23-B0E1-F7D65D4216C3}"/>
                  </a:ext>
                </a:extLst>
              </p:cNvPr>
              <p:cNvSpPr txBox="1"/>
              <p:nvPr/>
            </p:nvSpPr>
            <p:spPr>
              <a:xfrm>
                <a:off x="1624906" y="4848772"/>
                <a:ext cx="3930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GB" sz="2000" b="1" dirty="0">
                    <a:solidFill>
                      <a:schemeClr val="accent4">
                        <a:lumMod val="50000"/>
                      </a:schemeClr>
                    </a:solidFill>
                    <a:latin typeface="Calibri Light"/>
                  </a:rPr>
                  <a:t>ASV</a:t>
                </a:r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EB5BB27-3AA8-5F89-71B6-E7BABFCC7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9636784" y="4915048"/>
                <a:ext cx="1379663" cy="175225"/>
                <a:chOff x="2025387" y="3749996"/>
                <a:chExt cx="2005137" cy="254664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5B745E27-10B1-1880-9A12-59B359C52AF9}"/>
                    </a:ext>
                  </a:extLst>
                </p:cNvPr>
                <p:cNvGrpSpPr/>
                <p:nvPr/>
              </p:nvGrpSpPr>
              <p:grpSpPr>
                <a:xfrm>
                  <a:off x="2025387" y="3753200"/>
                  <a:ext cx="2005137" cy="251460"/>
                  <a:chOff x="6624987" y="2237539"/>
                  <a:chExt cx="2005137" cy="251460"/>
                </a:xfrm>
              </p:grpSpPr>
              <p:sp>
                <p:nvSpPr>
                  <p:cNvPr id="177" name="Rounded Rectangle 184">
                    <a:extLst>
                      <a:ext uri="{FF2B5EF4-FFF2-40B4-BE49-F238E27FC236}">
                        <a16:creationId xmlns:a16="http://schemas.microsoft.com/office/drawing/2014/main" id="{9D17029F-65BB-7932-6AF0-5E320BF63B78}"/>
                      </a:ext>
                    </a:extLst>
                  </p:cNvPr>
                  <p:cNvSpPr/>
                  <p:nvPr/>
                </p:nvSpPr>
                <p:spPr>
                  <a:xfrm>
                    <a:off x="6624989" y="2237539"/>
                    <a:ext cx="2005135" cy="2514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" lastClr="FFFFFF">
                      <a:alpha val="15000"/>
                    </a:sysClr>
                  </a:solidFill>
                  <a:ln w="9525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8" name="Rounded Rectangle 185">
                    <a:extLst>
                      <a:ext uri="{FF2B5EF4-FFF2-40B4-BE49-F238E27FC236}">
                        <a16:creationId xmlns:a16="http://schemas.microsoft.com/office/drawing/2014/main" id="{0128A7CA-16F4-9456-881D-DE86E97B389B}"/>
                      </a:ext>
                    </a:extLst>
                  </p:cNvPr>
                  <p:cNvSpPr/>
                  <p:nvPr/>
                </p:nvSpPr>
                <p:spPr>
                  <a:xfrm>
                    <a:off x="6624987" y="2237539"/>
                    <a:ext cx="1335638" cy="25146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ysClr val="window" lastClr="FFFFFF"/>
                  </a:solidFill>
                  <a:ln w="952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EC92812-24A1-382F-B981-57CC71433EE9}"/>
                    </a:ext>
                  </a:extLst>
                </p:cNvPr>
                <p:cNvSpPr/>
                <p:nvPr/>
              </p:nvSpPr>
              <p:spPr>
                <a:xfrm>
                  <a:off x="3106966" y="3749996"/>
                  <a:ext cx="254061" cy="254061"/>
                </a:xfrm>
                <a:prstGeom prst="ellipse">
                  <a:avLst/>
                </a:prstGeom>
                <a:solidFill>
                  <a:srgbClr val="44546A">
                    <a:alpha val="73000"/>
                  </a:srgbClr>
                </a:solidFill>
                <a:ln w="28575" cap="flat" cmpd="sng" algn="ctr">
                  <a:solidFill>
                    <a:srgbClr val="44546A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60D7CFDD-6FDB-4621-625A-001E10FE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339662" y="4915047"/>
                <a:ext cx="1216132" cy="174810"/>
                <a:chOff x="2391858" y="3859681"/>
                <a:chExt cx="955977" cy="137415"/>
              </a:xfrm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338B77B9-424C-7445-1F2B-62632AE59CD1}"/>
                    </a:ext>
                  </a:extLst>
                </p:cNvPr>
                <p:cNvSpPr/>
                <p:nvPr/>
              </p:nvSpPr>
              <p:spPr>
                <a:xfrm>
                  <a:off x="2391858" y="3859681"/>
                  <a:ext cx="137415" cy="137415"/>
                </a:xfrm>
                <a:prstGeom prst="ellipse">
                  <a:avLst/>
                </a:prstGeom>
                <a:solidFill>
                  <a:srgbClr val="E31737">
                    <a:alpha val="73000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813CC87E-C2F0-D6A1-235B-88575D86DE94}"/>
                    </a:ext>
                  </a:extLst>
                </p:cNvPr>
                <p:cNvSpPr/>
                <p:nvPr/>
              </p:nvSpPr>
              <p:spPr>
                <a:xfrm>
                  <a:off x="2596499" y="3859681"/>
                  <a:ext cx="137415" cy="137415"/>
                </a:xfrm>
                <a:prstGeom prst="ellipse">
                  <a:avLst/>
                </a:prstGeom>
                <a:solidFill>
                  <a:srgbClr val="E31737">
                    <a:alpha val="73000"/>
                  </a:srgb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1BA2B12-EB1B-7DF0-529D-BC7176CD3AAE}"/>
                    </a:ext>
                  </a:extLst>
                </p:cNvPr>
                <p:cNvSpPr/>
                <p:nvPr/>
              </p:nvSpPr>
              <p:spPr>
                <a:xfrm>
                  <a:off x="2823268" y="3859681"/>
                  <a:ext cx="137415" cy="137415"/>
                </a:xfrm>
                <a:prstGeom prst="ellipse">
                  <a:avLst/>
                </a:prstGeom>
                <a:solidFill>
                  <a:schemeClr val="accent3">
                    <a:alpha val="73000"/>
                  </a:scheme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15DEA108-80B8-F8E4-BA54-CF323E90B9F1}"/>
                    </a:ext>
                  </a:extLst>
                </p:cNvPr>
                <p:cNvSpPr/>
                <p:nvPr/>
              </p:nvSpPr>
              <p:spPr>
                <a:xfrm>
                  <a:off x="3005781" y="3859681"/>
                  <a:ext cx="137415" cy="137415"/>
                </a:xfrm>
                <a:prstGeom prst="ellipse">
                  <a:avLst/>
                </a:prstGeom>
                <a:solidFill>
                  <a:schemeClr val="accent3">
                    <a:alpha val="73000"/>
                  </a:scheme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962F4689-04C3-5A0D-CF21-6A9006BB9F52}"/>
                    </a:ext>
                  </a:extLst>
                </p:cNvPr>
                <p:cNvSpPr/>
                <p:nvPr/>
              </p:nvSpPr>
              <p:spPr>
                <a:xfrm>
                  <a:off x="3210420" y="3859681"/>
                  <a:ext cx="137415" cy="137415"/>
                </a:xfrm>
                <a:prstGeom prst="ellipse">
                  <a:avLst/>
                </a:prstGeom>
                <a:solidFill>
                  <a:schemeClr val="accent3">
                    <a:alpha val="73000"/>
                  </a:schemeClr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BE3B3534-3658-C382-2694-4475C9A1D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5469701" y="2746136"/>
                <a:ext cx="1216132" cy="2343721"/>
                <a:chOff x="4096109" y="3859681"/>
                <a:chExt cx="955977" cy="1842352"/>
              </a:xfrm>
            </p:grpSpPr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2AAE2657-6C3A-C0BB-03E6-47B0A8184AC7}"/>
                    </a:ext>
                  </a:extLst>
                </p:cNvPr>
                <p:cNvGrpSpPr/>
                <p:nvPr/>
              </p:nvGrpSpPr>
              <p:grpSpPr>
                <a:xfrm>
                  <a:off x="4096109" y="3859681"/>
                  <a:ext cx="955977" cy="137415"/>
                  <a:chOff x="2391858" y="3859681"/>
                  <a:chExt cx="955977" cy="137415"/>
                </a:xfrm>
              </p:grpSpPr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56881B5E-B45C-5FFD-1433-B76CB9BFBE17}"/>
                      </a:ext>
                    </a:extLst>
                  </p:cNvPr>
                  <p:cNvSpPr/>
                  <p:nvPr/>
                </p:nvSpPr>
                <p:spPr>
                  <a:xfrm>
                    <a:off x="2391858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D0EF407D-B18B-63C6-380E-BE9AD8EFF441}"/>
                      </a:ext>
                    </a:extLst>
                  </p:cNvPr>
                  <p:cNvSpPr/>
                  <p:nvPr/>
                </p:nvSpPr>
                <p:spPr>
                  <a:xfrm>
                    <a:off x="2596499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B036D90B-B4FB-B0BC-85E7-AA98E38D76DC}"/>
                      </a:ext>
                    </a:extLst>
                  </p:cNvPr>
                  <p:cNvSpPr/>
                  <p:nvPr/>
                </p:nvSpPr>
                <p:spPr>
                  <a:xfrm>
                    <a:off x="2801140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5DC67602-F021-7894-D83D-93E26D27B978}"/>
                      </a:ext>
                    </a:extLst>
                  </p:cNvPr>
                  <p:cNvSpPr/>
                  <p:nvPr/>
                </p:nvSpPr>
                <p:spPr>
                  <a:xfrm>
                    <a:off x="3005781" y="3859681"/>
                    <a:ext cx="137415" cy="137415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73000"/>
                    </a:scheme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E189B966-6F93-8B53-5FBF-6B208EF02DB2}"/>
                      </a:ext>
                    </a:extLst>
                  </p:cNvPr>
                  <p:cNvSpPr/>
                  <p:nvPr/>
                </p:nvSpPr>
                <p:spPr>
                  <a:xfrm>
                    <a:off x="3210420" y="3859681"/>
                    <a:ext cx="137415" cy="137415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73000"/>
                    </a:scheme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01E8E04-93E7-4453-4C3B-F149D5E88171}"/>
                    </a:ext>
                  </a:extLst>
                </p:cNvPr>
                <p:cNvGrpSpPr/>
                <p:nvPr/>
              </p:nvGrpSpPr>
              <p:grpSpPr>
                <a:xfrm>
                  <a:off x="4096109" y="4424318"/>
                  <a:ext cx="955977" cy="137415"/>
                  <a:chOff x="2391858" y="3859681"/>
                  <a:chExt cx="955977" cy="137415"/>
                </a:xfrm>
              </p:grpSpPr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865936ED-CA6B-67EB-177C-03D511E486BA}"/>
                      </a:ext>
                    </a:extLst>
                  </p:cNvPr>
                  <p:cNvSpPr/>
                  <p:nvPr/>
                </p:nvSpPr>
                <p:spPr>
                  <a:xfrm>
                    <a:off x="2391858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A1187920-9AF1-AAC3-BB12-B6AEC18F6E83}"/>
                      </a:ext>
                    </a:extLst>
                  </p:cNvPr>
                  <p:cNvSpPr/>
                  <p:nvPr/>
                </p:nvSpPr>
                <p:spPr>
                  <a:xfrm>
                    <a:off x="2596499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9FA5E6CD-6F23-F169-496F-724DF4AA6FB6}"/>
                      </a:ext>
                    </a:extLst>
                  </p:cNvPr>
                  <p:cNvSpPr/>
                  <p:nvPr/>
                </p:nvSpPr>
                <p:spPr>
                  <a:xfrm>
                    <a:off x="2801140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6D202E51-61C8-436B-6357-02927761554F}"/>
                      </a:ext>
                    </a:extLst>
                  </p:cNvPr>
                  <p:cNvSpPr/>
                  <p:nvPr/>
                </p:nvSpPr>
                <p:spPr>
                  <a:xfrm>
                    <a:off x="3005781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81F4186C-BBFD-4555-528A-BF8BCA2B9412}"/>
                      </a:ext>
                    </a:extLst>
                  </p:cNvPr>
                  <p:cNvSpPr/>
                  <p:nvPr/>
                </p:nvSpPr>
                <p:spPr>
                  <a:xfrm>
                    <a:off x="3210420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25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FEE61CAB-53C5-0A3B-11EE-8144B3B4AEE2}"/>
                    </a:ext>
                  </a:extLst>
                </p:cNvPr>
                <p:cNvGrpSpPr/>
                <p:nvPr/>
              </p:nvGrpSpPr>
              <p:grpSpPr>
                <a:xfrm>
                  <a:off x="4096109" y="4996251"/>
                  <a:ext cx="955977" cy="137415"/>
                  <a:chOff x="2391858" y="3859681"/>
                  <a:chExt cx="955977" cy="137415"/>
                </a:xfrm>
              </p:grpSpPr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D008345A-D680-7804-92E6-19971A4F531A}"/>
                      </a:ext>
                    </a:extLst>
                  </p:cNvPr>
                  <p:cNvSpPr/>
                  <p:nvPr/>
                </p:nvSpPr>
                <p:spPr>
                  <a:xfrm>
                    <a:off x="2391858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A14441DD-710E-2CCA-3E22-5D82A629F6BA}"/>
                      </a:ext>
                    </a:extLst>
                  </p:cNvPr>
                  <p:cNvSpPr/>
                  <p:nvPr/>
                </p:nvSpPr>
                <p:spPr>
                  <a:xfrm>
                    <a:off x="2596499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0B27386C-9B6A-D634-E7B4-C79251632247}"/>
                      </a:ext>
                    </a:extLst>
                  </p:cNvPr>
                  <p:cNvSpPr/>
                  <p:nvPr/>
                </p:nvSpPr>
                <p:spPr>
                  <a:xfrm>
                    <a:off x="2801140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3BB52A0D-A755-AD32-853B-6202C4BC8F59}"/>
                      </a:ext>
                    </a:extLst>
                  </p:cNvPr>
                  <p:cNvSpPr/>
                  <p:nvPr/>
                </p:nvSpPr>
                <p:spPr>
                  <a:xfrm>
                    <a:off x="3005781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A57F189A-ADE9-E7C1-4C6E-4EA577FBF457}"/>
                      </a:ext>
                    </a:extLst>
                  </p:cNvPr>
                  <p:cNvSpPr/>
                  <p:nvPr/>
                </p:nvSpPr>
                <p:spPr>
                  <a:xfrm>
                    <a:off x="3210420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25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CC7B9F62-360E-13E1-3B54-CD797364222F}"/>
                    </a:ext>
                  </a:extLst>
                </p:cNvPr>
                <p:cNvGrpSpPr/>
                <p:nvPr/>
              </p:nvGrpSpPr>
              <p:grpSpPr>
                <a:xfrm>
                  <a:off x="4096109" y="5564618"/>
                  <a:ext cx="955977" cy="137415"/>
                  <a:chOff x="2391858" y="3859681"/>
                  <a:chExt cx="955977" cy="137415"/>
                </a:xfrm>
              </p:grpSpPr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AD0C5290-C090-C895-E333-B2FFD6C7E494}"/>
                      </a:ext>
                    </a:extLst>
                  </p:cNvPr>
                  <p:cNvSpPr/>
                  <p:nvPr/>
                </p:nvSpPr>
                <p:spPr>
                  <a:xfrm>
                    <a:off x="2391858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AE0BCA40-AD8D-D5D8-81B0-D8C3F427689E}"/>
                      </a:ext>
                    </a:extLst>
                  </p:cNvPr>
                  <p:cNvSpPr/>
                  <p:nvPr/>
                </p:nvSpPr>
                <p:spPr>
                  <a:xfrm>
                    <a:off x="2596499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3FCFAA1E-3083-EC9B-0532-98905467421F}"/>
                      </a:ext>
                    </a:extLst>
                  </p:cNvPr>
                  <p:cNvSpPr/>
                  <p:nvPr/>
                </p:nvSpPr>
                <p:spPr>
                  <a:xfrm>
                    <a:off x="2801140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25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F06CD3E4-70FF-4AB4-1FC1-3E81B0488CD9}"/>
                      </a:ext>
                    </a:extLst>
                  </p:cNvPr>
                  <p:cNvSpPr/>
                  <p:nvPr/>
                </p:nvSpPr>
                <p:spPr>
                  <a:xfrm>
                    <a:off x="3005781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25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B6CADFD8-089C-AE29-0E36-BC16896A6B8C}"/>
                      </a:ext>
                    </a:extLst>
                  </p:cNvPr>
                  <p:cNvSpPr/>
                  <p:nvPr/>
                </p:nvSpPr>
                <p:spPr>
                  <a:xfrm>
                    <a:off x="3210420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25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66117C85-0C24-6F12-E758-5DD9EDC567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7599737" y="2746136"/>
                <a:ext cx="1216132" cy="2343721"/>
                <a:chOff x="5808224" y="3859681"/>
                <a:chExt cx="955977" cy="1842352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14F88811-D0C5-B527-5BBA-8E867C7F64F7}"/>
                    </a:ext>
                  </a:extLst>
                </p:cNvPr>
                <p:cNvGrpSpPr/>
                <p:nvPr/>
              </p:nvGrpSpPr>
              <p:grpSpPr>
                <a:xfrm>
                  <a:off x="5808224" y="3859681"/>
                  <a:ext cx="955977" cy="137415"/>
                  <a:chOff x="2391858" y="3859681"/>
                  <a:chExt cx="955977" cy="137415"/>
                </a:xfrm>
              </p:grpSpPr>
              <p:sp>
                <p:nvSpPr>
                  <p:cNvPr id="230" name="Oval 229">
                    <a:extLst>
                      <a:ext uri="{FF2B5EF4-FFF2-40B4-BE49-F238E27FC236}">
                        <a16:creationId xmlns:a16="http://schemas.microsoft.com/office/drawing/2014/main" id="{DB8052A2-3B15-0E4F-CBA9-EF2F3169F79E}"/>
                      </a:ext>
                    </a:extLst>
                  </p:cNvPr>
                  <p:cNvSpPr/>
                  <p:nvPr/>
                </p:nvSpPr>
                <p:spPr>
                  <a:xfrm>
                    <a:off x="2391858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" name="Oval 230">
                    <a:extLst>
                      <a:ext uri="{FF2B5EF4-FFF2-40B4-BE49-F238E27FC236}">
                        <a16:creationId xmlns:a16="http://schemas.microsoft.com/office/drawing/2014/main" id="{7FCC857F-95A5-B904-C8EE-C8A5F6B2A0D4}"/>
                      </a:ext>
                    </a:extLst>
                  </p:cNvPr>
                  <p:cNvSpPr/>
                  <p:nvPr/>
                </p:nvSpPr>
                <p:spPr>
                  <a:xfrm>
                    <a:off x="2596499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46730CC9-673F-6FF7-4520-AFC2BA7D6A95}"/>
                      </a:ext>
                    </a:extLst>
                  </p:cNvPr>
                  <p:cNvSpPr/>
                  <p:nvPr/>
                </p:nvSpPr>
                <p:spPr>
                  <a:xfrm>
                    <a:off x="2801140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D3A4B7AE-ABD1-481F-5F9A-E160C8F8E9BB}"/>
                      </a:ext>
                    </a:extLst>
                  </p:cNvPr>
                  <p:cNvSpPr/>
                  <p:nvPr/>
                </p:nvSpPr>
                <p:spPr>
                  <a:xfrm>
                    <a:off x="3005781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36DD4563-50DB-150A-521E-F62B379F982D}"/>
                      </a:ext>
                    </a:extLst>
                  </p:cNvPr>
                  <p:cNvSpPr/>
                  <p:nvPr/>
                </p:nvSpPr>
                <p:spPr>
                  <a:xfrm>
                    <a:off x="3210420" y="3859681"/>
                    <a:ext cx="137415" cy="137415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73000"/>
                    </a:scheme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6DF7E3D4-E43F-F786-59C5-087B52B0EC82}"/>
                    </a:ext>
                  </a:extLst>
                </p:cNvPr>
                <p:cNvGrpSpPr/>
                <p:nvPr/>
              </p:nvGrpSpPr>
              <p:grpSpPr>
                <a:xfrm>
                  <a:off x="5808224" y="4424318"/>
                  <a:ext cx="955977" cy="137415"/>
                  <a:chOff x="2391858" y="3859681"/>
                  <a:chExt cx="955977" cy="137415"/>
                </a:xfrm>
              </p:grpSpPr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7811C727-6FAE-2EBE-7F78-47FB9E38B645}"/>
                      </a:ext>
                    </a:extLst>
                  </p:cNvPr>
                  <p:cNvSpPr/>
                  <p:nvPr/>
                </p:nvSpPr>
                <p:spPr>
                  <a:xfrm>
                    <a:off x="2391858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FB7B3A7C-262B-B444-83C2-80585DD99F29}"/>
                      </a:ext>
                    </a:extLst>
                  </p:cNvPr>
                  <p:cNvSpPr/>
                  <p:nvPr/>
                </p:nvSpPr>
                <p:spPr>
                  <a:xfrm>
                    <a:off x="2596499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303CE667-5754-C23B-DFB2-7065F3A9CE8F}"/>
                      </a:ext>
                    </a:extLst>
                  </p:cNvPr>
                  <p:cNvSpPr/>
                  <p:nvPr/>
                </p:nvSpPr>
                <p:spPr>
                  <a:xfrm>
                    <a:off x="2801140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808CB898-D4E3-570B-3AE5-0AA15BA732A7}"/>
                      </a:ext>
                    </a:extLst>
                  </p:cNvPr>
                  <p:cNvSpPr/>
                  <p:nvPr/>
                </p:nvSpPr>
                <p:spPr>
                  <a:xfrm>
                    <a:off x="3005781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7FA27B93-5A55-CFFF-608D-B95A95E7FD37}"/>
                      </a:ext>
                    </a:extLst>
                  </p:cNvPr>
                  <p:cNvSpPr/>
                  <p:nvPr/>
                </p:nvSpPr>
                <p:spPr>
                  <a:xfrm>
                    <a:off x="3210420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25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346FF5A4-E3B0-1006-DD22-74C86918679E}"/>
                    </a:ext>
                  </a:extLst>
                </p:cNvPr>
                <p:cNvGrpSpPr/>
                <p:nvPr/>
              </p:nvGrpSpPr>
              <p:grpSpPr>
                <a:xfrm>
                  <a:off x="5808224" y="4996251"/>
                  <a:ext cx="955977" cy="137415"/>
                  <a:chOff x="2391858" y="3859681"/>
                  <a:chExt cx="955977" cy="137415"/>
                </a:xfrm>
              </p:grpSpPr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4BB8C70F-FCBD-731D-8711-DDA0D8CC4C09}"/>
                      </a:ext>
                    </a:extLst>
                  </p:cNvPr>
                  <p:cNvSpPr/>
                  <p:nvPr/>
                </p:nvSpPr>
                <p:spPr>
                  <a:xfrm>
                    <a:off x="2391858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2B0C3516-CF50-95B7-0BA2-2114746481D0}"/>
                      </a:ext>
                    </a:extLst>
                  </p:cNvPr>
                  <p:cNvSpPr/>
                  <p:nvPr/>
                </p:nvSpPr>
                <p:spPr>
                  <a:xfrm>
                    <a:off x="2596499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167BB63A-AB86-D5D7-4F69-FE4BC2EB0048}"/>
                      </a:ext>
                    </a:extLst>
                  </p:cNvPr>
                  <p:cNvSpPr/>
                  <p:nvPr/>
                </p:nvSpPr>
                <p:spPr>
                  <a:xfrm>
                    <a:off x="2801140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FEF04051-FBCC-9B03-4CD3-6C6D308C95D6}"/>
                      </a:ext>
                    </a:extLst>
                  </p:cNvPr>
                  <p:cNvSpPr/>
                  <p:nvPr/>
                </p:nvSpPr>
                <p:spPr>
                  <a:xfrm>
                    <a:off x="3005781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25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CD1913CA-E162-7E84-B273-9A7590F93625}"/>
                      </a:ext>
                    </a:extLst>
                  </p:cNvPr>
                  <p:cNvSpPr/>
                  <p:nvPr/>
                </p:nvSpPr>
                <p:spPr>
                  <a:xfrm>
                    <a:off x="3210420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25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05321447-1A6C-E13B-5B4D-CC1F3E64BD41}"/>
                    </a:ext>
                  </a:extLst>
                </p:cNvPr>
                <p:cNvGrpSpPr/>
                <p:nvPr/>
              </p:nvGrpSpPr>
              <p:grpSpPr>
                <a:xfrm>
                  <a:off x="5808224" y="5564618"/>
                  <a:ext cx="955977" cy="137415"/>
                  <a:chOff x="2391858" y="3859681"/>
                  <a:chExt cx="955977" cy="137415"/>
                </a:xfrm>
              </p:grpSpPr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CF5FC83B-0732-916F-7AA5-0AC30E7F21AB}"/>
                      </a:ext>
                    </a:extLst>
                  </p:cNvPr>
                  <p:cNvSpPr/>
                  <p:nvPr/>
                </p:nvSpPr>
                <p:spPr>
                  <a:xfrm>
                    <a:off x="2391858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6A5D4602-294D-F503-E4C4-E275EAC67D21}"/>
                      </a:ext>
                    </a:extLst>
                  </p:cNvPr>
                  <p:cNvSpPr/>
                  <p:nvPr/>
                </p:nvSpPr>
                <p:spPr>
                  <a:xfrm>
                    <a:off x="2596499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73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Oval 216">
                    <a:extLst>
                      <a:ext uri="{FF2B5EF4-FFF2-40B4-BE49-F238E27FC236}">
                        <a16:creationId xmlns:a16="http://schemas.microsoft.com/office/drawing/2014/main" id="{ACFAAB75-C44D-8B4F-E267-F5177114CFD2}"/>
                      </a:ext>
                    </a:extLst>
                  </p:cNvPr>
                  <p:cNvSpPr/>
                  <p:nvPr/>
                </p:nvSpPr>
                <p:spPr>
                  <a:xfrm>
                    <a:off x="2801140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25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32707E00-2F07-F6A9-D673-3BC23874D8AC}"/>
                      </a:ext>
                    </a:extLst>
                  </p:cNvPr>
                  <p:cNvSpPr/>
                  <p:nvPr/>
                </p:nvSpPr>
                <p:spPr>
                  <a:xfrm>
                    <a:off x="3005781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25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DC5C1206-7841-892C-4181-769AE88CD896}"/>
                      </a:ext>
                    </a:extLst>
                  </p:cNvPr>
                  <p:cNvSpPr/>
                  <p:nvPr/>
                </p:nvSpPr>
                <p:spPr>
                  <a:xfrm>
                    <a:off x="3210420" y="3859681"/>
                    <a:ext cx="137415" cy="137415"/>
                  </a:xfrm>
                  <a:prstGeom prst="ellipse">
                    <a:avLst/>
                  </a:prstGeom>
                  <a:solidFill>
                    <a:srgbClr val="E31737">
                      <a:alpha val="25000"/>
                    </a:srgbClr>
                  </a:solidFill>
                  <a:ln w="285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 Light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2E8B5382-3533-DE53-82A1-1A8AE5B92546}"/>
              </a:ext>
            </a:extLst>
          </p:cNvPr>
          <p:cNvSpPr txBox="1"/>
          <p:nvPr/>
        </p:nvSpPr>
        <p:spPr>
          <a:xfrm>
            <a:off x="4120655" y="912234"/>
            <a:ext cx="39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Evaluation of Explainable AI Models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280E9C-47D0-B92D-DEBC-197327461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35531"/>
              </p:ext>
            </p:extLst>
          </p:nvPr>
        </p:nvGraphicFramePr>
        <p:xfrm>
          <a:off x="1044618" y="4597422"/>
          <a:ext cx="10643617" cy="20726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642016">
                  <a:extLst>
                    <a:ext uri="{9D8B030D-6E8A-4147-A177-3AD203B41FA5}">
                      <a16:colId xmlns:a16="http://schemas.microsoft.com/office/drawing/2014/main" val="1520008951"/>
                    </a:ext>
                  </a:extLst>
                </a:gridCol>
                <a:gridCol w="9001601">
                  <a:extLst>
                    <a:ext uri="{9D8B030D-6E8A-4147-A177-3AD203B41FA5}">
                      <a16:colId xmlns:a16="http://schemas.microsoft.com/office/drawing/2014/main" val="4056286917"/>
                    </a:ext>
                  </a:extLst>
                </a:gridCol>
              </a:tblGrid>
              <a:tr h="477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Understandability</a:t>
                      </a:r>
                    </a:p>
                    <a:p>
                      <a:endParaRPr lang="en-GB" sz="1400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Measures how well the user can discern the workings of the model after the explanation</a:t>
                      </a:r>
                    </a:p>
                    <a:p>
                      <a:endParaRPr lang="en-GB" sz="1400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354594"/>
                  </a:ext>
                </a:extLst>
              </a:tr>
              <a:tr h="477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Interpretability</a:t>
                      </a:r>
                    </a:p>
                    <a:p>
                      <a:endParaRPr lang="en-GB" sz="1400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Measures how unambiguous the explanation presented by the XAI is to humans. </a:t>
                      </a:r>
                    </a:p>
                    <a:p>
                      <a:endParaRPr lang="en-GB" sz="1400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94222"/>
                  </a:ext>
                </a:extLst>
              </a:tr>
              <a:tr h="477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Fidelity</a:t>
                      </a:r>
                    </a:p>
                    <a:p>
                      <a:endParaRPr lang="en-GB" sz="1400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Measures how well the explanations provided by the XAI model replicate the actual decision-making process of the model</a:t>
                      </a:r>
                    </a:p>
                    <a:p>
                      <a:endParaRPr lang="en-GB" sz="1400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53582"/>
                  </a:ext>
                </a:extLst>
              </a:tr>
              <a:tr h="477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  <a:p>
                      <a:endParaRPr lang="en-GB" sz="1400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Measures the average magnitude of the errors in a set of predictions, without considering their direction</a:t>
                      </a:r>
                    </a:p>
                    <a:p>
                      <a:endParaRPr lang="en-GB" sz="1400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8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7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ue circuit board with a letter&#10;&#10;Description automatically generated with low confidence">
            <a:extLst>
              <a:ext uri="{FF2B5EF4-FFF2-40B4-BE49-F238E27FC236}">
                <a16:creationId xmlns:a16="http://schemas.microsoft.com/office/drawing/2014/main" id="{423A4CFE-E0A7-4E46-68C1-00AA0BA9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99" y="-33725"/>
            <a:ext cx="7992887" cy="688392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ACCF485-C9B7-3384-7119-A75ED16D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26" y="4803205"/>
            <a:ext cx="3304885" cy="168260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cap="all" dirty="0"/>
              <a:t>CONCLUSION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69E1FB-5796-CEDC-39D9-EE0E5366EE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10269" y="557646"/>
            <a:ext cx="2828782" cy="391581"/>
          </a:xfr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lvl="0" algn="ctr"/>
            <a:r>
              <a:rPr lang="en-US" sz="2000" b="1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ENHANCEMENT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754A0-950F-E401-90DE-64082441F5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55971" y="996772"/>
            <a:ext cx="2737378" cy="1052829"/>
          </a:xfr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GB" sz="1400" kern="1200" dirty="0">
                <a:solidFill>
                  <a:schemeClr val="tx2">
                    <a:lumMod val="75000"/>
                  </a:schemeClr>
                </a:solidFill>
              </a:rPr>
              <a:t>Explainable AI can greatly enhance the prevention of WMSD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E5862A-8A13-15E7-AC81-2619773ABF4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TRUST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90060D-307B-696C-1391-A02767A071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lvl="0" algn="l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Explainable AI allows OHS professionals to understand and develop trust in the decision-making process of models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34727-BC55-A1BE-8DFE-7F44687B14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07444" y="2800154"/>
            <a:ext cx="2828782" cy="391581"/>
          </a:xfr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COMPLIANCE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964E3A-6D4B-7F62-34B8-BE80B1CC2B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36160" y="3219335"/>
            <a:ext cx="2737378" cy="1060629"/>
          </a:xfr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Explainable AI promotes compliance with ethical and legal requirements by detecting and eliminating biases  and audit search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DC4AAA8-BA39-8AE9-1C5F-8842FA9F61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measurement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A2766D-A236-151E-40B8-71B66F8249E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Lack of standardized quantifiable measures for evaluating explainable AIs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315F52-699F-F6FB-2CE6-C2EDA041B2B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2720DD8-A56C-59E5-AD8F-7FA2C097152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Adoption and application of XAI in OHS may require some level of expertise</a:t>
            </a:r>
          </a:p>
        </p:txBody>
      </p:sp>
      <p:grpSp>
        <p:nvGrpSpPr>
          <p:cNvPr id="168" name="Graphic 45">
            <a:extLst>
              <a:ext uri="{FF2B5EF4-FFF2-40B4-BE49-F238E27FC236}">
                <a16:creationId xmlns:a16="http://schemas.microsoft.com/office/drawing/2014/main" id="{456BF3CD-DE69-E709-BBE2-AC3E8AE8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6726" y="1050260"/>
            <a:ext cx="3507582" cy="3030539"/>
            <a:chOff x="510933" y="1672664"/>
            <a:chExt cx="5869437" cy="5071175"/>
          </a:xfrm>
        </p:grpSpPr>
        <p:grpSp>
          <p:nvGrpSpPr>
            <p:cNvPr id="169" name="Graphic 45">
              <a:extLst>
                <a:ext uri="{FF2B5EF4-FFF2-40B4-BE49-F238E27FC236}">
                  <a16:creationId xmlns:a16="http://schemas.microsoft.com/office/drawing/2014/main" id="{9ED5CF29-5BBB-3464-E31E-5B3E38953E6E}"/>
                </a:ext>
              </a:extLst>
            </p:cNvPr>
            <p:cNvGrpSpPr/>
            <p:nvPr/>
          </p:nvGrpSpPr>
          <p:grpSpPr>
            <a:xfrm>
              <a:off x="510933" y="1672664"/>
              <a:ext cx="5869437" cy="4982133"/>
              <a:chOff x="510933" y="1672664"/>
              <a:chExt cx="5869437" cy="4982133"/>
            </a:xfrm>
          </p:grpSpPr>
          <p:sp>
            <p:nvSpPr>
              <p:cNvPr id="216" name="Freeform 48">
                <a:extLst>
                  <a:ext uri="{FF2B5EF4-FFF2-40B4-BE49-F238E27FC236}">
                    <a16:creationId xmlns:a16="http://schemas.microsoft.com/office/drawing/2014/main" id="{3545B8F5-6890-61EE-1AB5-C37F94DA2134}"/>
                  </a:ext>
                </a:extLst>
              </p:cNvPr>
              <p:cNvSpPr/>
              <p:nvPr/>
            </p:nvSpPr>
            <p:spPr>
              <a:xfrm>
                <a:off x="3198709" y="3158551"/>
                <a:ext cx="3181661" cy="3181661"/>
              </a:xfrm>
              <a:custGeom>
                <a:avLst/>
                <a:gdLst>
                  <a:gd name="connsiteX0" fmla="*/ 3181413 w 3181661"/>
                  <a:gd name="connsiteY0" fmla="*/ 1590831 h 3181661"/>
                  <a:gd name="connsiteX1" fmla="*/ 2387614 w 3181661"/>
                  <a:gd name="connsiteY1" fmla="*/ 2967794 h 3181661"/>
                  <a:gd name="connsiteX2" fmla="*/ 1590831 w 3181661"/>
                  <a:gd name="connsiteY2" fmla="*/ 3181662 h 3181661"/>
                  <a:gd name="connsiteX3" fmla="*/ 1490114 w 3181661"/>
                  <a:gd name="connsiteY3" fmla="*/ 3178429 h 3181661"/>
                  <a:gd name="connsiteX4" fmla="*/ 0 w 3181661"/>
                  <a:gd name="connsiteY4" fmla="*/ 1591080 h 3181661"/>
                  <a:gd name="connsiteX5" fmla="*/ 241223 w 3181661"/>
                  <a:gd name="connsiteY5" fmla="*/ 748539 h 3181661"/>
                  <a:gd name="connsiteX6" fmla="*/ 276536 w 3181661"/>
                  <a:gd name="connsiteY6" fmla="*/ 694325 h 3181661"/>
                  <a:gd name="connsiteX7" fmla="*/ 333982 w 3181661"/>
                  <a:gd name="connsiteY7" fmla="*/ 615493 h 3181661"/>
                  <a:gd name="connsiteX8" fmla="*/ 335972 w 3181661"/>
                  <a:gd name="connsiteY8" fmla="*/ 612757 h 3181661"/>
                  <a:gd name="connsiteX9" fmla="*/ 1590831 w 3181661"/>
                  <a:gd name="connsiteY9" fmla="*/ 0 h 3181661"/>
                  <a:gd name="connsiteX10" fmla="*/ 3181662 w 3181661"/>
                  <a:gd name="connsiteY10" fmla="*/ 1590831 h 318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81661" h="3181661">
                    <a:moveTo>
                      <a:pt x="3181413" y="1590831"/>
                    </a:moveTo>
                    <a:cubicBezTo>
                      <a:pt x="3181413" y="2178969"/>
                      <a:pt x="2862103" y="2692501"/>
                      <a:pt x="2387614" y="2967794"/>
                    </a:cubicBezTo>
                    <a:cubicBezTo>
                      <a:pt x="2153354" y="3103824"/>
                      <a:pt x="1881294" y="3181662"/>
                      <a:pt x="1590831" y="3181662"/>
                    </a:cubicBezTo>
                    <a:cubicBezTo>
                      <a:pt x="1557010" y="3181662"/>
                      <a:pt x="1523189" y="3180667"/>
                      <a:pt x="1490114" y="3178429"/>
                    </a:cubicBezTo>
                    <a:cubicBezTo>
                      <a:pt x="658266" y="3126454"/>
                      <a:pt x="0" y="2435610"/>
                      <a:pt x="0" y="1591080"/>
                    </a:cubicBezTo>
                    <a:cubicBezTo>
                      <a:pt x="0" y="1281468"/>
                      <a:pt x="88531" y="992995"/>
                      <a:pt x="241223" y="748539"/>
                    </a:cubicBezTo>
                    <a:cubicBezTo>
                      <a:pt x="252663" y="730136"/>
                      <a:pt x="264351" y="712231"/>
                      <a:pt x="276536" y="694325"/>
                    </a:cubicBezTo>
                    <a:cubicBezTo>
                      <a:pt x="294939" y="667468"/>
                      <a:pt x="313839" y="641107"/>
                      <a:pt x="333982" y="615493"/>
                    </a:cubicBezTo>
                    <a:lnTo>
                      <a:pt x="335972" y="612757"/>
                    </a:lnTo>
                    <a:cubicBezTo>
                      <a:pt x="627181" y="239731"/>
                      <a:pt x="1080780" y="0"/>
                      <a:pt x="1590831" y="0"/>
                    </a:cubicBezTo>
                    <a:cubicBezTo>
                      <a:pt x="2469431" y="0"/>
                      <a:pt x="3181662" y="712479"/>
                      <a:pt x="3181662" y="1590831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7" name="Freeform 49">
                <a:extLst>
                  <a:ext uri="{FF2B5EF4-FFF2-40B4-BE49-F238E27FC236}">
                    <a16:creationId xmlns:a16="http://schemas.microsoft.com/office/drawing/2014/main" id="{AA70C792-948F-100E-BC11-4FA5893D5081}"/>
                  </a:ext>
                </a:extLst>
              </p:cNvPr>
              <p:cNvSpPr/>
              <p:nvPr/>
            </p:nvSpPr>
            <p:spPr>
              <a:xfrm>
                <a:off x="3375523" y="1672664"/>
                <a:ext cx="2862351" cy="2255562"/>
              </a:xfrm>
              <a:custGeom>
                <a:avLst/>
                <a:gdLst>
                  <a:gd name="connsiteX0" fmla="*/ 1144195 w 2862351"/>
                  <a:gd name="connsiteY0" fmla="*/ 0 h 2255562"/>
                  <a:gd name="connsiteX1" fmla="*/ 0 w 2862351"/>
                  <a:gd name="connsiteY1" fmla="*/ 436440 h 2255562"/>
                  <a:gd name="connsiteX2" fmla="*/ 1132506 w 2862351"/>
                  <a:gd name="connsiteY2" fmla="*/ 1510506 h 2255562"/>
                  <a:gd name="connsiteX3" fmla="*/ 1414017 w 2862351"/>
                  <a:gd name="connsiteY3" fmla="*/ 1485638 h 2255562"/>
                  <a:gd name="connsiteX4" fmla="*/ 2776805 w 2862351"/>
                  <a:gd name="connsiteY4" fmla="*/ 2255563 h 2255562"/>
                  <a:gd name="connsiteX5" fmla="*/ 2862352 w 2862351"/>
                  <a:gd name="connsiteY5" fmla="*/ 1718157 h 2255562"/>
                  <a:gd name="connsiteX6" fmla="*/ 1144195 w 2862351"/>
                  <a:gd name="connsiteY6" fmla="*/ 0 h 225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62351" h="2255562">
                    <a:moveTo>
                      <a:pt x="1144195" y="0"/>
                    </a:moveTo>
                    <a:cubicBezTo>
                      <a:pt x="704770" y="0"/>
                      <a:pt x="303643" y="164877"/>
                      <a:pt x="0" y="436440"/>
                    </a:cubicBezTo>
                    <a:cubicBezTo>
                      <a:pt x="501844" y="635139"/>
                      <a:pt x="908194" y="1022340"/>
                      <a:pt x="1132506" y="1510506"/>
                    </a:cubicBezTo>
                    <a:cubicBezTo>
                      <a:pt x="1223773" y="1494093"/>
                      <a:pt x="1318025" y="1485638"/>
                      <a:pt x="1414017" y="1485638"/>
                    </a:cubicBezTo>
                    <a:cubicBezTo>
                      <a:pt x="1992207" y="1485638"/>
                      <a:pt x="2498278" y="1794254"/>
                      <a:pt x="2776805" y="2255563"/>
                    </a:cubicBezTo>
                    <a:cubicBezTo>
                      <a:pt x="2832510" y="2086458"/>
                      <a:pt x="2862352" y="1905914"/>
                      <a:pt x="2862352" y="1718157"/>
                    </a:cubicBezTo>
                    <a:cubicBezTo>
                      <a:pt x="2862352" y="769179"/>
                      <a:pt x="2093172" y="0"/>
                      <a:pt x="114419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8" name="Freeform 50">
                <a:extLst>
                  <a:ext uri="{FF2B5EF4-FFF2-40B4-BE49-F238E27FC236}">
                    <a16:creationId xmlns:a16="http://schemas.microsoft.com/office/drawing/2014/main" id="{6058924E-1A7B-BA25-DF2A-5D458376B7C1}"/>
                  </a:ext>
                </a:extLst>
              </p:cNvPr>
              <p:cNvSpPr/>
              <p:nvPr/>
            </p:nvSpPr>
            <p:spPr>
              <a:xfrm>
                <a:off x="4416514" y="3158302"/>
                <a:ext cx="1735813" cy="1950925"/>
              </a:xfrm>
              <a:custGeom>
                <a:avLst/>
                <a:gdLst>
                  <a:gd name="connsiteX0" fmla="*/ 373026 w 1735813"/>
                  <a:gd name="connsiteY0" fmla="*/ 0 h 1950925"/>
                  <a:gd name="connsiteX1" fmla="*/ 91515 w 1735813"/>
                  <a:gd name="connsiteY1" fmla="*/ 24868 h 1950925"/>
                  <a:gd name="connsiteX2" fmla="*/ 281759 w 1735813"/>
                  <a:gd name="connsiteY2" fmla="*/ 898246 h 1950925"/>
                  <a:gd name="connsiteX3" fmla="*/ 0 w 1735813"/>
                  <a:gd name="connsiteY3" fmla="*/ 1947941 h 1950925"/>
                  <a:gd name="connsiteX4" fmla="*/ 103204 w 1735813"/>
                  <a:gd name="connsiteY4" fmla="*/ 1950925 h 1950925"/>
                  <a:gd name="connsiteX5" fmla="*/ 1735814 w 1735813"/>
                  <a:gd name="connsiteY5" fmla="*/ 769925 h 1950925"/>
                  <a:gd name="connsiteX6" fmla="*/ 373026 w 1735813"/>
                  <a:gd name="connsiteY6" fmla="*/ 0 h 195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813" h="1950925">
                    <a:moveTo>
                      <a:pt x="373026" y="0"/>
                    </a:moveTo>
                    <a:cubicBezTo>
                      <a:pt x="277034" y="0"/>
                      <a:pt x="183031" y="8455"/>
                      <a:pt x="91515" y="24868"/>
                    </a:cubicBezTo>
                    <a:cubicBezTo>
                      <a:pt x="213619" y="290712"/>
                      <a:pt x="281759" y="586397"/>
                      <a:pt x="281759" y="898246"/>
                    </a:cubicBezTo>
                    <a:cubicBezTo>
                      <a:pt x="281759" y="1280722"/>
                      <a:pt x="179301" y="1639324"/>
                      <a:pt x="0" y="1947941"/>
                    </a:cubicBezTo>
                    <a:cubicBezTo>
                      <a:pt x="34070" y="1949931"/>
                      <a:pt x="68388" y="1950925"/>
                      <a:pt x="103204" y="1950925"/>
                    </a:cubicBezTo>
                    <a:cubicBezTo>
                      <a:pt x="864425" y="1950925"/>
                      <a:pt x="1510257" y="1455796"/>
                      <a:pt x="1735814" y="769925"/>
                    </a:cubicBezTo>
                    <a:cubicBezTo>
                      <a:pt x="1457288" y="308617"/>
                      <a:pt x="951216" y="0"/>
                      <a:pt x="373026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9" name="Freeform 51">
                <a:extLst>
                  <a:ext uri="{FF2B5EF4-FFF2-40B4-BE49-F238E27FC236}">
                    <a16:creationId xmlns:a16="http://schemas.microsoft.com/office/drawing/2014/main" id="{F3BC6FDC-66EF-CBE4-4EDB-848CCD6F4328}"/>
                  </a:ext>
                </a:extLst>
              </p:cNvPr>
              <p:cNvSpPr/>
              <p:nvPr/>
            </p:nvSpPr>
            <p:spPr>
              <a:xfrm>
                <a:off x="510933" y="1962630"/>
                <a:ext cx="3146348" cy="4187588"/>
              </a:xfrm>
              <a:custGeom>
                <a:avLst/>
                <a:gdLst>
                  <a:gd name="connsiteX0" fmla="*/ 2093670 w 3146348"/>
                  <a:gd name="connsiteY0" fmla="*/ 0 h 4187588"/>
                  <a:gd name="connsiteX1" fmla="*/ 0 w 3146348"/>
                  <a:gd name="connsiteY1" fmla="*/ 2093919 h 4187588"/>
                  <a:gd name="connsiteX2" fmla="*/ 2093670 w 3146348"/>
                  <a:gd name="connsiteY2" fmla="*/ 4187588 h 4187588"/>
                  <a:gd name="connsiteX3" fmla="*/ 3146349 w 3146348"/>
                  <a:gd name="connsiteY3" fmla="*/ 3904089 h 4187588"/>
                  <a:gd name="connsiteX4" fmla="*/ 2687776 w 3146348"/>
                  <a:gd name="connsiteY4" fmla="*/ 2786752 h 4187588"/>
                  <a:gd name="connsiteX5" fmla="*/ 2705681 w 3146348"/>
                  <a:gd name="connsiteY5" fmla="*/ 2548016 h 4187588"/>
                  <a:gd name="connsiteX6" fmla="*/ 2290876 w 3146348"/>
                  <a:gd name="connsiteY6" fmla="*/ 1428192 h 4187588"/>
                  <a:gd name="connsiteX7" fmla="*/ 2864839 w 3146348"/>
                  <a:gd name="connsiteY7" fmla="*/ 146475 h 4187588"/>
                  <a:gd name="connsiteX8" fmla="*/ 2093919 w 3146348"/>
                  <a:gd name="connsiteY8" fmla="*/ 0 h 4187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6348" h="4187588">
                    <a:moveTo>
                      <a:pt x="2093670" y="0"/>
                    </a:moveTo>
                    <a:cubicBezTo>
                      <a:pt x="937290" y="0"/>
                      <a:pt x="0" y="937290"/>
                      <a:pt x="0" y="2093919"/>
                    </a:cubicBezTo>
                    <a:cubicBezTo>
                      <a:pt x="0" y="3250548"/>
                      <a:pt x="937290" y="4187588"/>
                      <a:pt x="2093670" y="4187588"/>
                    </a:cubicBezTo>
                    <a:cubicBezTo>
                      <a:pt x="2477389" y="4187588"/>
                      <a:pt x="2836986" y="4084385"/>
                      <a:pt x="3146349" y="3904089"/>
                    </a:cubicBezTo>
                    <a:cubicBezTo>
                      <a:pt x="2862849" y="3616859"/>
                      <a:pt x="2687776" y="3222198"/>
                      <a:pt x="2687776" y="2786752"/>
                    </a:cubicBezTo>
                    <a:cubicBezTo>
                      <a:pt x="2687776" y="2705681"/>
                      <a:pt x="2693744" y="2625853"/>
                      <a:pt x="2705681" y="2548016"/>
                    </a:cubicBezTo>
                    <a:cubicBezTo>
                      <a:pt x="2447050" y="2247357"/>
                      <a:pt x="2290876" y="1856177"/>
                      <a:pt x="2290876" y="1428192"/>
                    </a:cubicBezTo>
                    <a:cubicBezTo>
                      <a:pt x="2290876" y="918638"/>
                      <a:pt x="2512702" y="461060"/>
                      <a:pt x="2864839" y="146475"/>
                    </a:cubicBezTo>
                    <a:cubicBezTo>
                      <a:pt x="2626351" y="51975"/>
                      <a:pt x="2366228" y="0"/>
                      <a:pt x="2093919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0" name="Freeform 52">
                <a:extLst>
                  <a:ext uri="{FF2B5EF4-FFF2-40B4-BE49-F238E27FC236}">
                    <a16:creationId xmlns:a16="http://schemas.microsoft.com/office/drawing/2014/main" id="{8E729252-805B-0738-9A5D-6CB0E59E3B9E}"/>
                  </a:ext>
                </a:extLst>
              </p:cNvPr>
              <p:cNvSpPr/>
              <p:nvPr/>
            </p:nvSpPr>
            <p:spPr>
              <a:xfrm>
                <a:off x="3198460" y="4510396"/>
                <a:ext cx="1218053" cy="1356322"/>
              </a:xfrm>
              <a:custGeom>
                <a:avLst/>
                <a:gdLst>
                  <a:gd name="connsiteX0" fmla="*/ 17905 w 1218053"/>
                  <a:gd name="connsiteY0" fmla="*/ 249 h 1356322"/>
                  <a:gd name="connsiteX1" fmla="*/ 0 w 1218053"/>
                  <a:gd name="connsiteY1" fmla="*/ 238985 h 1356322"/>
                  <a:gd name="connsiteX2" fmla="*/ 458573 w 1218053"/>
                  <a:gd name="connsiteY2" fmla="*/ 1356322 h 1356322"/>
                  <a:gd name="connsiteX3" fmla="*/ 1218054 w 1218053"/>
                  <a:gd name="connsiteY3" fmla="*/ 595598 h 1356322"/>
                  <a:gd name="connsiteX4" fmla="*/ 17905 w 1218053"/>
                  <a:gd name="connsiteY4" fmla="*/ 0 h 135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053" h="1356322">
                    <a:moveTo>
                      <a:pt x="17905" y="249"/>
                    </a:moveTo>
                    <a:cubicBezTo>
                      <a:pt x="6217" y="78087"/>
                      <a:pt x="0" y="157666"/>
                      <a:pt x="0" y="238985"/>
                    </a:cubicBezTo>
                    <a:cubicBezTo>
                      <a:pt x="0" y="674431"/>
                      <a:pt x="175074" y="1069092"/>
                      <a:pt x="458573" y="1356322"/>
                    </a:cubicBezTo>
                    <a:cubicBezTo>
                      <a:pt x="772909" y="1173042"/>
                      <a:pt x="1035271" y="910432"/>
                      <a:pt x="1218054" y="595598"/>
                    </a:cubicBezTo>
                    <a:cubicBezTo>
                      <a:pt x="738591" y="567248"/>
                      <a:pt x="312098" y="342189"/>
                      <a:pt x="17905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1" name="Freeform 53">
                <a:extLst>
                  <a:ext uri="{FF2B5EF4-FFF2-40B4-BE49-F238E27FC236}">
                    <a16:creationId xmlns:a16="http://schemas.microsoft.com/office/drawing/2014/main" id="{7AD18890-6DF8-FC6B-6B32-47AB1843ADFD}"/>
                  </a:ext>
                </a:extLst>
              </p:cNvPr>
              <p:cNvSpPr/>
              <p:nvPr/>
            </p:nvSpPr>
            <p:spPr>
              <a:xfrm>
                <a:off x="2801561" y="2108607"/>
                <a:ext cx="1706468" cy="2402037"/>
              </a:xfrm>
              <a:custGeom>
                <a:avLst/>
                <a:gdLst>
                  <a:gd name="connsiteX0" fmla="*/ 573963 w 1706468"/>
                  <a:gd name="connsiteY0" fmla="*/ 497 h 2402037"/>
                  <a:gd name="connsiteX1" fmla="*/ 0 w 1706468"/>
                  <a:gd name="connsiteY1" fmla="*/ 1282214 h 2402037"/>
                  <a:gd name="connsiteX2" fmla="*/ 414805 w 1706468"/>
                  <a:gd name="connsiteY2" fmla="*/ 2402038 h 2402037"/>
                  <a:gd name="connsiteX3" fmla="*/ 638372 w 1706468"/>
                  <a:gd name="connsiteY3" fmla="*/ 1797985 h 2402037"/>
                  <a:gd name="connsiteX4" fmla="*/ 673685 w 1706468"/>
                  <a:gd name="connsiteY4" fmla="*/ 1743772 h 2402037"/>
                  <a:gd name="connsiteX5" fmla="*/ 731131 w 1706468"/>
                  <a:gd name="connsiteY5" fmla="*/ 1664939 h 2402037"/>
                  <a:gd name="connsiteX6" fmla="*/ 733120 w 1706468"/>
                  <a:gd name="connsiteY6" fmla="*/ 1662203 h 2402037"/>
                  <a:gd name="connsiteX7" fmla="*/ 1706469 w 1706468"/>
                  <a:gd name="connsiteY7" fmla="*/ 1074066 h 2402037"/>
                  <a:gd name="connsiteX8" fmla="*/ 573963 w 1706468"/>
                  <a:gd name="connsiteY8" fmla="*/ 0 h 240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6468" h="2402037">
                    <a:moveTo>
                      <a:pt x="573963" y="497"/>
                    </a:moveTo>
                    <a:cubicBezTo>
                      <a:pt x="221826" y="315083"/>
                      <a:pt x="0" y="772910"/>
                      <a:pt x="0" y="1282214"/>
                    </a:cubicBezTo>
                    <a:cubicBezTo>
                      <a:pt x="0" y="1709951"/>
                      <a:pt x="156173" y="2101130"/>
                      <a:pt x="414805" y="2402038"/>
                    </a:cubicBezTo>
                    <a:cubicBezTo>
                      <a:pt x="447880" y="2182948"/>
                      <a:pt x="525469" y="1978529"/>
                      <a:pt x="638372" y="1797985"/>
                    </a:cubicBezTo>
                    <a:cubicBezTo>
                      <a:pt x="649811" y="1779582"/>
                      <a:pt x="661499" y="1761677"/>
                      <a:pt x="673685" y="1743772"/>
                    </a:cubicBezTo>
                    <a:cubicBezTo>
                      <a:pt x="692087" y="1716914"/>
                      <a:pt x="710987" y="1690553"/>
                      <a:pt x="731131" y="1664939"/>
                    </a:cubicBezTo>
                    <a:lnTo>
                      <a:pt x="733120" y="1662203"/>
                    </a:lnTo>
                    <a:cubicBezTo>
                      <a:pt x="969370" y="1359555"/>
                      <a:pt x="1312802" y="1144443"/>
                      <a:pt x="1706469" y="1074066"/>
                    </a:cubicBezTo>
                    <a:cubicBezTo>
                      <a:pt x="1482156" y="585899"/>
                      <a:pt x="1075558" y="198947"/>
                      <a:pt x="573963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2" name="Freeform 54">
                <a:extLst>
                  <a:ext uri="{FF2B5EF4-FFF2-40B4-BE49-F238E27FC236}">
                    <a16:creationId xmlns:a16="http://schemas.microsoft.com/office/drawing/2014/main" id="{7762F7AF-0DD7-D485-8A54-658D3E176018}"/>
                  </a:ext>
                </a:extLst>
              </p:cNvPr>
              <p:cNvSpPr/>
              <p:nvPr/>
            </p:nvSpPr>
            <p:spPr>
              <a:xfrm>
                <a:off x="3216366" y="3183170"/>
                <a:ext cx="1481907" cy="1923570"/>
              </a:xfrm>
              <a:custGeom>
                <a:avLst/>
                <a:gdLst>
                  <a:gd name="connsiteX0" fmla="*/ 1291664 w 1481907"/>
                  <a:gd name="connsiteY0" fmla="*/ 0 h 1923570"/>
                  <a:gd name="connsiteX1" fmla="*/ 318315 w 1481907"/>
                  <a:gd name="connsiteY1" fmla="*/ 588138 h 1923570"/>
                  <a:gd name="connsiteX2" fmla="*/ 316326 w 1481907"/>
                  <a:gd name="connsiteY2" fmla="*/ 590873 h 1923570"/>
                  <a:gd name="connsiteX3" fmla="*/ 258880 w 1481907"/>
                  <a:gd name="connsiteY3" fmla="*/ 669706 h 1923570"/>
                  <a:gd name="connsiteX4" fmla="*/ 223567 w 1481907"/>
                  <a:gd name="connsiteY4" fmla="*/ 723919 h 1923570"/>
                  <a:gd name="connsiteX5" fmla="*/ 0 w 1481907"/>
                  <a:gd name="connsiteY5" fmla="*/ 1327972 h 1923570"/>
                  <a:gd name="connsiteX6" fmla="*/ 1200149 w 1481907"/>
                  <a:gd name="connsiteY6" fmla="*/ 1923570 h 1923570"/>
                  <a:gd name="connsiteX7" fmla="*/ 1481908 w 1481907"/>
                  <a:gd name="connsiteY7" fmla="*/ 873875 h 1923570"/>
                  <a:gd name="connsiteX8" fmla="*/ 1291664 w 1481907"/>
                  <a:gd name="connsiteY8" fmla="*/ 497 h 19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1907" h="1923570">
                    <a:moveTo>
                      <a:pt x="1291664" y="0"/>
                    </a:moveTo>
                    <a:cubicBezTo>
                      <a:pt x="897997" y="70378"/>
                      <a:pt x="554565" y="285240"/>
                      <a:pt x="318315" y="588138"/>
                    </a:cubicBezTo>
                    <a:lnTo>
                      <a:pt x="316326" y="590873"/>
                    </a:lnTo>
                    <a:cubicBezTo>
                      <a:pt x="296182" y="616487"/>
                      <a:pt x="277283" y="642599"/>
                      <a:pt x="258880" y="669706"/>
                    </a:cubicBezTo>
                    <a:cubicBezTo>
                      <a:pt x="246695" y="687362"/>
                      <a:pt x="235006" y="705516"/>
                      <a:pt x="223567" y="723919"/>
                    </a:cubicBezTo>
                    <a:cubicBezTo>
                      <a:pt x="110664" y="904215"/>
                      <a:pt x="33075" y="1108633"/>
                      <a:pt x="0" y="1327972"/>
                    </a:cubicBezTo>
                    <a:cubicBezTo>
                      <a:pt x="294193" y="1670161"/>
                      <a:pt x="720686" y="1894971"/>
                      <a:pt x="1200149" y="1923570"/>
                    </a:cubicBezTo>
                    <a:cubicBezTo>
                      <a:pt x="1379201" y="1614953"/>
                      <a:pt x="1481908" y="1256351"/>
                      <a:pt x="1481908" y="873875"/>
                    </a:cubicBezTo>
                    <a:cubicBezTo>
                      <a:pt x="1481908" y="562274"/>
                      <a:pt x="1413768" y="266340"/>
                      <a:pt x="1291664" y="497"/>
                    </a:cubicBezTo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3" name="Freeform 55">
                <a:extLst>
                  <a:ext uri="{FF2B5EF4-FFF2-40B4-BE49-F238E27FC236}">
                    <a16:creationId xmlns:a16="http://schemas.microsoft.com/office/drawing/2014/main" id="{B21B3408-A9AB-475A-56A6-0067BF3847F5}"/>
                  </a:ext>
                </a:extLst>
              </p:cNvPr>
              <p:cNvSpPr/>
              <p:nvPr/>
            </p:nvSpPr>
            <p:spPr>
              <a:xfrm>
                <a:off x="5410006" y="6500614"/>
                <a:ext cx="674430" cy="82314"/>
              </a:xfrm>
              <a:custGeom>
                <a:avLst/>
                <a:gdLst>
                  <a:gd name="connsiteX0" fmla="*/ 337215 w 674430"/>
                  <a:gd name="connsiteY0" fmla="*/ 0 h 82314"/>
                  <a:gd name="connsiteX1" fmla="*/ 0 w 674430"/>
                  <a:gd name="connsiteY1" fmla="*/ 41033 h 82314"/>
                  <a:gd name="connsiteX2" fmla="*/ 337215 w 674430"/>
                  <a:gd name="connsiteY2" fmla="*/ 82315 h 82314"/>
                  <a:gd name="connsiteX3" fmla="*/ 674431 w 674430"/>
                  <a:gd name="connsiteY3" fmla="*/ 41033 h 82314"/>
                  <a:gd name="connsiteX4" fmla="*/ 337215 w 674430"/>
                  <a:gd name="connsiteY4" fmla="*/ 0 h 8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430" h="82314">
                    <a:moveTo>
                      <a:pt x="337215" y="0"/>
                    </a:moveTo>
                    <a:cubicBezTo>
                      <a:pt x="150951" y="0"/>
                      <a:pt x="0" y="18403"/>
                      <a:pt x="0" y="41033"/>
                    </a:cubicBezTo>
                    <a:cubicBezTo>
                      <a:pt x="0" y="63663"/>
                      <a:pt x="150951" y="82315"/>
                      <a:pt x="337215" y="82315"/>
                    </a:cubicBezTo>
                    <a:cubicBezTo>
                      <a:pt x="523480" y="82315"/>
                      <a:pt x="674431" y="63912"/>
                      <a:pt x="674431" y="41033"/>
                    </a:cubicBezTo>
                    <a:cubicBezTo>
                      <a:pt x="674431" y="18154"/>
                      <a:pt x="523480" y="0"/>
                      <a:pt x="337215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4" name="Freeform 56">
                <a:extLst>
                  <a:ext uri="{FF2B5EF4-FFF2-40B4-BE49-F238E27FC236}">
                    <a16:creationId xmlns:a16="http://schemas.microsoft.com/office/drawing/2014/main" id="{D6F9457E-E64E-0D0B-6E35-D99C439C59F9}"/>
                  </a:ext>
                </a:extLst>
              </p:cNvPr>
              <p:cNvSpPr/>
              <p:nvPr/>
            </p:nvSpPr>
            <p:spPr>
              <a:xfrm>
                <a:off x="3093267" y="6405617"/>
                <a:ext cx="1342644" cy="147718"/>
              </a:xfrm>
              <a:custGeom>
                <a:avLst/>
                <a:gdLst>
                  <a:gd name="connsiteX0" fmla="*/ 671446 w 1342644"/>
                  <a:gd name="connsiteY0" fmla="*/ 0 h 147718"/>
                  <a:gd name="connsiteX1" fmla="*/ 0 w 1342644"/>
                  <a:gd name="connsiteY1" fmla="*/ 73859 h 147718"/>
                  <a:gd name="connsiteX2" fmla="*/ 671446 w 1342644"/>
                  <a:gd name="connsiteY2" fmla="*/ 147718 h 147718"/>
                  <a:gd name="connsiteX3" fmla="*/ 1342644 w 1342644"/>
                  <a:gd name="connsiteY3" fmla="*/ 73859 h 147718"/>
                  <a:gd name="connsiteX4" fmla="*/ 671446 w 1342644"/>
                  <a:gd name="connsiteY4" fmla="*/ 0 h 14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644" h="147718">
                    <a:moveTo>
                      <a:pt x="671446" y="0"/>
                    </a:moveTo>
                    <a:cubicBezTo>
                      <a:pt x="300908" y="0"/>
                      <a:pt x="0" y="33075"/>
                      <a:pt x="0" y="73859"/>
                    </a:cubicBezTo>
                    <a:cubicBezTo>
                      <a:pt x="0" y="114643"/>
                      <a:pt x="300659" y="147718"/>
                      <a:pt x="671446" y="147718"/>
                    </a:cubicBezTo>
                    <a:cubicBezTo>
                      <a:pt x="1042234" y="147718"/>
                      <a:pt x="1342644" y="114643"/>
                      <a:pt x="1342644" y="73859"/>
                    </a:cubicBezTo>
                    <a:cubicBezTo>
                      <a:pt x="1342644" y="33075"/>
                      <a:pt x="1042234" y="0"/>
                      <a:pt x="671446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5" name="Freeform 57">
                <a:extLst>
                  <a:ext uri="{FF2B5EF4-FFF2-40B4-BE49-F238E27FC236}">
                    <a16:creationId xmlns:a16="http://schemas.microsoft.com/office/drawing/2014/main" id="{009196F4-74FB-0711-33A1-CE080B5CC218}"/>
                  </a:ext>
                </a:extLst>
              </p:cNvPr>
              <p:cNvSpPr/>
              <p:nvPr/>
            </p:nvSpPr>
            <p:spPr>
              <a:xfrm>
                <a:off x="4424472" y="6392436"/>
                <a:ext cx="922119" cy="92261"/>
              </a:xfrm>
              <a:custGeom>
                <a:avLst/>
                <a:gdLst>
                  <a:gd name="connsiteX0" fmla="*/ 461060 w 922119"/>
                  <a:gd name="connsiteY0" fmla="*/ 0 h 92261"/>
                  <a:gd name="connsiteX1" fmla="*/ 0 w 922119"/>
                  <a:gd name="connsiteY1" fmla="*/ 46255 h 92261"/>
                  <a:gd name="connsiteX2" fmla="*/ 461060 w 922119"/>
                  <a:gd name="connsiteY2" fmla="*/ 92262 h 92261"/>
                  <a:gd name="connsiteX3" fmla="*/ 922120 w 922119"/>
                  <a:gd name="connsiteY3" fmla="*/ 46255 h 92261"/>
                  <a:gd name="connsiteX4" fmla="*/ 461060 w 922119"/>
                  <a:gd name="connsiteY4" fmla="*/ 0 h 9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2119" h="92261">
                    <a:moveTo>
                      <a:pt x="461060" y="0"/>
                    </a:moveTo>
                    <a:cubicBezTo>
                      <a:pt x="206408" y="0"/>
                      <a:pt x="0" y="20641"/>
                      <a:pt x="0" y="46255"/>
                    </a:cubicBezTo>
                    <a:cubicBezTo>
                      <a:pt x="0" y="71870"/>
                      <a:pt x="206408" y="92262"/>
                      <a:pt x="461060" y="92262"/>
                    </a:cubicBezTo>
                    <a:cubicBezTo>
                      <a:pt x="715712" y="92262"/>
                      <a:pt x="922120" y="71621"/>
                      <a:pt x="922120" y="46255"/>
                    </a:cubicBezTo>
                    <a:cubicBezTo>
                      <a:pt x="922120" y="20889"/>
                      <a:pt x="715712" y="0"/>
                      <a:pt x="461060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6" name="Freeform 58">
                <a:extLst>
                  <a:ext uri="{FF2B5EF4-FFF2-40B4-BE49-F238E27FC236}">
                    <a16:creationId xmlns:a16="http://schemas.microsoft.com/office/drawing/2014/main" id="{BCB4E6D1-0685-8512-FE18-7BB8F58233D3}"/>
                  </a:ext>
                </a:extLst>
              </p:cNvPr>
              <p:cNvSpPr/>
              <p:nvPr/>
            </p:nvSpPr>
            <p:spPr>
              <a:xfrm>
                <a:off x="539532" y="6375277"/>
                <a:ext cx="2373439" cy="279520"/>
              </a:xfrm>
              <a:custGeom>
                <a:avLst/>
                <a:gdLst>
                  <a:gd name="connsiteX0" fmla="*/ 1186720 w 2373439"/>
                  <a:gd name="connsiteY0" fmla="*/ 0 h 279520"/>
                  <a:gd name="connsiteX1" fmla="*/ 0 w 2373439"/>
                  <a:gd name="connsiteY1" fmla="*/ 139760 h 279520"/>
                  <a:gd name="connsiteX2" fmla="*/ 1186720 w 2373439"/>
                  <a:gd name="connsiteY2" fmla="*/ 279521 h 279520"/>
                  <a:gd name="connsiteX3" fmla="*/ 2373439 w 2373439"/>
                  <a:gd name="connsiteY3" fmla="*/ 139760 h 279520"/>
                  <a:gd name="connsiteX4" fmla="*/ 1186720 w 2373439"/>
                  <a:gd name="connsiteY4" fmla="*/ 0 h 27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3439" h="279520">
                    <a:moveTo>
                      <a:pt x="1186720" y="0"/>
                    </a:moveTo>
                    <a:cubicBezTo>
                      <a:pt x="531189" y="0"/>
                      <a:pt x="0" y="62420"/>
                      <a:pt x="0" y="139760"/>
                    </a:cubicBezTo>
                    <a:cubicBezTo>
                      <a:pt x="0" y="217101"/>
                      <a:pt x="531189" y="279521"/>
                      <a:pt x="1186720" y="279521"/>
                    </a:cubicBezTo>
                    <a:cubicBezTo>
                      <a:pt x="1842250" y="279521"/>
                      <a:pt x="2373439" y="217101"/>
                      <a:pt x="2373439" y="139760"/>
                    </a:cubicBezTo>
                    <a:cubicBezTo>
                      <a:pt x="2373439" y="62420"/>
                      <a:pt x="1842002" y="0"/>
                      <a:pt x="1186720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7" name="Freeform 59">
                <a:extLst>
                  <a:ext uri="{FF2B5EF4-FFF2-40B4-BE49-F238E27FC236}">
                    <a16:creationId xmlns:a16="http://schemas.microsoft.com/office/drawing/2014/main" id="{E8B443C0-1E24-C9F4-579C-27EA37032ECD}"/>
                  </a:ext>
                </a:extLst>
              </p:cNvPr>
              <p:cNvSpPr/>
              <p:nvPr/>
            </p:nvSpPr>
            <p:spPr>
              <a:xfrm>
                <a:off x="959808" y="3518396"/>
                <a:ext cx="695817" cy="695817"/>
              </a:xfrm>
              <a:custGeom>
                <a:avLst/>
                <a:gdLst>
                  <a:gd name="connsiteX0" fmla="*/ 347909 w 695817"/>
                  <a:gd name="connsiteY0" fmla="*/ 0 h 695817"/>
                  <a:gd name="connsiteX1" fmla="*/ 0 w 695817"/>
                  <a:gd name="connsiteY1" fmla="*/ 347909 h 695817"/>
                  <a:gd name="connsiteX2" fmla="*/ 347909 w 695817"/>
                  <a:gd name="connsiteY2" fmla="*/ 695818 h 695817"/>
                  <a:gd name="connsiteX3" fmla="*/ 695818 w 695817"/>
                  <a:gd name="connsiteY3" fmla="*/ 347909 h 695817"/>
                  <a:gd name="connsiteX4" fmla="*/ 347909 w 695817"/>
                  <a:gd name="connsiteY4" fmla="*/ 0 h 695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817" h="695817">
                    <a:moveTo>
                      <a:pt x="347909" y="0"/>
                    </a:moveTo>
                    <a:cubicBezTo>
                      <a:pt x="155925" y="0"/>
                      <a:pt x="0" y="155676"/>
                      <a:pt x="0" y="347909"/>
                    </a:cubicBezTo>
                    <a:cubicBezTo>
                      <a:pt x="0" y="540142"/>
                      <a:pt x="155676" y="695818"/>
                      <a:pt x="347909" y="695818"/>
                    </a:cubicBezTo>
                    <a:cubicBezTo>
                      <a:pt x="540141" y="695818"/>
                      <a:pt x="695818" y="540142"/>
                      <a:pt x="695818" y="347909"/>
                    </a:cubicBezTo>
                    <a:cubicBezTo>
                      <a:pt x="695818" y="155676"/>
                      <a:pt x="540141" y="0"/>
                      <a:pt x="347909" y="0"/>
                    </a:cubicBezTo>
                  </a:path>
                </a:pathLst>
              </a:custGeom>
              <a:solidFill>
                <a:schemeClr val="accent6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8" name="Freeform 60">
                <a:extLst>
                  <a:ext uri="{FF2B5EF4-FFF2-40B4-BE49-F238E27FC236}">
                    <a16:creationId xmlns:a16="http://schemas.microsoft.com/office/drawing/2014/main" id="{48DCEC20-D34B-27AB-F70F-ED601FC99CDB}"/>
                  </a:ext>
                </a:extLst>
              </p:cNvPr>
              <p:cNvSpPr/>
              <p:nvPr/>
            </p:nvSpPr>
            <p:spPr>
              <a:xfrm>
                <a:off x="3230541" y="2841230"/>
                <a:ext cx="450118" cy="569237"/>
              </a:xfrm>
              <a:custGeom>
                <a:avLst/>
                <a:gdLst>
                  <a:gd name="connsiteX0" fmla="*/ 225059 w 450118"/>
                  <a:gd name="connsiteY0" fmla="*/ 0 h 569237"/>
                  <a:gd name="connsiteX1" fmla="*/ 0 w 450118"/>
                  <a:gd name="connsiteY1" fmla="*/ 225059 h 569237"/>
                  <a:gd name="connsiteX2" fmla="*/ 89526 w 450118"/>
                  <a:gd name="connsiteY2" fmla="*/ 225059 h 569237"/>
                  <a:gd name="connsiteX3" fmla="*/ 89526 w 450118"/>
                  <a:gd name="connsiteY3" fmla="*/ 569237 h 569237"/>
                  <a:gd name="connsiteX4" fmla="*/ 360592 w 450118"/>
                  <a:gd name="connsiteY4" fmla="*/ 569237 h 569237"/>
                  <a:gd name="connsiteX5" fmla="*/ 360592 w 450118"/>
                  <a:gd name="connsiteY5" fmla="*/ 225059 h 569237"/>
                  <a:gd name="connsiteX6" fmla="*/ 450118 w 450118"/>
                  <a:gd name="connsiteY6" fmla="*/ 225059 h 569237"/>
                  <a:gd name="connsiteX7" fmla="*/ 225059 w 450118"/>
                  <a:gd name="connsiteY7" fmla="*/ 0 h 56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0118" h="569237">
                    <a:moveTo>
                      <a:pt x="225059" y="0"/>
                    </a:moveTo>
                    <a:lnTo>
                      <a:pt x="0" y="225059"/>
                    </a:lnTo>
                    <a:lnTo>
                      <a:pt x="89526" y="225059"/>
                    </a:lnTo>
                    <a:lnTo>
                      <a:pt x="89526" y="569237"/>
                    </a:lnTo>
                    <a:lnTo>
                      <a:pt x="360592" y="569237"/>
                    </a:lnTo>
                    <a:lnTo>
                      <a:pt x="360592" y="225059"/>
                    </a:lnTo>
                    <a:lnTo>
                      <a:pt x="450118" y="225059"/>
                    </a:lnTo>
                    <a:lnTo>
                      <a:pt x="225059" y="0"/>
                    </a:lnTo>
                  </a:path>
                </a:pathLst>
              </a:custGeom>
              <a:solidFill>
                <a:schemeClr val="bg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0" name="Graphic 45">
              <a:extLst>
                <a:ext uri="{FF2B5EF4-FFF2-40B4-BE49-F238E27FC236}">
                  <a16:creationId xmlns:a16="http://schemas.microsoft.com/office/drawing/2014/main" id="{4CF67601-7037-EEDB-9377-533457412C16}"/>
                </a:ext>
              </a:extLst>
            </p:cNvPr>
            <p:cNvGrpSpPr/>
            <p:nvPr/>
          </p:nvGrpSpPr>
          <p:grpSpPr>
            <a:xfrm>
              <a:off x="2148020" y="2139693"/>
              <a:ext cx="3746423" cy="4205990"/>
              <a:chOff x="2148020" y="2139693"/>
              <a:chExt cx="3746423" cy="4205990"/>
            </a:xfrm>
          </p:grpSpPr>
          <p:sp>
            <p:nvSpPr>
              <p:cNvPr id="212" name="Freeform 62">
                <a:extLst>
                  <a:ext uri="{FF2B5EF4-FFF2-40B4-BE49-F238E27FC236}">
                    <a16:creationId xmlns:a16="http://schemas.microsoft.com/office/drawing/2014/main" id="{4C47E2CB-30FA-8F43-4D7A-60B118C404DE}"/>
                  </a:ext>
                </a:extLst>
              </p:cNvPr>
              <p:cNvSpPr/>
              <p:nvPr/>
            </p:nvSpPr>
            <p:spPr>
              <a:xfrm>
                <a:off x="2267388" y="4194817"/>
                <a:ext cx="890785" cy="2134702"/>
              </a:xfrm>
              <a:custGeom>
                <a:avLst/>
                <a:gdLst>
                  <a:gd name="connsiteX0" fmla="*/ 0 w 890785"/>
                  <a:gd name="connsiteY0" fmla="*/ 0 h 2134702"/>
                  <a:gd name="connsiteX1" fmla="*/ 890786 w 890785"/>
                  <a:gd name="connsiteY1" fmla="*/ 0 h 2134702"/>
                  <a:gd name="connsiteX2" fmla="*/ 890786 w 890785"/>
                  <a:gd name="connsiteY2" fmla="*/ 2134703 h 2134702"/>
                  <a:gd name="connsiteX3" fmla="*/ 0 w 890785"/>
                  <a:gd name="connsiteY3" fmla="*/ 2134703 h 213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785" h="2134702">
                    <a:moveTo>
                      <a:pt x="0" y="0"/>
                    </a:moveTo>
                    <a:lnTo>
                      <a:pt x="890786" y="0"/>
                    </a:lnTo>
                    <a:lnTo>
                      <a:pt x="890786" y="2134703"/>
                    </a:lnTo>
                    <a:lnTo>
                      <a:pt x="0" y="2134703"/>
                    </a:ln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3" name="Freeform 63">
                <a:extLst>
                  <a:ext uri="{FF2B5EF4-FFF2-40B4-BE49-F238E27FC236}">
                    <a16:creationId xmlns:a16="http://schemas.microsoft.com/office/drawing/2014/main" id="{F8B2C19B-FB76-1838-AB28-B220BBA4FA5C}"/>
                  </a:ext>
                </a:extLst>
              </p:cNvPr>
              <p:cNvSpPr/>
              <p:nvPr/>
            </p:nvSpPr>
            <p:spPr>
              <a:xfrm>
                <a:off x="3635647" y="3319698"/>
                <a:ext cx="890785" cy="3009821"/>
              </a:xfrm>
              <a:custGeom>
                <a:avLst/>
                <a:gdLst>
                  <a:gd name="connsiteX0" fmla="*/ 0 w 890785"/>
                  <a:gd name="connsiteY0" fmla="*/ 0 h 3009821"/>
                  <a:gd name="connsiteX1" fmla="*/ 890786 w 890785"/>
                  <a:gd name="connsiteY1" fmla="*/ 0 h 3009821"/>
                  <a:gd name="connsiteX2" fmla="*/ 890786 w 890785"/>
                  <a:gd name="connsiteY2" fmla="*/ 3009822 h 3009821"/>
                  <a:gd name="connsiteX3" fmla="*/ 0 w 890785"/>
                  <a:gd name="connsiteY3" fmla="*/ 3009822 h 300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785" h="3009821">
                    <a:moveTo>
                      <a:pt x="0" y="0"/>
                    </a:moveTo>
                    <a:lnTo>
                      <a:pt x="890786" y="0"/>
                    </a:lnTo>
                    <a:lnTo>
                      <a:pt x="890786" y="3009822"/>
                    </a:lnTo>
                    <a:lnTo>
                      <a:pt x="0" y="300982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4" name="Freeform 64">
                <a:extLst>
                  <a:ext uri="{FF2B5EF4-FFF2-40B4-BE49-F238E27FC236}">
                    <a16:creationId xmlns:a16="http://schemas.microsoft.com/office/drawing/2014/main" id="{D362518B-42FC-F5F8-9EAF-101A0E232A1F}"/>
                  </a:ext>
                </a:extLst>
              </p:cNvPr>
              <p:cNvSpPr/>
              <p:nvPr/>
            </p:nvSpPr>
            <p:spPr>
              <a:xfrm>
                <a:off x="5003657" y="2139693"/>
                <a:ext cx="890785" cy="4189826"/>
              </a:xfrm>
              <a:custGeom>
                <a:avLst/>
                <a:gdLst>
                  <a:gd name="connsiteX0" fmla="*/ 0 w 890785"/>
                  <a:gd name="connsiteY0" fmla="*/ 0 h 4189826"/>
                  <a:gd name="connsiteX1" fmla="*/ 890786 w 890785"/>
                  <a:gd name="connsiteY1" fmla="*/ 0 h 4189826"/>
                  <a:gd name="connsiteX2" fmla="*/ 890786 w 890785"/>
                  <a:gd name="connsiteY2" fmla="*/ 4189827 h 4189826"/>
                  <a:gd name="connsiteX3" fmla="*/ 0 w 890785"/>
                  <a:gd name="connsiteY3" fmla="*/ 4189827 h 418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785" h="4189826">
                    <a:moveTo>
                      <a:pt x="0" y="0"/>
                    </a:moveTo>
                    <a:lnTo>
                      <a:pt x="890786" y="0"/>
                    </a:lnTo>
                    <a:lnTo>
                      <a:pt x="890786" y="4189827"/>
                    </a:lnTo>
                    <a:lnTo>
                      <a:pt x="0" y="418982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5" name="Freeform 65">
                <a:extLst>
                  <a:ext uri="{FF2B5EF4-FFF2-40B4-BE49-F238E27FC236}">
                    <a16:creationId xmlns:a16="http://schemas.microsoft.com/office/drawing/2014/main" id="{26909827-3156-3A9B-D701-94C05648AF61}"/>
                  </a:ext>
                </a:extLst>
              </p:cNvPr>
              <p:cNvSpPr/>
              <p:nvPr/>
            </p:nvSpPr>
            <p:spPr>
              <a:xfrm>
                <a:off x="2148020" y="6293957"/>
                <a:ext cx="3708871" cy="51726"/>
              </a:xfrm>
              <a:custGeom>
                <a:avLst/>
                <a:gdLst>
                  <a:gd name="connsiteX0" fmla="*/ 0 w 3708871"/>
                  <a:gd name="connsiteY0" fmla="*/ 0 h 51726"/>
                  <a:gd name="connsiteX1" fmla="*/ 3708872 w 3708871"/>
                  <a:gd name="connsiteY1" fmla="*/ 0 h 51726"/>
                  <a:gd name="connsiteX2" fmla="*/ 3708872 w 3708871"/>
                  <a:gd name="connsiteY2" fmla="*/ 51726 h 51726"/>
                  <a:gd name="connsiteX3" fmla="*/ 0 w 3708871"/>
                  <a:gd name="connsiteY3" fmla="*/ 51726 h 5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8871" h="51726">
                    <a:moveTo>
                      <a:pt x="0" y="0"/>
                    </a:moveTo>
                    <a:lnTo>
                      <a:pt x="3708872" y="0"/>
                    </a:lnTo>
                    <a:lnTo>
                      <a:pt x="3708872" y="51726"/>
                    </a:lnTo>
                    <a:lnTo>
                      <a:pt x="0" y="51726"/>
                    </a:lnTo>
                    <a:close/>
                  </a:path>
                </a:pathLst>
              </a:custGeom>
              <a:solidFill>
                <a:srgbClr val="2A2B7C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1" name="Graphic 45">
              <a:extLst>
                <a:ext uri="{FF2B5EF4-FFF2-40B4-BE49-F238E27FC236}">
                  <a16:creationId xmlns:a16="http://schemas.microsoft.com/office/drawing/2014/main" id="{CD29344B-4348-F848-6EAD-DA1C2A2DFB43}"/>
                </a:ext>
              </a:extLst>
            </p:cNvPr>
            <p:cNvGrpSpPr/>
            <p:nvPr/>
          </p:nvGrpSpPr>
          <p:grpSpPr>
            <a:xfrm>
              <a:off x="5061351" y="4713322"/>
              <a:ext cx="1254253" cy="1842250"/>
              <a:chOff x="5061351" y="4713322"/>
              <a:chExt cx="1254253" cy="1842250"/>
            </a:xfrm>
          </p:grpSpPr>
          <p:sp>
            <p:nvSpPr>
              <p:cNvPr id="203" name="Freeform 67">
                <a:extLst>
                  <a:ext uri="{FF2B5EF4-FFF2-40B4-BE49-F238E27FC236}">
                    <a16:creationId xmlns:a16="http://schemas.microsoft.com/office/drawing/2014/main" id="{4F77112E-D2CF-43F9-1870-5289CF418CF6}"/>
                  </a:ext>
                </a:extLst>
              </p:cNvPr>
              <p:cNvSpPr/>
              <p:nvPr/>
            </p:nvSpPr>
            <p:spPr>
              <a:xfrm>
                <a:off x="5441532" y="4713322"/>
                <a:ext cx="470068" cy="1465245"/>
              </a:xfrm>
              <a:custGeom>
                <a:avLst/>
                <a:gdLst>
                  <a:gd name="connsiteX0" fmla="*/ 360152 w 470068"/>
                  <a:gd name="connsiteY0" fmla="*/ 1274257 h 1465245"/>
                  <a:gd name="connsiteX1" fmla="*/ 462609 w 470068"/>
                  <a:gd name="connsiteY1" fmla="*/ 988519 h 1465245"/>
                  <a:gd name="connsiteX2" fmla="*/ 390989 w 470068"/>
                  <a:gd name="connsiteY2" fmla="*/ 855224 h 1465245"/>
                  <a:gd name="connsiteX3" fmla="*/ 394719 w 470068"/>
                  <a:gd name="connsiteY3" fmla="*/ 723919 h 1465245"/>
                  <a:gd name="connsiteX4" fmla="*/ 279329 w 470068"/>
                  <a:gd name="connsiteY4" fmla="*/ 462055 h 1465245"/>
                  <a:gd name="connsiteX5" fmla="*/ 210693 w 470068"/>
                  <a:gd name="connsiteY5" fmla="*/ 233763 h 1465245"/>
                  <a:gd name="connsiteX6" fmla="*/ 62974 w 470068"/>
                  <a:gd name="connsiteY6" fmla="*/ 0 h 1465245"/>
                  <a:gd name="connsiteX7" fmla="*/ 70932 w 470068"/>
                  <a:gd name="connsiteY7" fmla="*/ 540390 h 1465245"/>
                  <a:gd name="connsiteX8" fmla="*/ 17714 w 470068"/>
                  <a:gd name="connsiteY8" fmla="*/ 762962 h 1465245"/>
                  <a:gd name="connsiteX9" fmla="*/ 96547 w 470068"/>
                  <a:gd name="connsiteY9" fmla="*/ 865918 h 1465245"/>
                  <a:gd name="connsiteX10" fmla="*/ 72922 w 470068"/>
                  <a:gd name="connsiteY10" fmla="*/ 966137 h 1465245"/>
                  <a:gd name="connsiteX11" fmla="*/ 370596 w 470068"/>
                  <a:gd name="connsiteY11" fmla="*/ 1465246 h 1465245"/>
                  <a:gd name="connsiteX12" fmla="*/ 359903 w 470068"/>
                  <a:gd name="connsiteY12" fmla="*/ 1274257 h 146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0068" h="1465245">
                    <a:moveTo>
                      <a:pt x="360152" y="1274257"/>
                    </a:moveTo>
                    <a:cubicBezTo>
                      <a:pt x="412375" y="1172047"/>
                      <a:pt x="495436" y="1121565"/>
                      <a:pt x="462609" y="988519"/>
                    </a:cubicBezTo>
                    <a:cubicBezTo>
                      <a:pt x="449429" y="935300"/>
                      <a:pt x="409640" y="902225"/>
                      <a:pt x="390989" y="855224"/>
                    </a:cubicBezTo>
                    <a:cubicBezTo>
                      <a:pt x="367861" y="796783"/>
                      <a:pt x="387258" y="785344"/>
                      <a:pt x="394719" y="723919"/>
                    </a:cubicBezTo>
                    <a:cubicBezTo>
                      <a:pt x="411381" y="590873"/>
                      <a:pt x="327574" y="563269"/>
                      <a:pt x="279329" y="462055"/>
                    </a:cubicBezTo>
                    <a:cubicBezTo>
                      <a:pt x="245757" y="391429"/>
                      <a:pt x="255705" y="308617"/>
                      <a:pt x="210693" y="233763"/>
                    </a:cubicBezTo>
                    <a:cubicBezTo>
                      <a:pt x="164935" y="157914"/>
                      <a:pt x="79885" y="90272"/>
                      <a:pt x="62974" y="0"/>
                    </a:cubicBezTo>
                    <a:cubicBezTo>
                      <a:pt x="50540" y="159904"/>
                      <a:pt x="-51171" y="405603"/>
                      <a:pt x="70932" y="540390"/>
                    </a:cubicBezTo>
                    <a:cubicBezTo>
                      <a:pt x="-2678" y="589878"/>
                      <a:pt x="-16356" y="686865"/>
                      <a:pt x="17714" y="762962"/>
                    </a:cubicBezTo>
                    <a:cubicBezTo>
                      <a:pt x="33879" y="799270"/>
                      <a:pt x="87097" y="827620"/>
                      <a:pt x="96547" y="865918"/>
                    </a:cubicBezTo>
                    <a:cubicBezTo>
                      <a:pt x="109478" y="918390"/>
                      <a:pt x="77149" y="920130"/>
                      <a:pt x="72922" y="966137"/>
                    </a:cubicBezTo>
                    <a:cubicBezTo>
                      <a:pt x="59493" y="1111866"/>
                      <a:pt x="482256" y="1319268"/>
                      <a:pt x="370596" y="1465246"/>
                    </a:cubicBezTo>
                    <a:lnTo>
                      <a:pt x="359903" y="1274257"/>
                    </a:lnTo>
                    <a:close/>
                  </a:path>
                </a:pathLst>
              </a:custGeom>
              <a:solidFill>
                <a:schemeClr val="accent6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04" name="Graphic 45">
                <a:extLst>
                  <a:ext uri="{FF2B5EF4-FFF2-40B4-BE49-F238E27FC236}">
                    <a16:creationId xmlns:a16="http://schemas.microsoft.com/office/drawing/2014/main" id="{20902BCA-464E-3DF1-22D7-63487413FB65}"/>
                  </a:ext>
                </a:extLst>
              </p:cNvPr>
              <p:cNvGrpSpPr/>
              <p:nvPr/>
            </p:nvGrpSpPr>
            <p:grpSpPr>
              <a:xfrm>
                <a:off x="5440843" y="4713571"/>
                <a:ext cx="395655" cy="1365274"/>
                <a:chOff x="5440843" y="4713571"/>
                <a:chExt cx="395655" cy="1365274"/>
              </a:xfrm>
              <a:solidFill>
                <a:srgbClr val="FFFFFF"/>
              </a:solidFill>
            </p:grpSpPr>
            <p:sp>
              <p:nvSpPr>
                <p:cNvPr id="210" name="Freeform 69">
                  <a:extLst>
                    <a:ext uri="{FF2B5EF4-FFF2-40B4-BE49-F238E27FC236}">
                      <a16:creationId xmlns:a16="http://schemas.microsoft.com/office/drawing/2014/main" id="{F66A2E4A-E1DF-200B-AB9F-4003DBA158B9}"/>
                    </a:ext>
                  </a:extLst>
                </p:cNvPr>
                <p:cNvSpPr/>
                <p:nvPr/>
              </p:nvSpPr>
              <p:spPr>
                <a:xfrm>
                  <a:off x="5440843" y="4713571"/>
                  <a:ext cx="395655" cy="1318521"/>
                </a:xfrm>
                <a:custGeom>
                  <a:avLst/>
                  <a:gdLst>
                    <a:gd name="connsiteX0" fmla="*/ 115638 w 395655"/>
                    <a:gd name="connsiteY0" fmla="*/ 315082 h 1318521"/>
                    <a:gd name="connsiteX1" fmla="*/ 19646 w 395655"/>
                    <a:gd name="connsiteY1" fmla="*/ 261367 h 1318521"/>
                    <a:gd name="connsiteX2" fmla="*/ 21635 w 395655"/>
                    <a:gd name="connsiteY2" fmla="*/ 248186 h 1318521"/>
                    <a:gd name="connsiteX3" fmla="*/ 113400 w 395655"/>
                    <a:gd name="connsiteY3" fmla="*/ 301902 h 1318521"/>
                    <a:gd name="connsiteX4" fmla="*/ 104199 w 395655"/>
                    <a:gd name="connsiteY4" fmla="*/ 242467 h 1318521"/>
                    <a:gd name="connsiteX5" fmla="*/ 96241 w 395655"/>
                    <a:gd name="connsiteY5" fmla="*/ 190492 h 1318521"/>
                    <a:gd name="connsiteX6" fmla="*/ 87039 w 395655"/>
                    <a:gd name="connsiteY6" fmla="*/ 141998 h 1318521"/>
                    <a:gd name="connsiteX7" fmla="*/ 79081 w 395655"/>
                    <a:gd name="connsiteY7" fmla="*/ 101214 h 1318521"/>
                    <a:gd name="connsiteX8" fmla="*/ 73610 w 395655"/>
                    <a:gd name="connsiteY8" fmla="*/ 72367 h 1318521"/>
                    <a:gd name="connsiteX9" fmla="*/ 62668 w 395655"/>
                    <a:gd name="connsiteY9" fmla="*/ 7460 h 1318521"/>
                    <a:gd name="connsiteX10" fmla="*/ 63414 w 395655"/>
                    <a:gd name="connsiteY10" fmla="*/ 0 h 1318521"/>
                    <a:gd name="connsiteX11" fmla="*/ 81319 w 395655"/>
                    <a:gd name="connsiteY11" fmla="*/ 52223 h 1318521"/>
                    <a:gd name="connsiteX12" fmla="*/ 84801 w 395655"/>
                    <a:gd name="connsiteY12" fmla="*/ 70129 h 1318521"/>
                    <a:gd name="connsiteX13" fmla="*/ 90272 w 395655"/>
                    <a:gd name="connsiteY13" fmla="*/ 99225 h 1318521"/>
                    <a:gd name="connsiteX14" fmla="*/ 97982 w 395655"/>
                    <a:gd name="connsiteY14" fmla="*/ 139760 h 1318521"/>
                    <a:gd name="connsiteX15" fmla="*/ 107183 w 395655"/>
                    <a:gd name="connsiteY15" fmla="*/ 188751 h 1318521"/>
                    <a:gd name="connsiteX16" fmla="*/ 115140 w 395655"/>
                    <a:gd name="connsiteY16" fmla="*/ 240726 h 1318521"/>
                    <a:gd name="connsiteX17" fmla="*/ 137025 w 395655"/>
                    <a:gd name="connsiteY17" fmla="*/ 372777 h 1318521"/>
                    <a:gd name="connsiteX18" fmla="*/ 201931 w 395655"/>
                    <a:gd name="connsiteY18" fmla="*/ 219339 h 1318521"/>
                    <a:gd name="connsiteX19" fmla="*/ 210884 w 395655"/>
                    <a:gd name="connsiteY19" fmla="*/ 233514 h 1318521"/>
                    <a:gd name="connsiteX20" fmla="*/ 139263 w 395655"/>
                    <a:gd name="connsiteY20" fmla="*/ 384714 h 1318521"/>
                    <a:gd name="connsiteX21" fmla="*/ 142247 w 395655"/>
                    <a:gd name="connsiteY21" fmla="*/ 399386 h 1318521"/>
                    <a:gd name="connsiteX22" fmla="*/ 174576 w 395655"/>
                    <a:gd name="connsiteY22" fmla="*/ 526215 h 1318521"/>
                    <a:gd name="connsiteX23" fmla="*/ 254652 w 395655"/>
                    <a:gd name="connsiteY23" fmla="*/ 377005 h 1318521"/>
                    <a:gd name="connsiteX24" fmla="*/ 259377 w 395655"/>
                    <a:gd name="connsiteY24" fmla="*/ 400132 h 1318521"/>
                    <a:gd name="connsiteX25" fmla="*/ 178306 w 395655"/>
                    <a:gd name="connsiteY25" fmla="*/ 539395 h 1318521"/>
                    <a:gd name="connsiteX26" fmla="*/ 210635 w 395655"/>
                    <a:gd name="connsiteY26" fmla="*/ 646081 h 1318521"/>
                    <a:gd name="connsiteX27" fmla="*/ 212127 w 395655"/>
                    <a:gd name="connsiteY27" fmla="*/ 650557 h 1318521"/>
                    <a:gd name="connsiteX28" fmla="*/ 221329 w 395655"/>
                    <a:gd name="connsiteY28" fmla="*/ 680150 h 1318521"/>
                    <a:gd name="connsiteX29" fmla="*/ 251171 w 395655"/>
                    <a:gd name="connsiteY29" fmla="*/ 642599 h 1318521"/>
                    <a:gd name="connsiteX30" fmla="*/ 280515 w 395655"/>
                    <a:gd name="connsiteY30" fmla="*/ 606043 h 1318521"/>
                    <a:gd name="connsiteX31" fmla="*/ 315829 w 395655"/>
                    <a:gd name="connsiteY31" fmla="*/ 520495 h 1318521"/>
                    <a:gd name="connsiteX32" fmla="*/ 324533 w 395655"/>
                    <a:gd name="connsiteY32" fmla="*/ 531935 h 1318521"/>
                    <a:gd name="connsiteX33" fmla="*/ 290214 w 395655"/>
                    <a:gd name="connsiteY33" fmla="*/ 612260 h 1318521"/>
                    <a:gd name="connsiteX34" fmla="*/ 259626 w 395655"/>
                    <a:gd name="connsiteY34" fmla="*/ 650060 h 1318521"/>
                    <a:gd name="connsiteX35" fmla="*/ 227048 w 395655"/>
                    <a:gd name="connsiteY35" fmla="*/ 691590 h 1318521"/>
                    <a:gd name="connsiteX36" fmla="*/ 224064 w 395655"/>
                    <a:gd name="connsiteY36" fmla="*/ 689849 h 1318521"/>
                    <a:gd name="connsiteX37" fmla="*/ 263605 w 395655"/>
                    <a:gd name="connsiteY37" fmla="*/ 826377 h 1318521"/>
                    <a:gd name="connsiteX38" fmla="*/ 265594 w 395655"/>
                    <a:gd name="connsiteY38" fmla="*/ 833588 h 1318521"/>
                    <a:gd name="connsiteX39" fmla="*/ 305881 w 395655"/>
                    <a:gd name="connsiteY39" fmla="*/ 784100 h 1318521"/>
                    <a:gd name="connsiteX40" fmla="*/ 330003 w 395655"/>
                    <a:gd name="connsiteY40" fmla="*/ 756994 h 1318521"/>
                    <a:gd name="connsiteX41" fmla="*/ 391926 w 395655"/>
                    <a:gd name="connsiteY41" fmla="*/ 646578 h 1318521"/>
                    <a:gd name="connsiteX42" fmla="*/ 395656 w 395655"/>
                    <a:gd name="connsiteY42" fmla="*/ 668462 h 1318521"/>
                    <a:gd name="connsiteX43" fmla="*/ 339453 w 395655"/>
                    <a:gd name="connsiteY43" fmla="*/ 763708 h 1318521"/>
                    <a:gd name="connsiteX44" fmla="*/ 314088 w 395655"/>
                    <a:gd name="connsiteY44" fmla="*/ 792307 h 1318521"/>
                    <a:gd name="connsiteX45" fmla="*/ 270568 w 395655"/>
                    <a:gd name="connsiteY45" fmla="*/ 853234 h 1318521"/>
                    <a:gd name="connsiteX46" fmla="*/ 332242 w 395655"/>
                    <a:gd name="connsiteY46" fmla="*/ 1077796 h 1318521"/>
                    <a:gd name="connsiteX47" fmla="*/ 364073 w 395655"/>
                    <a:gd name="connsiteY47" fmla="*/ 1249388 h 1318521"/>
                    <a:gd name="connsiteX48" fmla="*/ 365814 w 395655"/>
                    <a:gd name="connsiteY48" fmla="*/ 1262568 h 1318521"/>
                    <a:gd name="connsiteX49" fmla="*/ 359846 w 395655"/>
                    <a:gd name="connsiteY49" fmla="*/ 1273759 h 1318521"/>
                    <a:gd name="connsiteX50" fmla="*/ 362332 w 395655"/>
                    <a:gd name="connsiteY50" fmla="*/ 1318522 h 1318521"/>
                    <a:gd name="connsiteX51" fmla="*/ 352634 w 395655"/>
                    <a:gd name="connsiteY51" fmla="*/ 1250880 h 1318521"/>
                    <a:gd name="connsiteX52" fmla="*/ 321300 w 395655"/>
                    <a:gd name="connsiteY52" fmla="*/ 1081029 h 1318521"/>
                    <a:gd name="connsiteX53" fmla="*/ 259377 w 395655"/>
                    <a:gd name="connsiteY53" fmla="*/ 855224 h 1318521"/>
                    <a:gd name="connsiteX54" fmla="*/ 258880 w 395655"/>
                    <a:gd name="connsiteY54" fmla="*/ 853980 h 1318521"/>
                    <a:gd name="connsiteX55" fmla="*/ 252414 w 395655"/>
                    <a:gd name="connsiteY55" fmla="*/ 829361 h 1318521"/>
                    <a:gd name="connsiteX56" fmla="*/ 238985 w 395655"/>
                    <a:gd name="connsiteY56" fmla="*/ 780619 h 1318521"/>
                    <a:gd name="connsiteX57" fmla="*/ 166121 w 395655"/>
                    <a:gd name="connsiteY57" fmla="*/ 766195 h 1318521"/>
                    <a:gd name="connsiteX58" fmla="*/ 108177 w 395655"/>
                    <a:gd name="connsiteY58" fmla="*/ 756496 h 1318521"/>
                    <a:gd name="connsiteX59" fmla="*/ 1243 w 395655"/>
                    <a:gd name="connsiteY59" fmla="*/ 703527 h 1318521"/>
                    <a:gd name="connsiteX60" fmla="*/ 0 w 395655"/>
                    <a:gd name="connsiteY60" fmla="*/ 688605 h 1318521"/>
                    <a:gd name="connsiteX61" fmla="*/ 110913 w 395655"/>
                    <a:gd name="connsiteY61" fmla="*/ 745305 h 1318521"/>
                    <a:gd name="connsiteX62" fmla="*/ 167613 w 395655"/>
                    <a:gd name="connsiteY62" fmla="*/ 754755 h 1318521"/>
                    <a:gd name="connsiteX63" fmla="*/ 235006 w 395655"/>
                    <a:gd name="connsiteY63" fmla="*/ 767190 h 1318521"/>
                    <a:gd name="connsiteX64" fmla="*/ 200688 w 395655"/>
                    <a:gd name="connsiteY64" fmla="*/ 653790 h 1318521"/>
                    <a:gd name="connsiteX65" fmla="*/ 160650 w 395655"/>
                    <a:gd name="connsiteY65" fmla="*/ 641853 h 1318521"/>
                    <a:gd name="connsiteX66" fmla="*/ 127077 w 395655"/>
                    <a:gd name="connsiteY66" fmla="*/ 633895 h 1318521"/>
                    <a:gd name="connsiteX67" fmla="*/ 30091 w 395655"/>
                    <a:gd name="connsiteY67" fmla="*/ 579433 h 1318521"/>
                    <a:gd name="connsiteX68" fmla="*/ 37054 w 395655"/>
                    <a:gd name="connsiteY68" fmla="*/ 570232 h 1318521"/>
                    <a:gd name="connsiteX69" fmla="*/ 131056 w 395655"/>
                    <a:gd name="connsiteY69" fmla="*/ 622953 h 1318521"/>
                    <a:gd name="connsiteX70" fmla="*/ 162639 w 395655"/>
                    <a:gd name="connsiteY70" fmla="*/ 630414 h 1318521"/>
                    <a:gd name="connsiteX71" fmla="*/ 195963 w 395655"/>
                    <a:gd name="connsiteY71" fmla="*/ 638372 h 1318521"/>
                    <a:gd name="connsiteX72" fmla="*/ 146226 w 395655"/>
                    <a:gd name="connsiteY72" fmla="*/ 467525 h 1318521"/>
                    <a:gd name="connsiteX73" fmla="*/ 133543 w 395655"/>
                    <a:gd name="connsiteY73" fmla="*/ 467028 h 1318521"/>
                    <a:gd name="connsiteX74" fmla="*/ 17159 w 395655"/>
                    <a:gd name="connsiteY74" fmla="*/ 425995 h 1318521"/>
                    <a:gd name="connsiteX75" fmla="*/ 14672 w 395655"/>
                    <a:gd name="connsiteY75" fmla="*/ 410577 h 1318521"/>
                    <a:gd name="connsiteX76" fmla="*/ 143490 w 395655"/>
                    <a:gd name="connsiteY76" fmla="*/ 455837 h 1318521"/>
                    <a:gd name="connsiteX77" fmla="*/ 130559 w 395655"/>
                    <a:gd name="connsiteY77" fmla="*/ 401376 h 1318521"/>
                    <a:gd name="connsiteX78" fmla="*/ 114394 w 395655"/>
                    <a:gd name="connsiteY78" fmla="*/ 314585 h 1318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395655" h="1318521">
                      <a:moveTo>
                        <a:pt x="115638" y="315082"/>
                      </a:moveTo>
                      <a:cubicBezTo>
                        <a:pt x="77092" y="300907"/>
                        <a:pt x="47250" y="282753"/>
                        <a:pt x="19646" y="261367"/>
                      </a:cubicBezTo>
                      <a:cubicBezTo>
                        <a:pt x="20143" y="256890"/>
                        <a:pt x="20889" y="252663"/>
                        <a:pt x="21635" y="248186"/>
                      </a:cubicBezTo>
                      <a:cubicBezTo>
                        <a:pt x="50483" y="271563"/>
                        <a:pt x="78087" y="288225"/>
                        <a:pt x="113400" y="301902"/>
                      </a:cubicBezTo>
                      <a:cubicBezTo>
                        <a:pt x="110167" y="282007"/>
                        <a:pt x="107183" y="262113"/>
                        <a:pt x="104199" y="242467"/>
                      </a:cubicBezTo>
                      <a:cubicBezTo>
                        <a:pt x="101712" y="225059"/>
                        <a:pt x="98976" y="207651"/>
                        <a:pt x="96241" y="190492"/>
                      </a:cubicBezTo>
                      <a:cubicBezTo>
                        <a:pt x="93754" y="174327"/>
                        <a:pt x="90272" y="157914"/>
                        <a:pt x="87039" y="141998"/>
                      </a:cubicBezTo>
                      <a:cubicBezTo>
                        <a:pt x="84304" y="128570"/>
                        <a:pt x="81568" y="114643"/>
                        <a:pt x="79081" y="101214"/>
                      </a:cubicBezTo>
                      <a:cubicBezTo>
                        <a:pt x="77589" y="92759"/>
                        <a:pt x="75849" y="82811"/>
                        <a:pt x="73610" y="72367"/>
                      </a:cubicBezTo>
                      <a:cubicBezTo>
                        <a:pt x="69383" y="51229"/>
                        <a:pt x="64907" y="28350"/>
                        <a:pt x="62668" y="7460"/>
                      </a:cubicBezTo>
                      <a:cubicBezTo>
                        <a:pt x="62668" y="4974"/>
                        <a:pt x="63166" y="2487"/>
                        <a:pt x="63414" y="0"/>
                      </a:cubicBezTo>
                      <a:cubicBezTo>
                        <a:pt x="66896" y="18154"/>
                        <a:pt x="73113" y="35562"/>
                        <a:pt x="81319" y="52223"/>
                      </a:cubicBezTo>
                      <a:cubicBezTo>
                        <a:pt x="82563" y="58440"/>
                        <a:pt x="83558" y="64409"/>
                        <a:pt x="84801" y="70129"/>
                      </a:cubicBezTo>
                      <a:cubicBezTo>
                        <a:pt x="86790" y="80573"/>
                        <a:pt x="88780" y="90521"/>
                        <a:pt x="90272" y="99225"/>
                      </a:cubicBezTo>
                      <a:cubicBezTo>
                        <a:pt x="92510" y="112405"/>
                        <a:pt x="95246" y="126331"/>
                        <a:pt x="97982" y="139760"/>
                      </a:cubicBezTo>
                      <a:cubicBezTo>
                        <a:pt x="101214" y="155676"/>
                        <a:pt x="104696" y="172338"/>
                        <a:pt x="107183" y="188751"/>
                      </a:cubicBezTo>
                      <a:cubicBezTo>
                        <a:pt x="109918" y="206159"/>
                        <a:pt x="112654" y="223567"/>
                        <a:pt x="115140" y="240726"/>
                      </a:cubicBezTo>
                      <a:cubicBezTo>
                        <a:pt x="121606" y="283997"/>
                        <a:pt x="128321" y="328760"/>
                        <a:pt x="137025" y="372777"/>
                      </a:cubicBezTo>
                      <a:cubicBezTo>
                        <a:pt x="175819" y="348406"/>
                        <a:pt x="193476" y="279520"/>
                        <a:pt x="201931" y="219339"/>
                      </a:cubicBezTo>
                      <a:cubicBezTo>
                        <a:pt x="205164" y="224064"/>
                        <a:pt x="208148" y="228789"/>
                        <a:pt x="210884" y="233514"/>
                      </a:cubicBezTo>
                      <a:cubicBezTo>
                        <a:pt x="201185" y="294939"/>
                        <a:pt x="181290" y="361586"/>
                        <a:pt x="139263" y="384714"/>
                      </a:cubicBezTo>
                      <a:cubicBezTo>
                        <a:pt x="140258" y="389439"/>
                        <a:pt x="141252" y="394412"/>
                        <a:pt x="142247" y="399386"/>
                      </a:cubicBezTo>
                      <a:cubicBezTo>
                        <a:pt x="151697" y="442160"/>
                        <a:pt x="162639" y="484436"/>
                        <a:pt x="174576" y="526215"/>
                      </a:cubicBezTo>
                      <a:cubicBezTo>
                        <a:pt x="212127" y="482198"/>
                        <a:pt x="240228" y="429477"/>
                        <a:pt x="254652" y="377005"/>
                      </a:cubicBezTo>
                      <a:cubicBezTo>
                        <a:pt x="256145" y="384963"/>
                        <a:pt x="257637" y="392423"/>
                        <a:pt x="259377" y="400132"/>
                      </a:cubicBezTo>
                      <a:cubicBezTo>
                        <a:pt x="242467" y="449869"/>
                        <a:pt x="214365" y="498362"/>
                        <a:pt x="178306" y="539395"/>
                      </a:cubicBezTo>
                      <a:cubicBezTo>
                        <a:pt x="188751" y="575455"/>
                        <a:pt x="199693" y="611016"/>
                        <a:pt x="210635" y="646081"/>
                      </a:cubicBezTo>
                      <a:cubicBezTo>
                        <a:pt x="211381" y="648319"/>
                        <a:pt x="211630" y="649562"/>
                        <a:pt x="212127" y="650557"/>
                      </a:cubicBezTo>
                      <a:cubicBezTo>
                        <a:pt x="215111" y="660504"/>
                        <a:pt x="218344" y="670203"/>
                        <a:pt x="221329" y="680150"/>
                      </a:cubicBezTo>
                      <a:cubicBezTo>
                        <a:pt x="230281" y="666722"/>
                        <a:pt x="240726" y="654536"/>
                        <a:pt x="251171" y="642599"/>
                      </a:cubicBezTo>
                      <a:cubicBezTo>
                        <a:pt x="261367" y="630911"/>
                        <a:pt x="272060" y="618974"/>
                        <a:pt x="280515" y="606043"/>
                      </a:cubicBezTo>
                      <a:cubicBezTo>
                        <a:pt x="298918" y="578439"/>
                        <a:pt x="307622" y="550337"/>
                        <a:pt x="315829" y="520495"/>
                      </a:cubicBezTo>
                      <a:cubicBezTo>
                        <a:pt x="318813" y="524474"/>
                        <a:pt x="321548" y="528204"/>
                        <a:pt x="324533" y="531935"/>
                      </a:cubicBezTo>
                      <a:cubicBezTo>
                        <a:pt x="316823" y="558792"/>
                        <a:pt x="307622" y="585899"/>
                        <a:pt x="290214" y="612260"/>
                      </a:cubicBezTo>
                      <a:cubicBezTo>
                        <a:pt x="281261" y="625688"/>
                        <a:pt x="270319" y="638123"/>
                        <a:pt x="259626" y="650060"/>
                      </a:cubicBezTo>
                      <a:cubicBezTo>
                        <a:pt x="248186" y="663240"/>
                        <a:pt x="236001" y="676669"/>
                        <a:pt x="227048" y="691590"/>
                      </a:cubicBezTo>
                      <a:lnTo>
                        <a:pt x="224064" y="689849"/>
                      </a:lnTo>
                      <a:cubicBezTo>
                        <a:pt x="237742" y="734612"/>
                        <a:pt x="251419" y="780370"/>
                        <a:pt x="263605" y="826377"/>
                      </a:cubicBezTo>
                      <a:cubicBezTo>
                        <a:pt x="264351" y="828863"/>
                        <a:pt x="264848" y="831102"/>
                        <a:pt x="265594" y="833588"/>
                      </a:cubicBezTo>
                      <a:cubicBezTo>
                        <a:pt x="274547" y="816926"/>
                        <a:pt x="290712" y="799767"/>
                        <a:pt x="305881" y="784100"/>
                      </a:cubicBezTo>
                      <a:cubicBezTo>
                        <a:pt x="315580" y="774153"/>
                        <a:pt x="324781" y="764703"/>
                        <a:pt x="330003" y="756994"/>
                      </a:cubicBezTo>
                      <a:cubicBezTo>
                        <a:pt x="354126" y="722924"/>
                        <a:pt x="378248" y="684875"/>
                        <a:pt x="391926" y="646578"/>
                      </a:cubicBezTo>
                      <a:cubicBezTo>
                        <a:pt x="393667" y="653541"/>
                        <a:pt x="394910" y="660753"/>
                        <a:pt x="395656" y="668462"/>
                      </a:cubicBezTo>
                      <a:cubicBezTo>
                        <a:pt x="381232" y="702035"/>
                        <a:pt x="360094" y="734364"/>
                        <a:pt x="339453" y="763708"/>
                      </a:cubicBezTo>
                      <a:cubicBezTo>
                        <a:pt x="333485" y="772163"/>
                        <a:pt x="324035" y="781862"/>
                        <a:pt x="314088" y="792307"/>
                      </a:cubicBezTo>
                      <a:cubicBezTo>
                        <a:pt x="295685" y="811455"/>
                        <a:pt x="273055" y="834832"/>
                        <a:pt x="270568" y="853234"/>
                      </a:cubicBezTo>
                      <a:cubicBezTo>
                        <a:pt x="289965" y="926099"/>
                        <a:pt x="310606" y="1002942"/>
                        <a:pt x="332242" y="1077796"/>
                      </a:cubicBezTo>
                      <a:cubicBezTo>
                        <a:pt x="348655" y="1134247"/>
                        <a:pt x="356364" y="1192688"/>
                        <a:pt x="364073" y="1249388"/>
                      </a:cubicBezTo>
                      <a:cubicBezTo>
                        <a:pt x="364570" y="1253864"/>
                        <a:pt x="365317" y="1258092"/>
                        <a:pt x="365814" y="1262568"/>
                      </a:cubicBezTo>
                      <a:cubicBezTo>
                        <a:pt x="363824" y="1266298"/>
                        <a:pt x="361835" y="1270029"/>
                        <a:pt x="359846" y="1273759"/>
                      </a:cubicBezTo>
                      <a:lnTo>
                        <a:pt x="362332" y="1318522"/>
                      </a:lnTo>
                      <a:cubicBezTo>
                        <a:pt x="358851" y="1295892"/>
                        <a:pt x="355618" y="1273262"/>
                        <a:pt x="352634" y="1250880"/>
                      </a:cubicBezTo>
                      <a:cubicBezTo>
                        <a:pt x="345173" y="1194677"/>
                        <a:pt x="337464" y="1136734"/>
                        <a:pt x="321300" y="1081029"/>
                      </a:cubicBezTo>
                      <a:cubicBezTo>
                        <a:pt x="299415" y="1005677"/>
                        <a:pt x="278774" y="928586"/>
                        <a:pt x="259377" y="855224"/>
                      </a:cubicBezTo>
                      <a:cubicBezTo>
                        <a:pt x="258880" y="854726"/>
                        <a:pt x="258880" y="854478"/>
                        <a:pt x="258880" y="853980"/>
                      </a:cubicBezTo>
                      <a:cubicBezTo>
                        <a:pt x="256891" y="845774"/>
                        <a:pt x="254404" y="837567"/>
                        <a:pt x="252414" y="829361"/>
                      </a:cubicBezTo>
                      <a:cubicBezTo>
                        <a:pt x="248186" y="812947"/>
                        <a:pt x="243461" y="797032"/>
                        <a:pt x="238985" y="780619"/>
                      </a:cubicBezTo>
                      <a:cubicBezTo>
                        <a:pt x="217598" y="772909"/>
                        <a:pt x="191487" y="769677"/>
                        <a:pt x="166121" y="766195"/>
                      </a:cubicBezTo>
                      <a:cubicBezTo>
                        <a:pt x="146475" y="763708"/>
                        <a:pt x="126083" y="760973"/>
                        <a:pt x="108177" y="756496"/>
                      </a:cubicBezTo>
                      <a:cubicBezTo>
                        <a:pt x="63663" y="745057"/>
                        <a:pt x="32826" y="725162"/>
                        <a:pt x="1243" y="703527"/>
                      </a:cubicBezTo>
                      <a:cubicBezTo>
                        <a:pt x="497" y="698553"/>
                        <a:pt x="249" y="693579"/>
                        <a:pt x="0" y="688605"/>
                      </a:cubicBezTo>
                      <a:cubicBezTo>
                        <a:pt x="33324" y="711733"/>
                        <a:pt x="64658" y="733618"/>
                        <a:pt x="110913" y="745305"/>
                      </a:cubicBezTo>
                      <a:cubicBezTo>
                        <a:pt x="128321" y="749782"/>
                        <a:pt x="148215" y="752269"/>
                        <a:pt x="167613" y="754755"/>
                      </a:cubicBezTo>
                      <a:cubicBezTo>
                        <a:pt x="190741" y="757740"/>
                        <a:pt x="214365" y="760973"/>
                        <a:pt x="235006" y="767190"/>
                      </a:cubicBezTo>
                      <a:cubicBezTo>
                        <a:pt x="223816" y="728892"/>
                        <a:pt x="212376" y="690844"/>
                        <a:pt x="200688" y="653790"/>
                      </a:cubicBezTo>
                      <a:cubicBezTo>
                        <a:pt x="190492" y="647324"/>
                        <a:pt x="175322" y="644589"/>
                        <a:pt x="160650" y="641853"/>
                      </a:cubicBezTo>
                      <a:cubicBezTo>
                        <a:pt x="148961" y="639864"/>
                        <a:pt x="137025" y="637626"/>
                        <a:pt x="127077" y="633895"/>
                      </a:cubicBezTo>
                      <a:cubicBezTo>
                        <a:pt x="100966" y="624196"/>
                        <a:pt x="58440" y="608032"/>
                        <a:pt x="30091" y="579433"/>
                      </a:cubicBezTo>
                      <a:cubicBezTo>
                        <a:pt x="32329" y="576201"/>
                        <a:pt x="34567" y="573216"/>
                        <a:pt x="37054" y="570232"/>
                      </a:cubicBezTo>
                      <a:cubicBezTo>
                        <a:pt x="59435" y="593608"/>
                        <a:pt x="94749" y="609276"/>
                        <a:pt x="131056" y="622953"/>
                      </a:cubicBezTo>
                      <a:cubicBezTo>
                        <a:pt x="140009" y="626434"/>
                        <a:pt x="151448" y="628424"/>
                        <a:pt x="162639" y="630414"/>
                      </a:cubicBezTo>
                      <a:cubicBezTo>
                        <a:pt x="174079" y="632403"/>
                        <a:pt x="185767" y="634641"/>
                        <a:pt x="195963" y="638372"/>
                      </a:cubicBezTo>
                      <a:cubicBezTo>
                        <a:pt x="178804" y="582418"/>
                        <a:pt x="161396" y="525469"/>
                        <a:pt x="146226" y="467525"/>
                      </a:cubicBezTo>
                      <a:cubicBezTo>
                        <a:pt x="142247" y="467525"/>
                        <a:pt x="137771" y="467525"/>
                        <a:pt x="133543" y="467028"/>
                      </a:cubicBezTo>
                      <a:cubicBezTo>
                        <a:pt x="97982" y="464044"/>
                        <a:pt x="53218" y="448874"/>
                        <a:pt x="17159" y="425995"/>
                      </a:cubicBezTo>
                      <a:cubicBezTo>
                        <a:pt x="16413" y="421022"/>
                        <a:pt x="15418" y="415799"/>
                        <a:pt x="14672" y="410577"/>
                      </a:cubicBezTo>
                      <a:cubicBezTo>
                        <a:pt x="52969" y="436937"/>
                        <a:pt x="105939" y="455340"/>
                        <a:pt x="143490" y="455837"/>
                      </a:cubicBezTo>
                      <a:cubicBezTo>
                        <a:pt x="138766" y="437683"/>
                        <a:pt x="134538" y="419530"/>
                        <a:pt x="130559" y="401376"/>
                      </a:cubicBezTo>
                      <a:cubicBezTo>
                        <a:pt x="124342" y="372528"/>
                        <a:pt x="119119" y="343432"/>
                        <a:pt x="114394" y="31458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1" name="Freeform 70">
                  <a:extLst>
                    <a:ext uri="{FF2B5EF4-FFF2-40B4-BE49-F238E27FC236}">
                      <a16:creationId xmlns:a16="http://schemas.microsoft.com/office/drawing/2014/main" id="{51B1A5E7-3036-7C54-6368-158D2C97CDA9}"/>
                    </a:ext>
                  </a:extLst>
                </p:cNvPr>
                <p:cNvSpPr/>
                <p:nvPr/>
              </p:nvSpPr>
              <p:spPr>
                <a:xfrm>
                  <a:off x="5807652" y="6053977"/>
                  <a:ext cx="12185" cy="24868"/>
                </a:xfrm>
                <a:custGeom>
                  <a:avLst/>
                  <a:gdLst>
                    <a:gd name="connsiteX0" fmla="*/ 4725 w 12185"/>
                    <a:gd name="connsiteY0" fmla="*/ 24868 h 24868"/>
                    <a:gd name="connsiteX1" fmla="*/ 0 w 12185"/>
                    <a:gd name="connsiteY1" fmla="*/ 0 h 24868"/>
                    <a:gd name="connsiteX2" fmla="*/ 12185 w 12185"/>
                    <a:gd name="connsiteY2" fmla="*/ 23376 h 24868"/>
                    <a:gd name="connsiteX3" fmla="*/ 4725 w 12185"/>
                    <a:gd name="connsiteY3" fmla="*/ 24868 h 2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85" h="24868">
                      <a:moveTo>
                        <a:pt x="4725" y="24868"/>
                      </a:moveTo>
                      <a:cubicBezTo>
                        <a:pt x="2984" y="16662"/>
                        <a:pt x="1492" y="8455"/>
                        <a:pt x="0" y="0"/>
                      </a:cubicBezTo>
                      <a:cubicBezTo>
                        <a:pt x="4725" y="7709"/>
                        <a:pt x="8704" y="15418"/>
                        <a:pt x="12185" y="23376"/>
                      </a:cubicBezTo>
                      <a:lnTo>
                        <a:pt x="4725" y="248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05" name="Freeform 71">
                <a:extLst>
                  <a:ext uri="{FF2B5EF4-FFF2-40B4-BE49-F238E27FC236}">
                    <a16:creationId xmlns:a16="http://schemas.microsoft.com/office/drawing/2014/main" id="{6DFA4804-7108-CEE1-BDD8-55951EFE413C}"/>
                  </a:ext>
                </a:extLst>
              </p:cNvPr>
              <p:cNvSpPr/>
              <p:nvPr/>
            </p:nvSpPr>
            <p:spPr>
              <a:xfrm>
                <a:off x="5061351" y="5334038"/>
                <a:ext cx="724913" cy="742321"/>
              </a:xfrm>
              <a:custGeom>
                <a:avLst/>
                <a:gdLst>
                  <a:gd name="connsiteX0" fmla="*/ 0 w 724913"/>
                  <a:gd name="connsiteY0" fmla="*/ 0 h 742321"/>
                  <a:gd name="connsiteX1" fmla="*/ 383471 w 724913"/>
                  <a:gd name="connsiteY1" fmla="*/ 228789 h 742321"/>
                  <a:gd name="connsiteX2" fmla="*/ 564761 w 724913"/>
                  <a:gd name="connsiteY2" fmla="*/ 404111 h 742321"/>
                  <a:gd name="connsiteX3" fmla="*/ 625689 w 724913"/>
                  <a:gd name="connsiteY3" fmla="*/ 404111 h 742321"/>
                  <a:gd name="connsiteX4" fmla="*/ 660753 w 724913"/>
                  <a:gd name="connsiteY4" fmla="*/ 448377 h 742321"/>
                  <a:gd name="connsiteX5" fmla="*/ 692087 w 724913"/>
                  <a:gd name="connsiteY5" fmla="*/ 581423 h 742321"/>
                  <a:gd name="connsiteX6" fmla="*/ 724914 w 724913"/>
                  <a:gd name="connsiteY6" fmla="*/ 742321 h 742321"/>
                  <a:gd name="connsiteX7" fmla="*/ 355370 w 724913"/>
                  <a:gd name="connsiteY7" fmla="*/ 492891 h 742321"/>
                  <a:gd name="connsiteX8" fmla="*/ 166121 w 724913"/>
                  <a:gd name="connsiteY8" fmla="*/ 474738 h 742321"/>
                  <a:gd name="connsiteX9" fmla="*/ 222821 w 724913"/>
                  <a:gd name="connsiteY9" fmla="*/ 336718 h 742321"/>
                  <a:gd name="connsiteX10" fmla="*/ 69383 w 724913"/>
                  <a:gd name="connsiteY10" fmla="*/ 123844 h 742321"/>
                  <a:gd name="connsiteX11" fmla="*/ 33821 w 724913"/>
                  <a:gd name="connsiteY11" fmla="*/ 81319 h 742321"/>
                  <a:gd name="connsiteX12" fmla="*/ 0 w 724913"/>
                  <a:gd name="connsiteY12" fmla="*/ 497 h 74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24913" h="742321">
                    <a:moveTo>
                      <a:pt x="0" y="0"/>
                    </a:moveTo>
                    <a:cubicBezTo>
                      <a:pt x="110665" y="64658"/>
                      <a:pt x="425498" y="30588"/>
                      <a:pt x="383471" y="228789"/>
                    </a:cubicBezTo>
                    <a:cubicBezTo>
                      <a:pt x="528951" y="208894"/>
                      <a:pt x="573963" y="266092"/>
                      <a:pt x="564761" y="404111"/>
                    </a:cubicBezTo>
                    <a:cubicBezTo>
                      <a:pt x="565756" y="389190"/>
                      <a:pt x="618228" y="399386"/>
                      <a:pt x="625689" y="404111"/>
                    </a:cubicBezTo>
                    <a:cubicBezTo>
                      <a:pt x="638123" y="411572"/>
                      <a:pt x="653541" y="435694"/>
                      <a:pt x="660753" y="448377"/>
                    </a:cubicBezTo>
                    <a:cubicBezTo>
                      <a:pt x="683632" y="489410"/>
                      <a:pt x="686616" y="535914"/>
                      <a:pt x="692087" y="581423"/>
                    </a:cubicBezTo>
                    <a:cubicBezTo>
                      <a:pt x="698802" y="635885"/>
                      <a:pt x="710490" y="689849"/>
                      <a:pt x="724914" y="742321"/>
                    </a:cubicBezTo>
                    <a:cubicBezTo>
                      <a:pt x="631657" y="629170"/>
                      <a:pt x="296183" y="631408"/>
                      <a:pt x="355370" y="492891"/>
                    </a:cubicBezTo>
                    <a:cubicBezTo>
                      <a:pt x="303395" y="499606"/>
                      <a:pt x="207900" y="517014"/>
                      <a:pt x="166121" y="474738"/>
                    </a:cubicBezTo>
                    <a:cubicBezTo>
                      <a:pt x="112654" y="420524"/>
                      <a:pt x="175322" y="364073"/>
                      <a:pt x="222821" y="336718"/>
                    </a:cubicBezTo>
                    <a:cubicBezTo>
                      <a:pt x="20641" y="311352"/>
                      <a:pt x="41779" y="223318"/>
                      <a:pt x="69383" y="123844"/>
                    </a:cubicBezTo>
                    <a:lnTo>
                      <a:pt x="33821" y="81319"/>
                    </a:lnTo>
                    <a:cubicBezTo>
                      <a:pt x="17657" y="57197"/>
                      <a:pt x="5471" y="28101"/>
                      <a:pt x="0" y="49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6" name="Freeform 72">
                <a:extLst>
                  <a:ext uri="{FF2B5EF4-FFF2-40B4-BE49-F238E27FC236}">
                    <a16:creationId xmlns:a16="http://schemas.microsoft.com/office/drawing/2014/main" id="{A6D2D887-F7E9-0F8F-EF0B-7C4010DF971A}"/>
                  </a:ext>
                </a:extLst>
              </p:cNvPr>
              <p:cNvSpPr/>
              <p:nvPr/>
            </p:nvSpPr>
            <p:spPr>
              <a:xfrm>
                <a:off x="5778472" y="5131108"/>
                <a:ext cx="537133" cy="974595"/>
              </a:xfrm>
              <a:custGeom>
                <a:avLst/>
                <a:gdLst>
                  <a:gd name="connsiteX0" fmla="*/ 536246 w 537133"/>
                  <a:gd name="connsiteY0" fmla="*/ 426745 h 974595"/>
                  <a:gd name="connsiteX1" fmla="*/ 263440 w 537133"/>
                  <a:gd name="connsiteY1" fmla="*/ 533430 h 974595"/>
                  <a:gd name="connsiteX2" fmla="*/ 281345 w 537133"/>
                  <a:gd name="connsiteY2" fmla="*/ 433708 h 974595"/>
                  <a:gd name="connsiteX3" fmla="*/ 500436 w 537133"/>
                  <a:gd name="connsiteY3" fmla="*/ 301657 h 974595"/>
                  <a:gd name="connsiteX4" fmla="*/ 282589 w 537133"/>
                  <a:gd name="connsiteY4" fmla="*/ 425750 h 974595"/>
                  <a:gd name="connsiteX5" fmla="*/ 294774 w 537133"/>
                  <a:gd name="connsiteY5" fmla="*/ 329758 h 974595"/>
                  <a:gd name="connsiteX6" fmla="*/ 469350 w 537133"/>
                  <a:gd name="connsiteY6" fmla="*/ 205914 h 974595"/>
                  <a:gd name="connsiteX7" fmla="*/ 295272 w 537133"/>
                  <a:gd name="connsiteY7" fmla="*/ 324536 h 974595"/>
                  <a:gd name="connsiteX8" fmla="*/ 304224 w 537133"/>
                  <a:gd name="connsiteY8" fmla="*/ 210887 h 974595"/>
                  <a:gd name="connsiteX9" fmla="*/ 422847 w 537133"/>
                  <a:gd name="connsiteY9" fmla="*/ 112657 h 974595"/>
                  <a:gd name="connsiteX10" fmla="*/ 304970 w 537133"/>
                  <a:gd name="connsiteY10" fmla="*/ 200194 h 974595"/>
                  <a:gd name="connsiteX11" fmla="*/ 306711 w 537133"/>
                  <a:gd name="connsiteY11" fmla="*/ 156426 h 974595"/>
                  <a:gd name="connsiteX12" fmla="*/ 317404 w 537133"/>
                  <a:gd name="connsiteY12" fmla="*/ 4 h 974595"/>
                  <a:gd name="connsiteX13" fmla="*/ 297759 w 537133"/>
                  <a:gd name="connsiteY13" fmla="*/ 152944 h 974595"/>
                  <a:gd name="connsiteX14" fmla="*/ 293780 w 537133"/>
                  <a:gd name="connsiteY14" fmla="*/ 235756 h 974595"/>
                  <a:gd name="connsiteX15" fmla="*/ 219423 w 537133"/>
                  <a:gd name="connsiteY15" fmla="*/ 113652 h 974595"/>
                  <a:gd name="connsiteX16" fmla="*/ 293282 w 537133"/>
                  <a:gd name="connsiteY16" fmla="*/ 242222 h 974595"/>
                  <a:gd name="connsiteX17" fmla="*/ 282340 w 537133"/>
                  <a:gd name="connsiteY17" fmla="*/ 358854 h 974595"/>
                  <a:gd name="connsiteX18" fmla="*/ 150040 w 537133"/>
                  <a:gd name="connsiteY18" fmla="*/ 207655 h 974595"/>
                  <a:gd name="connsiteX19" fmla="*/ 281842 w 537133"/>
                  <a:gd name="connsiteY19" fmla="*/ 363331 h 974595"/>
                  <a:gd name="connsiteX20" fmla="*/ 263938 w 537133"/>
                  <a:gd name="connsiteY20" fmla="*/ 484689 h 974595"/>
                  <a:gd name="connsiteX21" fmla="*/ 142331 w 537133"/>
                  <a:gd name="connsiteY21" fmla="*/ 345425 h 974595"/>
                  <a:gd name="connsiteX22" fmla="*/ 262943 w 537133"/>
                  <a:gd name="connsiteY22" fmla="*/ 489662 h 974595"/>
                  <a:gd name="connsiteX23" fmla="*/ 250011 w 537133"/>
                  <a:gd name="connsiteY23" fmla="*/ 554569 h 974595"/>
                  <a:gd name="connsiteX24" fmla="*/ 101795 w 537133"/>
                  <a:gd name="connsiteY24" fmla="*/ 451862 h 974595"/>
                  <a:gd name="connsiteX25" fmla="*/ 248519 w 537133"/>
                  <a:gd name="connsiteY25" fmla="*/ 561283 h 974595"/>
                  <a:gd name="connsiteX26" fmla="*/ 218677 w 537133"/>
                  <a:gd name="connsiteY26" fmla="*/ 671948 h 974595"/>
                  <a:gd name="connsiteX27" fmla="*/ 62255 w 537133"/>
                  <a:gd name="connsiteY27" fmla="*/ 530446 h 974595"/>
                  <a:gd name="connsiteX28" fmla="*/ 217185 w 537133"/>
                  <a:gd name="connsiteY28" fmla="*/ 676673 h 974595"/>
                  <a:gd name="connsiteX29" fmla="*/ 179385 w 537133"/>
                  <a:gd name="connsiteY29" fmla="*/ 774654 h 974595"/>
                  <a:gd name="connsiteX30" fmla="*/ 56038 w 537133"/>
                  <a:gd name="connsiteY30" fmla="*/ 635888 h 974595"/>
                  <a:gd name="connsiteX31" fmla="*/ 176649 w 537133"/>
                  <a:gd name="connsiteY31" fmla="*/ 780622 h 974595"/>
                  <a:gd name="connsiteX32" fmla="*/ 126415 w 537133"/>
                  <a:gd name="connsiteY32" fmla="*/ 868905 h 974595"/>
                  <a:gd name="connsiteX33" fmla="*/ 17740 w 537133"/>
                  <a:gd name="connsiteY33" fmla="*/ 722679 h 974595"/>
                  <a:gd name="connsiteX34" fmla="*/ 124674 w 537133"/>
                  <a:gd name="connsiteY34" fmla="*/ 871641 h 974595"/>
                  <a:gd name="connsiteX35" fmla="*/ 27190 w 537133"/>
                  <a:gd name="connsiteY35" fmla="*/ 966887 h 974595"/>
                  <a:gd name="connsiteX36" fmla="*/ 31915 w 537133"/>
                  <a:gd name="connsiteY36" fmla="*/ 974596 h 974595"/>
                  <a:gd name="connsiteX37" fmla="*/ 184110 w 537133"/>
                  <a:gd name="connsiteY37" fmla="*/ 785098 h 974595"/>
                  <a:gd name="connsiteX38" fmla="*/ 415137 w 537133"/>
                  <a:gd name="connsiteY38" fmla="*/ 790072 h 974595"/>
                  <a:gd name="connsiteX39" fmla="*/ 191819 w 537133"/>
                  <a:gd name="connsiteY39" fmla="*/ 767940 h 974595"/>
                  <a:gd name="connsiteX40" fmla="*/ 214698 w 537133"/>
                  <a:gd name="connsiteY40" fmla="*/ 709996 h 974595"/>
                  <a:gd name="connsiteX41" fmla="*/ 499441 w 537133"/>
                  <a:gd name="connsiteY41" fmla="*/ 682641 h 974595"/>
                  <a:gd name="connsiteX42" fmla="*/ 216439 w 537133"/>
                  <a:gd name="connsiteY42" fmla="*/ 705520 h 974595"/>
                  <a:gd name="connsiteX43" fmla="*/ 246529 w 537133"/>
                  <a:gd name="connsiteY43" fmla="*/ 605549 h 974595"/>
                  <a:gd name="connsiteX44" fmla="*/ 495711 w 537133"/>
                  <a:gd name="connsiteY44" fmla="*/ 554320 h 974595"/>
                  <a:gd name="connsiteX45" fmla="*/ 246778 w 537133"/>
                  <a:gd name="connsiteY45" fmla="*/ 603808 h 974595"/>
                  <a:gd name="connsiteX46" fmla="*/ 256228 w 537133"/>
                  <a:gd name="connsiteY46" fmla="*/ 564516 h 974595"/>
                  <a:gd name="connsiteX47" fmla="*/ 256228 w 537133"/>
                  <a:gd name="connsiteY47" fmla="*/ 564516 h 974595"/>
                  <a:gd name="connsiteX48" fmla="*/ 261948 w 537133"/>
                  <a:gd name="connsiteY48" fmla="*/ 538404 h 974595"/>
                  <a:gd name="connsiteX49" fmla="*/ 535997 w 537133"/>
                  <a:gd name="connsiteY49" fmla="*/ 425999 h 974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37133" h="974595">
                    <a:moveTo>
                      <a:pt x="536246" y="426745"/>
                    </a:moveTo>
                    <a:cubicBezTo>
                      <a:pt x="516352" y="353135"/>
                      <a:pt x="308203" y="500604"/>
                      <a:pt x="263440" y="533430"/>
                    </a:cubicBezTo>
                    <a:cubicBezTo>
                      <a:pt x="270403" y="499609"/>
                      <a:pt x="276372" y="466286"/>
                      <a:pt x="281345" y="433708"/>
                    </a:cubicBezTo>
                    <a:cubicBezTo>
                      <a:pt x="325611" y="422518"/>
                      <a:pt x="537987" y="365320"/>
                      <a:pt x="500436" y="301657"/>
                    </a:cubicBezTo>
                    <a:cubicBezTo>
                      <a:pt x="464128" y="240232"/>
                      <a:pt x="320388" y="385712"/>
                      <a:pt x="282589" y="425750"/>
                    </a:cubicBezTo>
                    <a:cubicBezTo>
                      <a:pt x="287562" y="392427"/>
                      <a:pt x="291541" y="360098"/>
                      <a:pt x="294774" y="329758"/>
                    </a:cubicBezTo>
                    <a:cubicBezTo>
                      <a:pt x="324616" y="321055"/>
                      <a:pt x="490986" y="269826"/>
                      <a:pt x="469350" y="205914"/>
                    </a:cubicBezTo>
                    <a:cubicBezTo>
                      <a:pt x="448212" y="143743"/>
                      <a:pt x="323124" y="290715"/>
                      <a:pt x="295272" y="324536"/>
                    </a:cubicBezTo>
                    <a:cubicBezTo>
                      <a:pt x="299748" y="281762"/>
                      <a:pt x="302483" y="243216"/>
                      <a:pt x="304224" y="210887"/>
                    </a:cubicBezTo>
                    <a:cubicBezTo>
                      <a:pt x="334564" y="201189"/>
                      <a:pt x="465620" y="155928"/>
                      <a:pt x="422847" y="112657"/>
                    </a:cubicBezTo>
                    <a:cubicBezTo>
                      <a:pt x="383057" y="72619"/>
                      <a:pt x="324616" y="165378"/>
                      <a:pt x="304970" y="200194"/>
                    </a:cubicBezTo>
                    <a:cubicBezTo>
                      <a:pt x="305716" y="183532"/>
                      <a:pt x="306462" y="168860"/>
                      <a:pt x="306711" y="156426"/>
                    </a:cubicBezTo>
                    <a:cubicBezTo>
                      <a:pt x="322378" y="117134"/>
                      <a:pt x="365649" y="-742"/>
                      <a:pt x="317404" y="4"/>
                    </a:cubicBezTo>
                    <a:cubicBezTo>
                      <a:pt x="270652" y="750"/>
                      <a:pt x="289054" y="110917"/>
                      <a:pt x="297759" y="152944"/>
                    </a:cubicBezTo>
                    <a:cubicBezTo>
                      <a:pt x="297012" y="173834"/>
                      <a:pt x="296018" y="202184"/>
                      <a:pt x="293780" y="235756"/>
                    </a:cubicBezTo>
                    <a:cubicBezTo>
                      <a:pt x="284081" y="199945"/>
                      <a:pt x="245286" y="65408"/>
                      <a:pt x="219423" y="113652"/>
                    </a:cubicBezTo>
                    <a:cubicBezTo>
                      <a:pt x="192316" y="163886"/>
                      <a:pt x="277615" y="230534"/>
                      <a:pt x="293282" y="242222"/>
                    </a:cubicBezTo>
                    <a:cubicBezTo>
                      <a:pt x="291044" y="276540"/>
                      <a:pt x="287562" y="316081"/>
                      <a:pt x="282340" y="358854"/>
                    </a:cubicBezTo>
                    <a:cubicBezTo>
                      <a:pt x="268911" y="325033"/>
                      <a:pt x="198782" y="157918"/>
                      <a:pt x="150040" y="207655"/>
                    </a:cubicBezTo>
                    <a:cubicBezTo>
                      <a:pt x="99806" y="258884"/>
                      <a:pt x="258715" y="350399"/>
                      <a:pt x="281842" y="363331"/>
                    </a:cubicBezTo>
                    <a:cubicBezTo>
                      <a:pt x="277366" y="401877"/>
                      <a:pt x="271398" y="442910"/>
                      <a:pt x="263938" y="484689"/>
                    </a:cubicBezTo>
                    <a:cubicBezTo>
                      <a:pt x="251006" y="450122"/>
                      <a:pt x="191073" y="301906"/>
                      <a:pt x="142331" y="345425"/>
                    </a:cubicBezTo>
                    <a:cubicBezTo>
                      <a:pt x="91848" y="390686"/>
                      <a:pt x="238820" y="476233"/>
                      <a:pt x="262943" y="489662"/>
                    </a:cubicBezTo>
                    <a:cubicBezTo>
                      <a:pt x="258964" y="511049"/>
                      <a:pt x="254736" y="532684"/>
                      <a:pt x="250011" y="554569"/>
                    </a:cubicBezTo>
                    <a:cubicBezTo>
                      <a:pt x="224645" y="518510"/>
                      <a:pt x="135617" y="398644"/>
                      <a:pt x="101795" y="451862"/>
                    </a:cubicBezTo>
                    <a:cubicBezTo>
                      <a:pt x="78668" y="488170"/>
                      <a:pt x="212957" y="546611"/>
                      <a:pt x="248519" y="561283"/>
                    </a:cubicBezTo>
                    <a:cubicBezTo>
                      <a:pt x="240064" y="598586"/>
                      <a:pt x="230116" y="635640"/>
                      <a:pt x="218677" y="671948"/>
                    </a:cubicBezTo>
                    <a:cubicBezTo>
                      <a:pt x="201269" y="636386"/>
                      <a:pt x="123431" y="485435"/>
                      <a:pt x="62255" y="530446"/>
                    </a:cubicBezTo>
                    <a:cubicBezTo>
                      <a:pt x="14507" y="565511"/>
                      <a:pt x="185353" y="659513"/>
                      <a:pt x="217185" y="676673"/>
                    </a:cubicBezTo>
                    <a:cubicBezTo>
                      <a:pt x="206243" y="710742"/>
                      <a:pt x="193808" y="743568"/>
                      <a:pt x="179385" y="774654"/>
                    </a:cubicBezTo>
                    <a:cubicBezTo>
                      <a:pt x="163718" y="736854"/>
                      <a:pt x="104531" y="603808"/>
                      <a:pt x="56038" y="635888"/>
                    </a:cubicBezTo>
                    <a:cubicBezTo>
                      <a:pt x="6052" y="668963"/>
                      <a:pt x="144569" y="759982"/>
                      <a:pt x="176649" y="780622"/>
                    </a:cubicBezTo>
                    <a:cubicBezTo>
                      <a:pt x="161728" y="812454"/>
                      <a:pt x="145066" y="842047"/>
                      <a:pt x="126415" y="868905"/>
                    </a:cubicBezTo>
                    <a:cubicBezTo>
                      <a:pt x="122187" y="851746"/>
                      <a:pt x="87123" y="711488"/>
                      <a:pt x="17740" y="722679"/>
                    </a:cubicBezTo>
                    <a:cubicBezTo>
                      <a:pt x="-51394" y="733870"/>
                      <a:pt x="102293" y="854481"/>
                      <a:pt x="124674" y="871641"/>
                    </a:cubicBezTo>
                    <a:cubicBezTo>
                      <a:pt x="96822" y="910933"/>
                      <a:pt x="64741" y="944008"/>
                      <a:pt x="27190" y="966887"/>
                    </a:cubicBezTo>
                    <a:lnTo>
                      <a:pt x="31915" y="974596"/>
                    </a:lnTo>
                    <a:cubicBezTo>
                      <a:pt x="96822" y="934806"/>
                      <a:pt x="146310" y="866170"/>
                      <a:pt x="184110" y="785098"/>
                    </a:cubicBezTo>
                    <a:cubicBezTo>
                      <a:pt x="192565" y="788331"/>
                      <a:pt x="400962" y="869403"/>
                      <a:pt x="415137" y="790072"/>
                    </a:cubicBezTo>
                    <a:cubicBezTo>
                      <a:pt x="428566" y="715716"/>
                      <a:pt x="224645" y="760230"/>
                      <a:pt x="191819" y="767940"/>
                    </a:cubicBezTo>
                    <a:cubicBezTo>
                      <a:pt x="200026" y="749288"/>
                      <a:pt x="207486" y="729642"/>
                      <a:pt x="214698" y="709996"/>
                    </a:cubicBezTo>
                    <a:cubicBezTo>
                      <a:pt x="261451" y="716959"/>
                      <a:pt x="518839" y="752272"/>
                      <a:pt x="499441" y="682641"/>
                    </a:cubicBezTo>
                    <a:cubicBezTo>
                      <a:pt x="480292" y="614253"/>
                      <a:pt x="262943" y="688858"/>
                      <a:pt x="216439" y="705520"/>
                    </a:cubicBezTo>
                    <a:cubicBezTo>
                      <a:pt x="227878" y="672942"/>
                      <a:pt x="237826" y="639370"/>
                      <a:pt x="246529" y="605549"/>
                    </a:cubicBezTo>
                    <a:cubicBezTo>
                      <a:pt x="271895" y="607538"/>
                      <a:pt x="523066" y="624449"/>
                      <a:pt x="495711" y="554320"/>
                    </a:cubicBezTo>
                    <a:cubicBezTo>
                      <a:pt x="468853" y="485186"/>
                      <a:pt x="271895" y="590130"/>
                      <a:pt x="246778" y="603808"/>
                    </a:cubicBezTo>
                    <a:cubicBezTo>
                      <a:pt x="250011" y="590628"/>
                      <a:pt x="253244" y="577696"/>
                      <a:pt x="256228" y="564516"/>
                    </a:cubicBezTo>
                    <a:lnTo>
                      <a:pt x="256228" y="564516"/>
                    </a:lnTo>
                    <a:cubicBezTo>
                      <a:pt x="258218" y="555563"/>
                      <a:pt x="260207" y="546860"/>
                      <a:pt x="261948" y="538404"/>
                    </a:cubicBezTo>
                    <a:cubicBezTo>
                      <a:pt x="308452" y="532933"/>
                      <a:pt x="555892" y="500853"/>
                      <a:pt x="535997" y="42599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7" name="Freeform 73">
                <a:extLst>
                  <a:ext uri="{FF2B5EF4-FFF2-40B4-BE49-F238E27FC236}">
                    <a16:creationId xmlns:a16="http://schemas.microsoft.com/office/drawing/2014/main" id="{495125B9-799C-7E31-F8DB-070F2154EFB8}"/>
                  </a:ext>
                </a:extLst>
              </p:cNvPr>
              <p:cNvSpPr/>
              <p:nvPr/>
            </p:nvSpPr>
            <p:spPr>
              <a:xfrm>
                <a:off x="5503263" y="5948535"/>
                <a:ext cx="522733" cy="591619"/>
              </a:xfrm>
              <a:custGeom>
                <a:avLst/>
                <a:gdLst>
                  <a:gd name="connsiteX0" fmla="*/ 0 w 522733"/>
                  <a:gd name="connsiteY0" fmla="*/ 0 h 591619"/>
                  <a:gd name="connsiteX1" fmla="*/ 261367 w 522733"/>
                  <a:gd name="connsiteY1" fmla="*/ 591619 h 591619"/>
                  <a:gd name="connsiteX2" fmla="*/ 522734 w 522733"/>
                  <a:gd name="connsiteY2" fmla="*/ 0 h 591619"/>
                  <a:gd name="connsiteX3" fmla="*/ 0 w 522733"/>
                  <a:gd name="connsiteY3" fmla="*/ 0 h 591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733" h="591619">
                    <a:moveTo>
                      <a:pt x="0" y="0"/>
                    </a:moveTo>
                    <a:cubicBezTo>
                      <a:pt x="0" y="326771"/>
                      <a:pt x="117130" y="591619"/>
                      <a:pt x="261367" y="591619"/>
                    </a:cubicBezTo>
                    <a:cubicBezTo>
                      <a:pt x="405603" y="591619"/>
                      <a:pt x="522734" y="326771"/>
                      <a:pt x="522734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8" name="Freeform 79">
                <a:extLst>
                  <a:ext uri="{FF2B5EF4-FFF2-40B4-BE49-F238E27FC236}">
                    <a16:creationId xmlns:a16="http://schemas.microsoft.com/office/drawing/2014/main" id="{3923493C-E534-D88D-8FB5-E6816E7623E3}"/>
                  </a:ext>
                </a:extLst>
              </p:cNvPr>
              <p:cNvSpPr/>
              <p:nvPr/>
            </p:nvSpPr>
            <p:spPr>
              <a:xfrm>
                <a:off x="5503263" y="6519016"/>
                <a:ext cx="522733" cy="36556"/>
              </a:xfrm>
              <a:custGeom>
                <a:avLst/>
                <a:gdLst>
                  <a:gd name="connsiteX0" fmla="*/ 0 w 522733"/>
                  <a:gd name="connsiteY0" fmla="*/ 0 h 36556"/>
                  <a:gd name="connsiteX1" fmla="*/ 261367 w 522733"/>
                  <a:gd name="connsiteY1" fmla="*/ 36557 h 36556"/>
                  <a:gd name="connsiteX2" fmla="*/ 522734 w 522733"/>
                  <a:gd name="connsiteY2" fmla="*/ 0 h 36556"/>
                  <a:gd name="connsiteX3" fmla="*/ 0 w 522733"/>
                  <a:gd name="connsiteY3" fmla="*/ 0 h 36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733" h="36556">
                    <a:moveTo>
                      <a:pt x="0" y="0"/>
                    </a:moveTo>
                    <a:cubicBezTo>
                      <a:pt x="0" y="20143"/>
                      <a:pt x="117130" y="36557"/>
                      <a:pt x="261367" y="36557"/>
                    </a:cubicBezTo>
                    <a:cubicBezTo>
                      <a:pt x="405603" y="36557"/>
                      <a:pt x="522734" y="20143"/>
                      <a:pt x="52273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9" name="Freeform 80">
                <a:extLst>
                  <a:ext uri="{FF2B5EF4-FFF2-40B4-BE49-F238E27FC236}">
                    <a16:creationId xmlns:a16="http://schemas.microsoft.com/office/drawing/2014/main" id="{42D55A04-237A-0459-4D9D-1BF04723A448}"/>
                  </a:ext>
                </a:extLst>
              </p:cNvPr>
              <p:cNvSpPr/>
              <p:nvPr/>
            </p:nvSpPr>
            <p:spPr>
              <a:xfrm>
                <a:off x="5554243" y="5995040"/>
                <a:ext cx="109918" cy="101960"/>
              </a:xfrm>
              <a:custGeom>
                <a:avLst/>
                <a:gdLst>
                  <a:gd name="connsiteX0" fmla="*/ 54959 w 109918"/>
                  <a:gd name="connsiteY0" fmla="*/ 0 h 101960"/>
                  <a:gd name="connsiteX1" fmla="*/ 0 w 109918"/>
                  <a:gd name="connsiteY1" fmla="*/ 50980 h 101960"/>
                  <a:gd name="connsiteX2" fmla="*/ 54959 w 109918"/>
                  <a:gd name="connsiteY2" fmla="*/ 101960 h 101960"/>
                  <a:gd name="connsiteX3" fmla="*/ 109918 w 109918"/>
                  <a:gd name="connsiteY3" fmla="*/ 50980 h 101960"/>
                  <a:gd name="connsiteX4" fmla="*/ 54959 w 109918"/>
                  <a:gd name="connsiteY4" fmla="*/ 0 h 10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918" h="101960">
                    <a:moveTo>
                      <a:pt x="54959" y="0"/>
                    </a:moveTo>
                    <a:cubicBezTo>
                      <a:pt x="24620" y="0"/>
                      <a:pt x="0" y="22879"/>
                      <a:pt x="0" y="50980"/>
                    </a:cubicBezTo>
                    <a:cubicBezTo>
                      <a:pt x="0" y="79081"/>
                      <a:pt x="24620" y="101960"/>
                      <a:pt x="54959" y="101960"/>
                    </a:cubicBezTo>
                    <a:cubicBezTo>
                      <a:pt x="85298" y="101960"/>
                      <a:pt x="109918" y="79081"/>
                      <a:pt x="109918" y="50980"/>
                    </a:cubicBezTo>
                    <a:cubicBezTo>
                      <a:pt x="109918" y="22879"/>
                      <a:pt x="85298" y="0"/>
                      <a:pt x="54959" y="0"/>
                    </a:cubicBez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2" name="Graphic 45">
              <a:extLst>
                <a:ext uri="{FF2B5EF4-FFF2-40B4-BE49-F238E27FC236}">
                  <a16:creationId xmlns:a16="http://schemas.microsoft.com/office/drawing/2014/main" id="{44B047D6-99D3-9DD0-9B20-ADD39C3B7B61}"/>
                </a:ext>
              </a:extLst>
            </p:cNvPr>
            <p:cNvGrpSpPr/>
            <p:nvPr/>
          </p:nvGrpSpPr>
          <p:grpSpPr>
            <a:xfrm>
              <a:off x="844338" y="4513102"/>
              <a:ext cx="1738395" cy="2230737"/>
              <a:chOff x="844338" y="4513102"/>
              <a:chExt cx="1738395" cy="2230737"/>
            </a:xfrm>
          </p:grpSpPr>
          <p:sp>
            <p:nvSpPr>
              <p:cNvPr id="191" name="Freeform 82">
                <a:extLst>
                  <a:ext uri="{FF2B5EF4-FFF2-40B4-BE49-F238E27FC236}">
                    <a16:creationId xmlns:a16="http://schemas.microsoft.com/office/drawing/2014/main" id="{B9100A15-FFD0-DF29-5D8C-0A16A33EF31D}"/>
                  </a:ext>
                </a:extLst>
              </p:cNvPr>
              <p:cNvSpPr/>
              <p:nvPr/>
            </p:nvSpPr>
            <p:spPr>
              <a:xfrm>
                <a:off x="939697" y="6121112"/>
                <a:ext cx="1643036" cy="461270"/>
              </a:xfrm>
              <a:custGeom>
                <a:avLst/>
                <a:gdLst>
                  <a:gd name="connsiteX0" fmla="*/ 235969 w 1643036"/>
                  <a:gd name="connsiteY0" fmla="*/ 13937 h 461270"/>
                  <a:gd name="connsiteX1" fmla="*/ 1148141 w 1643036"/>
                  <a:gd name="connsiteY1" fmla="*/ 42038 h 461270"/>
                  <a:gd name="connsiteX2" fmla="*/ 1635064 w 1643036"/>
                  <a:gd name="connsiteY2" fmla="*/ 126590 h 461270"/>
                  <a:gd name="connsiteX3" fmla="*/ 1075526 w 1643036"/>
                  <a:gd name="connsiteY3" fmla="*/ 436948 h 461270"/>
                  <a:gd name="connsiteX4" fmla="*/ 508526 w 1643036"/>
                  <a:gd name="connsiteY4" fmla="*/ 410090 h 461270"/>
                  <a:gd name="connsiteX5" fmla="*/ 114362 w 1643036"/>
                  <a:gd name="connsiteY5" fmla="*/ 319569 h 461270"/>
                  <a:gd name="connsiteX6" fmla="*/ 235969 w 1643036"/>
                  <a:gd name="connsiteY6" fmla="*/ 13937 h 46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36" h="461270">
                    <a:moveTo>
                      <a:pt x="235969" y="13937"/>
                    </a:moveTo>
                    <a:cubicBezTo>
                      <a:pt x="675891" y="93764"/>
                      <a:pt x="924823" y="89288"/>
                      <a:pt x="1148141" y="42038"/>
                    </a:cubicBezTo>
                    <a:cubicBezTo>
                      <a:pt x="1371708" y="-5212"/>
                      <a:pt x="1573888" y="-9688"/>
                      <a:pt x="1635064" y="126590"/>
                    </a:cubicBezTo>
                    <a:cubicBezTo>
                      <a:pt x="1696241" y="263118"/>
                      <a:pt x="1395333" y="465049"/>
                      <a:pt x="1075526" y="436948"/>
                    </a:cubicBezTo>
                    <a:cubicBezTo>
                      <a:pt x="876578" y="434461"/>
                      <a:pt x="536628" y="327278"/>
                      <a:pt x="508526" y="410090"/>
                    </a:cubicBezTo>
                    <a:cubicBezTo>
                      <a:pt x="476446" y="504093"/>
                      <a:pt x="129283" y="465547"/>
                      <a:pt x="114362" y="319569"/>
                    </a:cubicBezTo>
                    <a:cubicBezTo>
                      <a:pt x="104166" y="218852"/>
                      <a:pt x="-203953" y="-65891"/>
                      <a:pt x="235969" y="1393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2" name="Freeform 83">
                <a:extLst>
                  <a:ext uri="{FF2B5EF4-FFF2-40B4-BE49-F238E27FC236}">
                    <a16:creationId xmlns:a16="http://schemas.microsoft.com/office/drawing/2014/main" id="{389FEFCF-1162-EA43-B097-F4CA03C7D908}"/>
                  </a:ext>
                </a:extLst>
              </p:cNvPr>
              <p:cNvSpPr/>
              <p:nvPr/>
            </p:nvSpPr>
            <p:spPr>
              <a:xfrm>
                <a:off x="1540640" y="4977378"/>
                <a:ext cx="423507" cy="500974"/>
              </a:xfrm>
              <a:custGeom>
                <a:avLst/>
                <a:gdLst>
                  <a:gd name="connsiteX0" fmla="*/ 280857 w 423507"/>
                  <a:gd name="connsiteY0" fmla="*/ 15713 h 500974"/>
                  <a:gd name="connsiteX1" fmla="*/ 288567 w 423507"/>
                  <a:gd name="connsiteY1" fmla="*/ 157215 h 500974"/>
                  <a:gd name="connsiteX2" fmla="*/ 368643 w 423507"/>
                  <a:gd name="connsiteY2" fmla="*/ 252709 h 500974"/>
                  <a:gd name="connsiteX3" fmla="*/ 415395 w 423507"/>
                  <a:gd name="connsiteY3" fmla="*/ 335769 h 500974"/>
                  <a:gd name="connsiteX4" fmla="*/ 111752 w 423507"/>
                  <a:gd name="connsiteY4" fmla="*/ 497912 h 500974"/>
                  <a:gd name="connsiteX5" fmla="*/ 66740 w 423507"/>
                  <a:gd name="connsiteY5" fmla="*/ 250969 h 500974"/>
                  <a:gd name="connsiteX6" fmla="*/ 128165 w 423507"/>
                  <a:gd name="connsiteY6" fmla="*/ 153733 h 500974"/>
                  <a:gd name="connsiteX7" fmla="*/ 148060 w 423507"/>
                  <a:gd name="connsiteY7" fmla="*/ 10491 h 500974"/>
                  <a:gd name="connsiteX8" fmla="*/ 269418 w 423507"/>
                  <a:gd name="connsiteY8" fmla="*/ 4025 h 500974"/>
                  <a:gd name="connsiteX9" fmla="*/ 280857 w 423507"/>
                  <a:gd name="connsiteY9" fmla="*/ 15962 h 50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3507" h="500974">
                    <a:moveTo>
                      <a:pt x="280857" y="15713"/>
                    </a:moveTo>
                    <a:cubicBezTo>
                      <a:pt x="299011" y="48540"/>
                      <a:pt x="273645" y="122896"/>
                      <a:pt x="288567" y="157215"/>
                    </a:cubicBezTo>
                    <a:cubicBezTo>
                      <a:pt x="304980" y="194766"/>
                      <a:pt x="335319" y="231571"/>
                      <a:pt x="368643" y="252709"/>
                    </a:cubicBezTo>
                    <a:cubicBezTo>
                      <a:pt x="401469" y="273599"/>
                      <a:pt x="440761" y="298716"/>
                      <a:pt x="415395" y="335769"/>
                    </a:cubicBezTo>
                    <a:cubicBezTo>
                      <a:pt x="385802" y="378543"/>
                      <a:pt x="162235" y="523775"/>
                      <a:pt x="111752" y="497912"/>
                    </a:cubicBezTo>
                    <a:cubicBezTo>
                      <a:pt x="22723" y="452651"/>
                      <a:pt x="-64067" y="330547"/>
                      <a:pt x="66740" y="250969"/>
                    </a:cubicBezTo>
                    <a:cubicBezTo>
                      <a:pt x="100810" y="230079"/>
                      <a:pt x="116975" y="191284"/>
                      <a:pt x="128165" y="153733"/>
                    </a:cubicBezTo>
                    <a:cubicBezTo>
                      <a:pt x="138361" y="118917"/>
                      <a:pt x="122197" y="29889"/>
                      <a:pt x="148060" y="10491"/>
                    </a:cubicBezTo>
                    <a:cubicBezTo>
                      <a:pt x="160992" y="793"/>
                      <a:pt x="254746" y="-3932"/>
                      <a:pt x="269418" y="4025"/>
                    </a:cubicBezTo>
                    <a:cubicBezTo>
                      <a:pt x="274392" y="6761"/>
                      <a:pt x="278371" y="10988"/>
                      <a:pt x="280857" y="15962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3" name="Freeform 84">
                <a:extLst>
                  <a:ext uri="{FF2B5EF4-FFF2-40B4-BE49-F238E27FC236}">
                    <a16:creationId xmlns:a16="http://schemas.microsoft.com/office/drawing/2014/main" id="{47FA1DA8-6E34-FF84-282D-E73FDEB16648}"/>
                  </a:ext>
                </a:extLst>
              </p:cNvPr>
              <p:cNvSpPr/>
              <p:nvPr/>
            </p:nvSpPr>
            <p:spPr>
              <a:xfrm>
                <a:off x="1078223" y="5245405"/>
                <a:ext cx="1233957" cy="981171"/>
              </a:xfrm>
              <a:custGeom>
                <a:avLst/>
                <a:gdLst>
                  <a:gd name="connsiteX0" fmla="*/ 849960 w 1233957"/>
                  <a:gd name="connsiteY0" fmla="*/ 12784 h 981171"/>
                  <a:gd name="connsiteX1" fmla="*/ 715920 w 1233957"/>
                  <a:gd name="connsiteY1" fmla="*/ 66749 h 981171"/>
                  <a:gd name="connsiteX2" fmla="*/ 584863 w 1233957"/>
                  <a:gd name="connsiteY2" fmla="*/ 64013 h 981171"/>
                  <a:gd name="connsiteX3" fmla="*/ 503046 w 1233957"/>
                  <a:gd name="connsiteY3" fmla="*/ 3583 h 981171"/>
                  <a:gd name="connsiteX4" fmla="*/ 170059 w 1233957"/>
                  <a:gd name="connsiteY4" fmla="*/ 120962 h 981171"/>
                  <a:gd name="connsiteX5" fmla="*/ 33531 w 1233957"/>
                  <a:gd name="connsiteY5" fmla="*/ 707110 h 981171"/>
                  <a:gd name="connsiteX6" fmla="*/ 2694 w 1233957"/>
                  <a:gd name="connsiteY6" fmla="*/ 812800 h 981171"/>
                  <a:gd name="connsiteX7" fmla="*/ 56410 w 1233957"/>
                  <a:gd name="connsiteY7" fmla="*/ 904565 h 981171"/>
                  <a:gd name="connsiteX8" fmla="*/ 263564 w 1233957"/>
                  <a:gd name="connsiteY8" fmla="*/ 948582 h 981171"/>
                  <a:gd name="connsiteX9" fmla="*/ 466490 w 1233957"/>
                  <a:gd name="connsiteY9" fmla="*/ 951566 h 981171"/>
                  <a:gd name="connsiteX10" fmla="*/ 845982 w 1233957"/>
                  <a:gd name="connsiteY10" fmla="*/ 967482 h 981171"/>
                  <a:gd name="connsiteX11" fmla="*/ 1231939 w 1233957"/>
                  <a:gd name="connsiteY11" fmla="*/ 788181 h 981171"/>
                  <a:gd name="connsiteX12" fmla="*/ 1125502 w 1233957"/>
                  <a:gd name="connsiteY12" fmla="*/ 235108 h 981171"/>
                  <a:gd name="connsiteX13" fmla="*/ 849960 w 1233957"/>
                  <a:gd name="connsiteY13" fmla="*/ 12536 h 9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33957" h="981171">
                    <a:moveTo>
                      <a:pt x="849960" y="12784"/>
                    </a:moveTo>
                    <a:cubicBezTo>
                      <a:pt x="849960" y="12784"/>
                      <a:pt x="761926" y="56802"/>
                      <a:pt x="715920" y="66749"/>
                    </a:cubicBezTo>
                    <a:cubicBezTo>
                      <a:pt x="672649" y="75950"/>
                      <a:pt x="627637" y="74707"/>
                      <a:pt x="584863" y="64013"/>
                    </a:cubicBezTo>
                    <a:cubicBezTo>
                      <a:pt x="540349" y="52823"/>
                      <a:pt x="486882" y="3583"/>
                      <a:pt x="503046" y="3583"/>
                    </a:cubicBezTo>
                    <a:cubicBezTo>
                      <a:pt x="519211" y="3583"/>
                      <a:pt x="225018" y="-31979"/>
                      <a:pt x="170059" y="120962"/>
                    </a:cubicBezTo>
                    <a:cubicBezTo>
                      <a:pt x="115100" y="274151"/>
                      <a:pt x="55415" y="618827"/>
                      <a:pt x="33531" y="707110"/>
                    </a:cubicBezTo>
                    <a:cubicBezTo>
                      <a:pt x="25325" y="740433"/>
                      <a:pt x="5430" y="779228"/>
                      <a:pt x="2694" y="812800"/>
                    </a:cubicBezTo>
                    <a:cubicBezTo>
                      <a:pt x="-3025" y="882183"/>
                      <a:pt x="-5263" y="869252"/>
                      <a:pt x="56410" y="904565"/>
                    </a:cubicBezTo>
                    <a:cubicBezTo>
                      <a:pt x="121565" y="941868"/>
                      <a:pt x="195424" y="926200"/>
                      <a:pt x="263564" y="948582"/>
                    </a:cubicBezTo>
                    <a:cubicBezTo>
                      <a:pt x="328719" y="969969"/>
                      <a:pt x="466490" y="951566"/>
                      <a:pt x="466490" y="951566"/>
                    </a:cubicBezTo>
                    <a:cubicBezTo>
                      <a:pt x="466490" y="951566"/>
                      <a:pt x="720396" y="1005779"/>
                      <a:pt x="845982" y="967482"/>
                    </a:cubicBezTo>
                    <a:cubicBezTo>
                      <a:pt x="962863" y="931920"/>
                      <a:pt x="1261284" y="966238"/>
                      <a:pt x="1231939" y="788181"/>
                    </a:cubicBezTo>
                    <a:cubicBezTo>
                      <a:pt x="1201600" y="602663"/>
                      <a:pt x="1131222" y="424853"/>
                      <a:pt x="1125502" y="235108"/>
                    </a:cubicBezTo>
                    <a:cubicBezTo>
                      <a:pt x="1120777" y="77193"/>
                      <a:pt x="849960" y="12536"/>
                      <a:pt x="849960" y="12536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4" name="Freeform 85">
                <a:extLst>
                  <a:ext uri="{FF2B5EF4-FFF2-40B4-BE49-F238E27FC236}">
                    <a16:creationId xmlns:a16="http://schemas.microsoft.com/office/drawing/2014/main" id="{71CED6A4-00C4-37BB-1ED8-8344B5719FFE}"/>
                  </a:ext>
                </a:extLst>
              </p:cNvPr>
              <p:cNvSpPr/>
              <p:nvPr/>
            </p:nvSpPr>
            <p:spPr>
              <a:xfrm>
                <a:off x="1677510" y="4995443"/>
                <a:ext cx="154045" cy="150589"/>
              </a:xfrm>
              <a:custGeom>
                <a:avLst/>
                <a:gdLst>
                  <a:gd name="connsiteX0" fmla="*/ 34816 w 154045"/>
                  <a:gd name="connsiteY0" fmla="*/ 101599 h 150589"/>
                  <a:gd name="connsiteX1" fmla="*/ 17159 w 154045"/>
                  <a:gd name="connsiteY1" fmla="*/ 81206 h 150589"/>
                  <a:gd name="connsiteX2" fmla="*/ 0 w 154045"/>
                  <a:gd name="connsiteY2" fmla="*/ 51862 h 150589"/>
                  <a:gd name="connsiteX3" fmla="*/ 14175 w 154045"/>
                  <a:gd name="connsiteY3" fmla="*/ 11078 h 150589"/>
                  <a:gd name="connsiteX4" fmla="*/ 135533 w 154045"/>
                  <a:gd name="connsiteY4" fmla="*/ 4115 h 150589"/>
                  <a:gd name="connsiteX5" fmla="*/ 147221 w 154045"/>
                  <a:gd name="connsiteY5" fmla="*/ 16797 h 150589"/>
                  <a:gd name="connsiteX6" fmla="*/ 150951 w 154045"/>
                  <a:gd name="connsiteY6" fmla="*/ 150589 h 150589"/>
                  <a:gd name="connsiteX7" fmla="*/ 35064 w 154045"/>
                  <a:gd name="connsiteY7" fmla="*/ 101350 h 150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045" h="150589">
                    <a:moveTo>
                      <a:pt x="34816" y="101599"/>
                    </a:moveTo>
                    <a:cubicBezTo>
                      <a:pt x="28350" y="95381"/>
                      <a:pt x="22630" y="88667"/>
                      <a:pt x="17159" y="81206"/>
                    </a:cubicBezTo>
                    <a:cubicBezTo>
                      <a:pt x="10693" y="72254"/>
                      <a:pt x="5222" y="62058"/>
                      <a:pt x="0" y="51862"/>
                    </a:cubicBezTo>
                    <a:cubicBezTo>
                      <a:pt x="1990" y="33459"/>
                      <a:pt x="5471" y="18041"/>
                      <a:pt x="14175" y="11078"/>
                    </a:cubicBezTo>
                    <a:cubicBezTo>
                      <a:pt x="27355" y="882"/>
                      <a:pt x="120860" y="-4092"/>
                      <a:pt x="135533" y="4115"/>
                    </a:cubicBezTo>
                    <a:cubicBezTo>
                      <a:pt x="140506" y="7099"/>
                      <a:pt x="144485" y="11575"/>
                      <a:pt x="147221" y="16797"/>
                    </a:cubicBezTo>
                    <a:cubicBezTo>
                      <a:pt x="162888" y="47137"/>
                      <a:pt x="145978" y="110551"/>
                      <a:pt x="150951" y="150589"/>
                    </a:cubicBezTo>
                    <a:cubicBezTo>
                      <a:pt x="109172" y="149594"/>
                      <a:pt x="67145" y="133430"/>
                      <a:pt x="35064" y="101350"/>
                    </a:cubicBezTo>
                    <a:close/>
                  </a:path>
                </a:pathLst>
              </a:custGeom>
              <a:solidFill>
                <a:schemeClr val="accent5">
                  <a:lumMod val="2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5" name="Freeform 86">
                <a:extLst>
                  <a:ext uri="{FF2B5EF4-FFF2-40B4-BE49-F238E27FC236}">
                    <a16:creationId xmlns:a16="http://schemas.microsoft.com/office/drawing/2014/main" id="{FB9F7787-9796-7C60-C9C4-96FD4B42BD78}"/>
                  </a:ext>
                </a:extLst>
              </p:cNvPr>
              <p:cNvSpPr/>
              <p:nvPr/>
            </p:nvSpPr>
            <p:spPr>
              <a:xfrm>
                <a:off x="1579535" y="4593940"/>
                <a:ext cx="394683" cy="498768"/>
              </a:xfrm>
              <a:custGeom>
                <a:avLst/>
                <a:gdLst>
                  <a:gd name="connsiteX0" fmla="*/ 156416 w 394683"/>
                  <a:gd name="connsiteY0" fmla="*/ 484450 h 498768"/>
                  <a:gd name="connsiteX1" fmla="*/ 133288 w 394683"/>
                  <a:gd name="connsiteY1" fmla="*/ 472016 h 498768"/>
                  <a:gd name="connsiteX2" fmla="*/ 491 w 394683"/>
                  <a:gd name="connsiteY2" fmla="*/ 159172 h 498768"/>
                  <a:gd name="connsiteX3" fmla="*/ 130801 w 394683"/>
                  <a:gd name="connsiteY3" fmla="*/ 760 h 498768"/>
                  <a:gd name="connsiteX4" fmla="*/ 285483 w 394683"/>
                  <a:gd name="connsiteY4" fmla="*/ 135795 h 498768"/>
                  <a:gd name="connsiteX5" fmla="*/ 391422 w 394683"/>
                  <a:gd name="connsiteY5" fmla="*/ 363839 h 498768"/>
                  <a:gd name="connsiteX6" fmla="*/ 156167 w 394683"/>
                  <a:gd name="connsiteY6" fmla="*/ 484201 h 49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4683" h="498768">
                    <a:moveTo>
                      <a:pt x="156416" y="484450"/>
                    </a:moveTo>
                    <a:cubicBezTo>
                      <a:pt x="148458" y="480969"/>
                      <a:pt x="140749" y="476741"/>
                      <a:pt x="133288" y="472016"/>
                    </a:cubicBezTo>
                    <a:cubicBezTo>
                      <a:pt x="39037" y="411337"/>
                      <a:pt x="-5229" y="265857"/>
                      <a:pt x="491" y="159172"/>
                    </a:cubicBezTo>
                    <a:cubicBezTo>
                      <a:pt x="4221" y="88546"/>
                      <a:pt x="55699" y="9961"/>
                      <a:pt x="130801" y="760"/>
                    </a:cubicBezTo>
                    <a:cubicBezTo>
                      <a:pt x="212867" y="-9187"/>
                      <a:pt x="242709" y="80836"/>
                      <a:pt x="285483" y="135795"/>
                    </a:cubicBezTo>
                    <a:cubicBezTo>
                      <a:pt x="354119" y="224575"/>
                      <a:pt x="408830" y="239994"/>
                      <a:pt x="391422" y="363839"/>
                    </a:cubicBezTo>
                    <a:cubicBezTo>
                      <a:pt x="376252" y="473011"/>
                      <a:pt x="252408" y="526727"/>
                      <a:pt x="156167" y="48420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6" name="Freeform 87">
                <a:extLst>
                  <a:ext uri="{FF2B5EF4-FFF2-40B4-BE49-F238E27FC236}">
                    <a16:creationId xmlns:a16="http://schemas.microsoft.com/office/drawing/2014/main" id="{DAD74FC5-13A2-6E3A-50D9-A41664665046}"/>
                  </a:ext>
                </a:extLst>
              </p:cNvPr>
              <p:cNvSpPr/>
              <p:nvPr/>
            </p:nvSpPr>
            <p:spPr>
              <a:xfrm>
                <a:off x="1489696" y="4567042"/>
                <a:ext cx="398946" cy="434202"/>
              </a:xfrm>
              <a:custGeom>
                <a:avLst/>
                <a:gdLst>
                  <a:gd name="connsiteX0" fmla="*/ 398946 w 398946"/>
                  <a:gd name="connsiteY0" fmla="*/ 174382 h 434202"/>
                  <a:gd name="connsiteX1" fmla="*/ 189057 w 398946"/>
                  <a:gd name="connsiteY1" fmla="*/ 228595 h 434202"/>
                  <a:gd name="connsiteX2" fmla="*/ 170654 w 398946"/>
                  <a:gd name="connsiteY2" fmla="*/ 398944 h 434202"/>
                  <a:gd name="connsiteX3" fmla="*/ 52032 w 398946"/>
                  <a:gd name="connsiteY3" fmla="*/ 379546 h 434202"/>
                  <a:gd name="connsiteX4" fmla="*/ 87843 w 398946"/>
                  <a:gd name="connsiteY4" fmla="*/ 28653 h 434202"/>
                  <a:gd name="connsiteX5" fmla="*/ 394719 w 398946"/>
                  <a:gd name="connsiteY5" fmla="*/ 162694 h 434202"/>
                  <a:gd name="connsiteX6" fmla="*/ 398697 w 398946"/>
                  <a:gd name="connsiteY6" fmla="*/ 174133 h 434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8946" h="434202">
                    <a:moveTo>
                      <a:pt x="398946" y="174382"/>
                    </a:moveTo>
                    <a:cubicBezTo>
                      <a:pt x="316632" y="129619"/>
                      <a:pt x="213428" y="109475"/>
                      <a:pt x="189057" y="228595"/>
                    </a:cubicBezTo>
                    <a:cubicBezTo>
                      <a:pt x="178364" y="280073"/>
                      <a:pt x="199999" y="352440"/>
                      <a:pt x="170654" y="398944"/>
                    </a:cubicBezTo>
                    <a:cubicBezTo>
                      <a:pt x="130616" y="462855"/>
                      <a:pt x="82869" y="429780"/>
                      <a:pt x="52032" y="379546"/>
                    </a:cubicBezTo>
                    <a:cubicBezTo>
                      <a:pt x="-14615" y="270623"/>
                      <a:pt x="-31526" y="106988"/>
                      <a:pt x="87843" y="28653"/>
                    </a:cubicBezTo>
                    <a:cubicBezTo>
                      <a:pt x="197015" y="-42719"/>
                      <a:pt x="383030" y="25669"/>
                      <a:pt x="394719" y="162694"/>
                    </a:cubicBezTo>
                    <a:lnTo>
                      <a:pt x="398697" y="174133"/>
                    </a:lnTo>
                    <a:close/>
                  </a:path>
                </a:pathLst>
              </a:custGeom>
              <a:solidFill>
                <a:schemeClr val="tx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7" name="Freeform 88">
                <a:extLst>
                  <a:ext uri="{FF2B5EF4-FFF2-40B4-BE49-F238E27FC236}">
                    <a16:creationId xmlns:a16="http://schemas.microsoft.com/office/drawing/2014/main" id="{8EC2AA90-B036-45BE-73E8-76A5ABB728D7}"/>
                  </a:ext>
                </a:extLst>
              </p:cNvPr>
              <p:cNvSpPr/>
              <p:nvPr/>
            </p:nvSpPr>
            <p:spPr>
              <a:xfrm>
                <a:off x="1254140" y="5699105"/>
                <a:ext cx="923762" cy="548099"/>
              </a:xfrm>
              <a:custGeom>
                <a:avLst/>
                <a:gdLst>
                  <a:gd name="connsiteX0" fmla="*/ 461916 w 923762"/>
                  <a:gd name="connsiteY0" fmla="*/ 548100 h 548099"/>
                  <a:gd name="connsiteX1" fmla="*/ 812311 w 923762"/>
                  <a:gd name="connsiteY1" fmla="*/ 548100 h 548099"/>
                  <a:gd name="connsiteX2" fmla="*/ 921981 w 923762"/>
                  <a:gd name="connsiteY2" fmla="*/ 83558 h 548099"/>
                  <a:gd name="connsiteX3" fmla="*/ 910293 w 923762"/>
                  <a:gd name="connsiteY3" fmla="*/ 25863 h 548099"/>
                  <a:gd name="connsiteX4" fmla="*/ 860059 w 923762"/>
                  <a:gd name="connsiteY4" fmla="*/ 0 h 548099"/>
                  <a:gd name="connsiteX5" fmla="*/ 63524 w 923762"/>
                  <a:gd name="connsiteY5" fmla="*/ 0 h 548099"/>
                  <a:gd name="connsiteX6" fmla="*/ 13538 w 923762"/>
                  <a:gd name="connsiteY6" fmla="*/ 25863 h 548099"/>
                  <a:gd name="connsiteX7" fmla="*/ 1850 w 923762"/>
                  <a:gd name="connsiteY7" fmla="*/ 83558 h 548099"/>
                  <a:gd name="connsiteX8" fmla="*/ 111271 w 923762"/>
                  <a:gd name="connsiteY8" fmla="*/ 548100 h 548099"/>
                  <a:gd name="connsiteX9" fmla="*/ 461667 w 923762"/>
                  <a:gd name="connsiteY9" fmla="*/ 548100 h 54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3762" h="548099">
                    <a:moveTo>
                      <a:pt x="461916" y="548100"/>
                    </a:moveTo>
                    <a:lnTo>
                      <a:pt x="812311" y="548100"/>
                    </a:lnTo>
                    <a:lnTo>
                      <a:pt x="921981" y="83558"/>
                    </a:lnTo>
                    <a:cubicBezTo>
                      <a:pt x="926457" y="63414"/>
                      <a:pt x="922478" y="42028"/>
                      <a:pt x="910293" y="25863"/>
                    </a:cubicBezTo>
                    <a:cubicBezTo>
                      <a:pt x="898107" y="9450"/>
                      <a:pt x="879953" y="0"/>
                      <a:pt x="860059" y="0"/>
                    </a:cubicBezTo>
                    <a:lnTo>
                      <a:pt x="63524" y="0"/>
                    </a:lnTo>
                    <a:cubicBezTo>
                      <a:pt x="44127" y="0"/>
                      <a:pt x="25475" y="9450"/>
                      <a:pt x="13538" y="25863"/>
                    </a:cubicBezTo>
                    <a:cubicBezTo>
                      <a:pt x="1602" y="42276"/>
                      <a:pt x="-2875" y="63414"/>
                      <a:pt x="1850" y="83558"/>
                    </a:cubicBezTo>
                    <a:lnTo>
                      <a:pt x="111271" y="548100"/>
                    </a:lnTo>
                    <a:lnTo>
                      <a:pt x="461667" y="548100"/>
                    </a:lnTo>
                    <a:close/>
                  </a:path>
                </a:pathLst>
              </a:custGeom>
              <a:solidFill>
                <a:schemeClr val="bg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8" name="Freeform 89">
                <a:extLst>
                  <a:ext uri="{FF2B5EF4-FFF2-40B4-BE49-F238E27FC236}">
                    <a16:creationId xmlns:a16="http://schemas.microsoft.com/office/drawing/2014/main" id="{63718C5A-F53B-7104-A5B1-D53B061C77CC}"/>
                  </a:ext>
                </a:extLst>
              </p:cNvPr>
              <p:cNvSpPr/>
              <p:nvPr/>
            </p:nvSpPr>
            <p:spPr>
              <a:xfrm>
                <a:off x="1635233" y="5937593"/>
                <a:ext cx="161395" cy="96738"/>
              </a:xfrm>
              <a:custGeom>
                <a:avLst/>
                <a:gdLst>
                  <a:gd name="connsiteX0" fmla="*/ 0 w 161395"/>
                  <a:gd name="connsiteY0" fmla="*/ 48494 h 96738"/>
                  <a:gd name="connsiteX1" fmla="*/ 80822 w 161395"/>
                  <a:gd name="connsiteY1" fmla="*/ 96738 h 96738"/>
                  <a:gd name="connsiteX2" fmla="*/ 161396 w 161395"/>
                  <a:gd name="connsiteY2" fmla="*/ 48494 h 96738"/>
                  <a:gd name="connsiteX3" fmla="*/ 80822 w 161395"/>
                  <a:gd name="connsiteY3" fmla="*/ 0 h 96738"/>
                  <a:gd name="connsiteX4" fmla="*/ 0 w 161395"/>
                  <a:gd name="connsiteY4" fmla="*/ 48494 h 96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395" h="96738">
                    <a:moveTo>
                      <a:pt x="0" y="48494"/>
                    </a:moveTo>
                    <a:cubicBezTo>
                      <a:pt x="0" y="75103"/>
                      <a:pt x="36059" y="96738"/>
                      <a:pt x="80822" y="96738"/>
                    </a:cubicBezTo>
                    <a:cubicBezTo>
                      <a:pt x="125585" y="96738"/>
                      <a:pt x="161396" y="75103"/>
                      <a:pt x="161396" y="48494"/>
                    </a:cubicBezTo>
                    <a:cubicBezTo>
                      <a:pt x="161396" y="21884"/>
                      <a:pt x="125337" y="0"/>
                      <a:pt x="80822" y="0"/>
                    </a:cubicBezTo>
                    <a:cubicBezTo>
                      <a:pt x="36308" y="0"/>
                      <a:pt x="0" y="21884"/>
                      <a:pt x="0" y="4849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9" name="Freeform 90">
                <a:extLst>
                  <a:ext uri="{FF2B5EF4-FFF2-40B4-BE49-F238E27FC236}">
                    <a16:creationId xmlns:a16="http://schemas.microsoft.com/office/drawing/2014/main" id="{0339F3AE-C5F7-CA3C-38D4-E24FCF33F123}"/>
                  </a:ext>
                </a:extLst>
              </p:cNvPr>
              <p:cNvSpPr/>
              <p:nvPr/>
            </p:nvSpPr>
            <p:spPr>
              <a:xfrm>
                <a:off x="1933405" y="6452120"/>
                <a:ext cx="288858" cy="291602"/>
              </a:xfrm>
              <a:custGeom>
                <a:avLst/>
                <a:gdLst>
                  <a:gd name="connsiteX0" fmla="*/ 0 w 288858"/>
                  <a:gd name="connsiteY0" fmla="*/ 0 h 291602"/>
                  <a:gd name="connsiteX1" fmla="*/ 223069 w 288858"/>
                  <a:gd name="connsiteY1" fmla="*/ 45758 h 291602"/>
                  <a:gd name="connsiteX2" fmla="*/ 283748 w 288858"/>
                  <a:gd name="connsiteY2" fmla="*/ 58192 h 291602"/>
                  <a:gd name="connsiteX3" fmla="*/ 256393 w 288858"/>
                  <a:gd name="connsiteY3" fmla="*/ 275044 h 291602"/>
                  <a:gd name="connsiteX4" fmla="*/ 165375 w 288858"/>
                  <a:gd name="connsiteY4" fmla="*/ 146724 h 291602"/>
                  <a:gd name="connsiteX5" fmla="*/ 0 w 288858"/>
                  <a:gd name="connsiteY5" fmla="*/ 104199 h 291602"/>
                  <a:gd name="connsiteX6" fmla="*/ 0 w 288858"/>
                  <a:gd name="connsiteY6" fmla="*/ 0 h 29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858" h="291602">
                    <a:moveTo>
                      <a:pt x="0" y="0"/>
                    </a:moveTo>
                    <a:lnTo>
                      <a:pt x="223069" y="45758"/>
                    </a:lnTo>
                    <a:lnTo>
                      <a:pt x="283748" y="58192"/>
                    </a:lnTo>
                    <a:cubicBezTo>
                      <a:pt x="283748" y="58192"/>
                      <a:pt x="306379" y="204170"/>
                      <a:pt x="256393" y="275044"/>
                    </a:cubicBezTo>
                    <a:cubicBezTo>
                      <a:pt x="206656" y="345919"/>
                      <a:pt x="235752" y="167613"/>
                      <a:pt x="165375" y="146724"/>
                    </a:cubicBezTo>
                    <a:cubicBezTo>
                      <a:pt x="94997" y="125585"/>
                      <a:pt x="0" y="104199"/>
                      <a:pt x="0" y="10419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0" name="Freeform 91">
                <a:extLst>
                  <a:ext uri="{FF2B5EF4-FFF2-40B4-BE49-F238E27FC236}">
                    <a16:creationId xmlns:a16="http://schemas.microsoft.com/office/drawing/2014/main" id="{AD0565AD-4B39-7DE6-43F8-F07796825DA3}"/>
                  </a:ext>
                </a:extLst>
              </p:cNvPr>
              <p:cNvSpPr/>
              <p:nvPr/>
            </p:nvSpPr>
            <p:spPr>
              <a:xfrm>
                <a:off x="2139564" y="6497878"/>
                <a:ext cx="82362" cy="245961"/>
              </a:xfrm>
              <a:custGeom>
                <a:avLst/>
                <a:gdLst>
                  <a:gd name="connsiteX0" fmla="*/ 0 w 82362"/>
                  <a:gd name="connsiteY0" fmla="*/ 150951 h 245961"/>
                  <a:gd name="connsiteX1" fmla="*/ 49986 w 82362"/>
                  <a:gd name="connsiteY1" fmla="*/ 229286 h 245961"/>
                  <a:gd name="connsiteX2" fmla="*/ 77341 w 82362"/>
                  <a:gd name="connsiteY2" fmla="*/ 12434 h 245961"/>
                  <a:gd name="connsiteX3" fmla="*/ 16662 w 82362"/>
                  <a:gd name="connsiteY3" fmla="*/ 0 h 245961"/>
                  <a:gd name="connsiteX4" fmla="*/ 0 w 82362"/>
                  <a:gd name="connsiteY4" fmla="*/ 150951 h 245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62" h="245961">
                    <a:moveTo>
                      <a:pt x="0" y="150951"/>
                    </a:moveTo>
                    <a:cubicBezTo>
                      <a:pt x="18900" y="206159"/>
                      <a:pt x="15170" y="279272"/>
                      <a:pt x="49986" y="229286"/>
                    </a:cubicBezTo>
                    <a:cubicBezTo>
                      <a:pt x="99722" y="158412"/>
                      <a:pt x="77341" y="12434"/>
                      <a:pt x="77341" y="12434"/>
                    </a:cubicBezTo>
                    <a:lnTo>
                      <a:pt x="16662" y="0"/>
                    </a:lnTo>
                    <a:cubicBezTo>
                      <a:pt x="16662" y="0"/>
                      <a:pt x="58441" y="87288"/>
                      <a:pt x="0" y="150951"/>
                    </a:cubicBezTo>
                    <a:close/>
                  </a:path>
                </a:pathLst>
              </a:custGeom>
              <a:solidFill>
                <a:srgbClr val="2A2B7C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1" name="Freeform 92">
                <a:extLst>
                  <a:ext uri="{FF2B5EF4-FFF2-40B4-BE49-F238E27FC236}">
                    <a16:creationId xmlns:a16="http://schemas.microsoft.com/office/drawing/2014/main" id="{C6FD4780-25A5-9FFD-1839-BDD700705EC7}"/>
                  </a:ext>
                </a:extLst>
              </p:cNvPr>
              <p:cNvSpPr/>
              <p:nvPr/>
            </p:nvSpPr>
            <p:spPr>
              <a:xfrm>
                <a:off x="844338" y="6131342"/>
                <a:ext cx="1159453" cy="455873"/>
              </a:xfrm>
              <a:custGeom>
                <a:avLst/>
                <a:gdLst>
                  <a:gd name="connsiteX0" fmla="*/ 72945 w 1159453"/>
                  <a:gd name="connsiteY0" fmla="*/ 5198 h 455873"/>
                  <a:gd name="connsiteX1" fmla="*/ 1157456 w 1159453"/>
                  <a:gd name="connsiteY1" fmla="*/ 326996 h 455873"/>
                  <a:gd name="connsiteX2" fmla="*/ 1157456 w 1159453"/>
                  <a:gd name="connsiteY2" fmla="*/ 449348 h 455873"/>
                  <a:gd name="connsiteX3" fmla="*/ 283829 w 1159453"/>
                  <a:gd name="connsiteY3" fmla="*/ 392151 h 455873"/>
                  <a:gd name="connsiteX4" fmla="*/ 72945 w 1159453"/>
                  <a:gd name="connsiteY4" fmla="*/ 5198 h 45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9453" h="455873">
                    <a:moveTo>
                      <a:pt x="72945" y="5198"/>
                    </a:moveTo>
                    <a:cubicBezTo>
                      <a:pt x="245532" y="-46279"/>
                      <a:pt x="1070168" y="300884"/>
                      <a:pt x="1157456" y="326996"/>
                    </a:cubicBezTo>
                    <a:cubicBezTo>
                      <a:pt x="1152979" y="375986"/>
                      <a:pt x="1163673" y="400109"/>
                      <a:pt x="1157456" y="449348"/>
                    </a:cubicBezTo>
                    <a:cubicBezTo>
                      <a:pt x="1147260" y="448353"/>
                      <a:pt x="507645" y="485656"/>
                      <a:pt x="283829" y="392151"/>
                    </a:cubicBezTo>
                    <a:cubicBezTo>
                      <a:pt x="60262" y="298895"/>
                      <a:pt x="-99890" y="56676"/>
                      <a:pt x="72945" y="519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2" name="Freeform 93">
                <a:extLst>
                  <a:ext uri="{FF2B5EF4-FFF2-40B4-BE49-F238E27FC236}">
                    <a16:creationId xmlns:a16="http://schemas.microsoft.com/office/drawing/2014/main" id="{D6996EEE-FDD9-DD25-3023-2DDE66A0EC61}"/>
                  </a:ext>
                </a:extLst>
              </p:cNvPr>
              <p:cNvSpPr/>
              <p:nvPr/>
            </p:nvSpPr>
            <p:spPr>
              <a:xfrm>
                <a:off x="1343161" y="4513102"/>
                <a:ext cx="260400" cy="248574"/>
              </a:xfrm>
              <a:custGeom>
                <a:avLst/>
                <a:gdLst>
                  <a:gd name="connsiteX0" fmla="*/ 244573 w 260400"/>
                  <a:gd name="connsiteY0" fmla="*/ 134816 h 248574"/>
                  <a:gd name="connsiteX1" fmla="*/ 170963 w 260400"/>
                  <a:gd name="connsiteY1" fmla="*/ 3014 h 248574"/>
                  <a:gd name="connsiteX2" fmla="*/ 15038 w 260400"/>
                  <a:gd name="connsiteY2" fmla="*/ 71899 h 248574"/>
                  <a:gd name="connsiteX3" fmla="*/ 52341 w 260400"/>
                  <a:gd name="connsiteY3" fmla="*/ 234290 h 248574"/>
                  <a:gd name="connsiteX4" fmla="*/ 234129 w 260400"/>
                  <a:gd name="connsiteY4" fmla="*/ 215887 h 248574"/>
                  <a:gd name="connsiteX5" fmla="*/ 244573 w 260400"/>
                  <a:gd name="connsiteY5" fmla="*/ 134568 h 248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400" h="248574">
                    <a:moveTo>
                      <a:pt x="244573" y="134816"/>
                    </a:moveTo>
                    <a:cubicBezTo>
                      <a:pt x="294559" y="99752"/>
                      <a:pt x="213985" y="12713"/>
                      <a:pt x="170963" y="3014"/>
                    </a:cubicBezTo>
                    <a:cubicBezTo>
                      <a:pt x="111776" y="-10166"/>
                      <a:pt x="41399" y="21168"/>
                      <a:pt x="15038" y="71899"/>
                    </a:cubicBezTo>
                    <a:cubicBezTo>
                      <a:pt x="-12814" y="125615"/>
                      <a:pt x="-2867" y="202956"/>
                      <a:pt x="52341" y="234290"/>
                    </a:cubicBezTo>
                    <a:cubicBezTo>
                      <a:pt x="110035" y="267116"/>
                      <a:pt x="177677" y="235782"/>
                      <a:pt x="234129" y="215887"/>
                    </a:cubicBezTo>
                    <a:lnTo>
                      <a:pt x="244573" y="134568"/>
                    </a:lnTo>
                    <a:close/>
                  </a:path>
                </a:pathLst>
              </a:custGeom>
              <a:solidFill>
                <a:schemeClr val="tx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73" name="Freeform 94">
              <a:extLst>
                <a:ext uri="{FF2B5EF4-FFF2-40B4-BE49-F238E27FC236}">
                  <a16:creationId xmlns:a16="http://schemas.microsoft.com/office/drawing/2014/main" id="{D9D6CDB9-10C3-8CDE-B722-2BA239EF1D11}"/>
                </a:ext>
              </a:extLst>
            </p:cNvPr>
            <p:cNvSpPr/>
            <p:nvPr/>
          </p:nvSpPr>
          <p:spPr>
            <a:xfrm>
              <a:off x="2341764" y="3084718"/>
              <a:ext cx="3272407" cy="3046102"/>
            </a:xfrm>
            <a:custGeom>
              <a:avLst/>
              <a:gdLst>
                <a:gd name="connsiteX0" fmla="*/ 3166224 w 3272407"/>
                <a:gd name="connsiteY0" fmla="*/ 12656 h 3046102"/>
                <a:gd name="connsiteX1" fmla="*/ 3165726 w 3272407"/>
                <a:gd name="connsiteY1" fmla="*/ 11413 h 3046102"/>
                <a:gd name="connsiteX2" fmla="*/ 3162991 w 3272407"/>
                <a:gd name="connsiteY2" fmla="*/ 5942 h 3046102"/>
                <a:gd name="connsiteX3" fmla="*/ 3161499 w 3272407"/>
                <a:gd name="connsiteY3" fmla="*/ 4201 h 3046102"/>
                <a:gd name="connsiteX4" fmla="*/ 3155530 w 3272407"/>
                <a:gd name="connsiteY4" fmla="*/ 720 h 3046102"/>
                <a:gd name="connsiteX5" fmla="*/ 3155033 w 3272407"/>
                <a:gd name="connsiteY5" fmla="*/ 471 h 3046102"/>
                <a:gd name="connsiteX6" fmla="*/ 3155033 w 3272407"/>
                <a:gd name="connsiteY6" fmla="*/ 471 h 3046102"/>
                <a:gd name="connsiteX7" fmla="*/ 3147324 w 3272407"/>
                <a:gd name="connsiteY7" fmla="*/ 471 h 3046102"/>
                <a:gd name="connsiteX8" fmla="*/ 3145832 w 3272407"/>
                <a:gd name="connsiteY8" fmla="*/ 968 h 3046102"/>
                <a:gd name="connsiteX9" fmla="*/ 3139864 w 3272407"/>
                <a:gd name="connsiteY9" fmla="*/ 4947 h 3046102"/>
                <a:gd name="connsiteX10" fmla="*/ 3139366 w 3272407"/>
                <a:gd name="connsiteY10" fmla="*/ 5196 h 3046102"/>
                <a:gd name="connsiteX11" fmla="*/ 3139118 w 3272407"/>
                <a:gd name="connsiteY11" fmla="*/ 5196 h 3046102"/>
                <a:gd name="connsiteX12" fmla="*/ 3138620 w 3272407"/>
                <a:gd name="connsiteY12" fmla="*/ 5942 h 3046102"/>
                <a:gd name="connsiteX13" fmla="*/ 2800659 w 3272407"/>
                <a:gd name="connsiteY13" fmla="*/ 410302 h 3046102"/>
                <a:gd name="connsiteX14" fmla="*/ 2802648 w 3272407"/>
                <a:gd name="connsiteY14" fmla="*/ 432186 h 3046102"/>
                <a:gd name="connsiteX15" fmla="*/ 2824532 w 3272407"/>
                <a:gd name="connsiteY15" fmla="*/ 430197 h 3046102"/>
                <a:gd name="connsiteX16" fmla="*/ 3118228 w 3272407"/>
                <a:gd name="connsiteY16" fmla="*/ 78806 h 3046102"/>
                <a:gd name="connsiteX17" fmla="*/ 1327953 w 3272407"/>
                <a:gd name="connsiteY17" fmla="*/ 2500242 h 3046102"/>
                <a:gd name="connsiteX18" fmla="*/ 13161 w 3272407"/>
                <a:gd name="connsiteY18" fmla="*/ 3015266 h 3046102"/>
                <a:gd name="connsiteX19" fmla="*/ 229 w 3272407"/>
                <a:gd name="connsiteY19" fmla="*/ 3032923 h 3046102"/>
                <a:gd name="connsiteX20" fmla="*/ 15399 w 3272407"/>
                <a:gd name="connsiteY20" fmla="*/ 3046103 h 3046102"/>
                <a:gd name="connsiteX21" fmla="*/ 17637 w 3272407"/>
                <a:gd name="connsiteY21" fmla="*/ 3046103 h 3046102"/>
                <a:gd name="connsiteX22" fmla="*/ 1342625 w 3272407"/>
                <a:gd name="connsiteY22" fmla="*/ 2527597 h 3046102"/>
                <a:gd name="connsiteX23" fmla="*/ 3148319 w 3272407"/>
                <a:gd name="connsiteY23" fmla="*/ 85272 h 3046102"/>
                <a:gd name="connsiteX24" fmla="*/ 3241575 w 3272407"/>
                <a:gd name="connsiteY24" fmla="*/ 580153 h 3046102"/>
                <a:gd name="connsiteX25" fmla="*/ 3256745 w 3272407"/>
                <a:gd name="connsiteY25" fmla="*/ 592836 h 3046102"/>
                <a:gd name="connsiteX26" fmla="*/ 3259729 w 3272407"/>
                <a:gd name="connsiteY26" fmla="*/ 592587 h 3046102"/>
                <a:gd name="connsiteX27" fmla="*/ 3272163 w 3272407"/>
                <a:gd name="connsiteY27" fmla="*/ 574433 h 3046102"/>
                <a:gd name="connsiteX28" fmla="*/ 3166224 w 3272407"/>
                <a:gd name="connsiteY28" fmla="*/ 12656 h 3046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72407" h="3046102">
                  <a:moveTo>
                    <a:pt x="3166224" y="12656"/>
                  </a:moveTo>
                  <a:cubicBezTo>
                    <a:pt x="3166224" y="12656"/>
                    <a:pt x="3165726" y="11910"/>
                    <a:pt x="3165726" y="11413"/>
                  </a:cubicBezTo>
                  <a:cubicBezTo>
                    <a:pt x="3165229" y="9423"/>
                    <a:pt x="3164234" y="7683"/>
                    <a:pt x="3162991" y="5942"/>
                  </a:cubicBezTo>
                  <a:cubicBezTo>
                    <a:pt x="3162494" y="5196"/>
                    <a:pt x="3161996" y="4699"/>
                    <a:pt x="3161499" y="4201"/>
                  </a:cubicBezTo>
                  <a:cubicBezTo>
                    <a:pt x="3159758" y="2709"/>
                    <a:pt x="3157769" y="1466"/>
                    <a:pt x="3155530" y="720"/>
                  </a:cubicBezTo>
                  <a:cubicBezTo>
                    <a:pt x="3155530" y="720"/>
                    <a:pt x="3155282" y="471"/>
                    <a:pt x="3155033" y="471"/>
                  </a:cubicBezTo>
                  <a:lnTo>
                    <a:pt x="3155033" y="471"/>
                  </a:lnTo>
                  <a:cubicBezTo>
                    <a:pt x="3152298" y="-275"/>
                    <a:pt x="3149811" y="-26"/>
                    <a:pt x="3147324" y="471"/>
                  </a:cubicBezTo>
                  <a:cubicBezTo>
                    <a:pt x="3146827" y="471"/>
                    <a:pt x="3146329" y="720"/>
                    <a:pt x="3145832" y="968"/>
                  </a:cubicBezTo>
                  <a:cubicBezTo>
                    <a:pt x="3143594" y="1963"/>
                    <a:pt x="3141604" y="3206"/>
                    <a:pt x="3139864" y="4947"/>
                  </a:cubicBezTo>
                  <a:cubicBezTo>
                    <a:pt x="3139864" y="4947"/>
                    <a:pt x="3139615" y="4947"/>
                    <a:pt x="3139366" y="5196"/>
                  </a:cubicBezTo>
                  <a:lnTo>
                    <a:pt x="3139118" y="5196"/>
                  </a:lnTo>
                  <a:lnTo>
                    <a:pt x="3138620" y="5942"/>
                  </a:lnTo>
                  <a:lnTo>
                    <a:pt x="2800659" y="410302"/>
                  </a:lnTo>
                  <a:cubicBezTo>
                    <a:pt x="2795188" y="416768"/>
                    <a:pt x="2795934" y="426715"/>
                    <a:pt x="2802648" y="432186"/>
                  </a:cubicBezTo>
                  <a:cubicBezTo>
                    <a:pt x="2809114" y="437657"/>
                    <a:pt x="2819061" y="436911"/>
                    <a:pt x="2824532" y="430197"/>
                  </a:cubicBezTo>
                  <a:lnTo>
                    <a:pt x="3118228" y="78806"/>
                  </a:lnTo>
                  <a:cubicBezTo>
                    <a:pt x="2767335" y="1395588"/>
                    <a:pt x="1954138" y="2121993"/>
                    <a:pt x="1327953" y="2500242"/>
                  </a:cubicBezTo>
                  <a:cubicBezTo>
                    <a:pt x="637357" y="2917533"/>
                    <a:pt x="19378" y="3014271"/>
                    <a:pt x="13161" y="3015266"/>
                  </a:cubicBezTo>
                  <a:cubicBezTo>
                    <a:pt x="4705" y="3016509"/>
                    <a:pt x="-1263" y="3024467"/>
                    <a:pt x="229" y="3032923"/>
                  </a:cubicBezTo>
                  <a:cubicBezTo>
                    <a:pt x="1472" y="3040632"/>
                    <a:pt x="7938" y="3046103"/>
                    <a:pt x="15399" y="3046103"/>
                  </a:cubicBezTo>
                  <a:cubicBezTo>
                    <a:pt x="16145" y="3046103"/>
                    <a:pt x="16891" y="3046103"/>
                    <a:pt x="17637" y="3046103"/>
                  </a:cubicBezTo>
                  <a:cubicBezTo>
                    <a:pt x="23854" y="3045108"/>
                    <a:pt x="647056" y="2947873"/>
                    <a:pt x="1342625" y="2527597"/>
                  </a:cubicBezTo>
                  <a:cubicBezTo>
                    <a:pt x="1974282" y="2146116"/>
                    <a:pt x="2794690" y="1413742"/>
                    <a:pt x="3148319" y="85272"/>
                  </a:cubicBezTo>
                  <a:lnTo>
                    <a:pt x="3241575" y="580153"/>
                  </a:lnTo>
                  <a:cubicBezTo>
                    <a:pt x="3243067" y="587614"/>
                    <a:pt x="3249533" y="592836"/>
                    <a:pt x="3256745" y="592836"/>
                  </a:cubicBezTo>
                  <a:cubicBezTo>
                    <a:pt x="3257739" y="592836"/>
                    <a:pt x="3258734" y="592836"/>
                    <a:pt x="3259729" y="592587"/>
                  </a:cubicBezTo>
                  <a:cubicBezTo>
                    <a:pt x="3268185" y="591095"/>
                    <a:pt x="3273655" y="582889"/>
                    <a:pt x="3272163" y="574433"/>
                  </a:cubicBezTo>
                  <a:lnTo>
                    <a:pt x="3166224" y="12656"/>
                  </a:lnTo>
                  <a:close/>
                </a:path>
              </a:pathLst>
            </a:custGeom>
            <a:solidFill>
              <a:srgbClr val="FFFFFF"/>
            </a:solidFill>
            <a:ln w="24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4" name="Graphic 45">
              <a:extLst>
                <a:ext uri="{FF2B5EF4-FFF2-40B4-BE49-F238E27FC236}">
                  <a16:creationId xmlns:a16="http://schemas.microsoft.com/office/drawing/2014/main" id="{28D14A26-F853-6354-8D8F-748F888AA61E}"/>
                </a:ext>
              </a:extLst>
            </p:cNvPr>
            <p:cNvGrpSpPr/>
            <p:nvPr/>
          </p:nvGrpSpPr>
          <p:grpSpPr>
            <a:xfrm>
              <a:off x="4180656" y="1926389"/>
              <a:ext cx="655184" cy="687401"/>
              <a:chOff x="4180656" y="1926389"/>
              <a:chExt cx="655184" cy="687401"/>
            </a:xfrm>
          </p:grpSpPr>
          <p:sp>
            <p:nvSpPr>
              <p:cNvPr id="188" name="Freeform 96">
                <a:extLst>
                  <a:ext uri="{FF2B5EF4-FFF2-40B4-BE49-F238E27FC236}">
                    <a16:creationId xmlns:a16="http://schemas.microsoft.com/office/drawing/2014/main" id="{C5213A97-2E90-E3A0-FEB4-D36AD262F143}"/>
                  </a:ext>
                </a:extLst>
              </p:cNvPr>
              <p:cNvSpPr/>
              <p:nvPr/>
            </p:nvSpPr>
            <p:spPr>
              <a:xfrm>
                <a:off x="4419747" y="1926389"/>
                <a:ext cx="319558" cy="301338"/>
              </a:xfrm>
              <a:custGeom>
                <a:avLst/>
                <a:gdLst>
                  <a:gd name="connsiteX0" fmla="*/ 0 w 319558"/>
                  <a:gd name="connsiteY0" fmla="*/ 18087 h 301338"/>
                  <a:gd name="connsiteX1" fmla="*/ 102706 w 319558"/>
                  <a:gd name="connsiteY1" fmla="*/ 301338 h 301338"/>
                  <a:gd name="connsiteX2" fmla="*/ 319559 w 319558"/>
                  <a:gd name="connsiteY2" fmla="*/ 92195 h 301338"/>
                  <a:gd name="connsiteX3" fmla="*/ 0 w 319558"/>
                  <a:gd name="connsiteY3" fmla="*/ 18087 h 30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558" h="301338">
                    <a:moveTo>
                      <a:pt x="0" y="18087"/>
                    </a:moveTo>
                    <a:lnTo>
                      <a:pt x="102706" y="301338"/>
                    </a:lnTo>
                    <a:lnTo>
                      <a:pt x="319559" y="92195"/>
                    </a:lnTo>
                    <a:cubicBezTo>
                      <a:pt x="238488" y="8140"/>
                      <a:pt x="113400" y="-23194"/>
                      <a:pt x="0" y="1808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9" name="Freeform 97">
                <a:extLst>
                  <a:ext uri="{FF2B5EF4-FFF2-40B4-BE49-F238E27FC236}">
                    <a16:creationId xmlns:a16="http://schemas.microsoft.com/office/drawing/2014/main" id="{FCB488D7-CC6B-74F5-1018-1388CFDE3578}"/>
                  </a:ext>
                </a:extLst>
              </p:cNvPr>
              <p:cNvSpPr/>
              <p:nvPr/>
            </p:nvSpPr>
            <p:spPr>
              <a:xfrm>
                <a:off x="4536629" y="2084485"/>
                <a:ext cx="299211" cy="455091"/>
              </a:xfrm>
              <a:custGeom>
                <a:avLst/>
                <a:gdLst>
                  <a:gd name="connsiteX0" fmla="*/ 0 w 299211"/>
                  <a:gd name="connsiteY0" fmla="*/ 208646 h 455091"/>
                  <a:gd name="connsiteX1" fmla="*/ 173830 w 299211"/>
                  <a:gd name="connsiteY1" fmla="*/ 455092 h 455091"/>
                  <a:gd name="connsiteX2" fmla="*/ 268827 w 299211"/>
                  <a:gd name="connsiteY2" fmla="*/ 78833 h 455091"/>
                  <a:gd name="connsiteX3" fmla="*/ 213371 w 299211"/>
                  <a:gd name="connsiteY3" fmla="*/ 0 h 455091"/>
                  <a:gd name="connsiteX4" fmla="*/ 0 w 299211"/>
                  <a:gd name="connsiteY4" fmla="*/ 208646 h 45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211" h="455091">
                    <a:moveTo>
                      <a:pt x="0" y="208646"/>
                    </a:moveTo>
                    <a:lnTo>
                      <a:pt x="173830" y="455092"/>
                    </a:lnTo>
                    <a:cubicBezTo>
                      <a:pt x="290712" y="371036"/>
                      <a:pt x="333982" y="212873"/>
                      <a:pt x="268827" y="78833"/>
                    </a:cubicBezTo>
                    <a:cubicBezTo>
                      <a:pt x="254155" y="48991"/>
                      <a:pt x="235255" y="22382"/>
                      <a:pt x="213371" y="0"/>
                    </a:cubicBezTo>
                    <a:lnTo>
                      <a:pt x="0" y="20864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0" name="Freeform 98">
                <a:extLst>
                  <a:ext uri="{FF2B5EF4-FFF2-40B4-BE49-F238E27FC236}">
                    <a16:creationId xmlns:a16="http://schemas.microsoft.com/office/drawing/2014/main" id="{97A07994-A302-1CDB-36E6-116E25593D18}"/>
                  </a:ext>
                </a:extLst>
              </p:cNvPr>
              <p:cNvSpPr/>
              <p:nvPr/>
            </p:nvSpPr>
            <p:spPr>
              <a:xfrm>
                <a:off x="4180656" y="2029526"/>
                <a:ext cx="477330" cy="584264"/>
              </a:xfrm>
              <a:custGeom>
                <a:avLst/>
                <a:gdLst>
                  <a:gd name="connsiteX0" fmla="*/ 196815 w 477330"/>
                  <a:gd name="connsiteY0" fmla="*/ 497 h 584264"/>
                  <a:gd name="connsiteX1" fmla="*/ 169708 w 477330"/>
                  <a:gd name="connsiteY1" fmla="*/ 11937 h 584264"/>
                  <a:gd name="connsiteX2" fmla="*/ 30446 w 477330"/>
                  <a:gd name="connsiteY2" fmla="*/ 414556 h 584264"/>
                  <a:gd name="connsiteX3" fmla="*/ 433065 w 477330"/>
                  <a:gd name="connsiteY3" fmla="*/ 553819 h 584264"/>
                  <a:gd name="connsiteX4" fmla="*/ 477330 w 477330"/>
                  <a:gd name="connsiteY4" fmla="*/ 527210 h 584264"/>
                  <a:gd name="connsiteX5" fmla="*/ 303501 w 477330"/>
                  <a:gd name="connsiteY5" fmla="*/ 280515 h 584264"/>
                  <a:gd name="connsiteX6" fmla="*/ 196815 w 477330"/>
                  <a:gd name="connsiteY6" fmla="*/ 0 h 584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7330" h="584264">
                    <a:moveTo>
                      <a:pt x="196815" y="497"/>
                    </a:moveTo>
                    <a:cubicBezTo>
                      <a:pt x="187614" y="3979"/>
                      <a:pt x="178661" y="7709"/>
                      <a:pt x="169708" y="11937"/>
                    </a:cubicBezTo>
                    <a:cubicBezTo>
                      <a:pt x="20001" y="84553"/>
                      <a:pt x="-42419" y="264848"/>
                      <a:pt x="30446" y="414556"/>
                    </a:cubicBezTo>
                    <a:cubicBezTo>
                      <a:pt x="103061" y="564264"/>
                      <a:pt x="283357" y="626683"/>
                      <a:pt x="433065" y="553819"/>
                    </a:cubicBezTo>
                    <a:cubicBezTo>
                      <a:pt x="448980" y="546110"/>
                      <a:pt x="463653" y="537157"/>
                      <a:pt x="477330" y="527210"/>
                    </a:cubicBezTo>
                    <a:lnTo>
                      <a:pt x="303501" y="280515"/>
                    </a:lnTo>
                    <a:lnTo>
                      <a:pt x="1968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75" name="Freeform 99">
              <a:extLst>
                <a:ext uri="{FF2B5EF4-FFF2-40B4-BE49-F238E27FC236}">
                  <a16:creationId xmlns:a16="http://schemas.microsoft.com/office/drawing/2014/main" id="{3840590B-4A87-3D94-8A5A-1E57059E2F7C}"/>
                </a:ext>
              </a:extLst>
            </p:cNvPr>
            <p:cNvSpPr/>
            <p:nvPr/>
          </p:nvSpPr>
          <p:spPr>
            <a:xfrm>
              <a:off x="2227101" y="2299348"/>
              <a:ext cx="234260" cy="234260"/>
            </a:xfrm>
            <a:custGeom>
              <a:avLst/>
              <a:gdLst>
                <a:gd name="connsiteX0" fmla="*/ 234260 w 234260"/>
                <a:gd name="connsiteY0" fmla="*/ 117130 h 234260"/>
                <a:gd name="connsiteX1" fmla="*/ 117130 w 234260"/>
                <a:gd name="connsiteY1" fmla="*/ 234260 h 234260"/>
                <a:gd name="connsiteX2" fmla="*/ 0 w 234260"/>
                <a:gd name="connsiteY2" fmla="*/ 117130 h 234260"/>
                <a:gd name="connsiteX3" fmla="*/ 117130 w 234260"/>
                <a:gd name="connsiteY3" fmla="*/ 0 h 234260"/>
                <a:gd name="connsiteX4" fmla="*/ 234260 w 234260"/>
                <a:gd name="connsiteY4" fmla="*/ 117130 h 2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60" h="234260">
                  <a:moveTo>
                    <a:pt x="234260" y="117130"/>
                  </a:moveTo>
                  <a:cubicBezTo>
                    <a:pt x="234260" y="181788"/>
                    <a:pt x="181788" y="234260"/>
                    <a:pt x="117130" y="234260"/>
                  </a:cubicBezTo>
                  <a:cubicBezTo>
                    <a:pt x="52472" y="234260"/>
                    <a:pt x="0" y="181788"/>
                    <a:pt x="0" y="117130"/>
                  </a:cubicBezTo>
                  <a:cubicBezTo>
                    <a:pt x="0" y="52472"/>
                    <a:pt x="52472" y="0"/>
                    <a:pt x="117130" y="0"/>
                  </a:cubicBezTo>
                  <a:cubicBezTo>
                    <a:pt x="181788" y="0"/>
                    <a:pt x="234260" y="52472"/>
                    <a:pt x="234260" y="117130"/>
                  </a:cubicBezTo>
                  <a:close/>
                </a:path>
              </a:pathLst>
            </a:custGeom>
            <a:solidFill>
              <a:schemeClr val="accent6"/>
            </a:solidFill>
            <a:ln w="24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6" name="Graphic 45">
              <a:extLst>
                <a:ext uri="{FF2B5EF4-FFF2-40B4-BE49-F238E27FC236}">
                  <a16:creationId xmlns:a16="http://schemas.microsoft.com/office/drawing/2014/main" id="{23E4A16C-DE4C-B0C1-5978-CED4666B276E}"/>
                </a:ext>
              </a:extLst>
            </p:cNvPr>
            <p:cNvGrpSpPr/>
            <p:nvPr/>
          </p:nvGrpSpPr>
          <p:grpSpPr>
            <a:xfrm>
              <a:off x="1935321" y="3082184"/>
              <a:ext cx="608793" cy="679810"/>
              <a:chOff x="1935321" y="3082184"/>
              <a:chExt cx="608793" cy="679810"/>
            </a:xfrm>
          </p:grpSpPr>
          <p:sp>
            <p:nvSpPr>
              <p:cNvPr id="178" name="Freeform 101">
                <a:extLst>
                  <a:ext uri="{FF2B5EF4-FFF2-40B4-BE49-F238E27FC236}">
                    <a16:creationId xmlns:a16="http://schemas.microsoft.com/office/drawing/2014/main" id="{E7DF41C7-37D6-976B-8D14-64E37387EAEB}"/>
                  </a:ext>
                </a:extLst>
              </p:cNvPr>
              <p:cNvSpPr/>
              <p:nvPr/>
            </p:nvSpPr>
            <p:spPr>
              <a:xfrm rot="-4111201">
                <a:off x="1959825" y="3205113"/>
                <a:ext cx="559787" cy="433953"/>
              </a:xfrm>
              <a:custGeom>
                <a:avLst/>
                <a:gdLst>
                  <a:gd name="connsiteX0" fmla="*/ 0 w 559787"/>
                  <a:gd name="connsiteY0" fmla="*/ 0 h 433953"/>
                  <a:gd name="connsiteX1" fmla="*/ 559787 w 559787"/>
                  <a:gd name="connsiteY1" fmla="*/ 0 h 433953"/>
                  <a:gd name="connsiteX2" fmla="*/ 559787 w 559787"/>
                  <a:gd name="connsiteY2" fmla="*/ 433953 h 433953"/>
                  <a:gd name="connsiteX3" fmla="*/ 0 w 559787"/>
                  <a:gd name="connsiteY3" fmla="*/ 433953 h 43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787" h="433953">
                    <a:moveTo>
                      <a:pt x="0" y="0"/>
                    </a:moveTo>
                    <a:lnTo>
                      <a:pt x="559787" y="0"/>
                    </a:lnTo>
                    <a:lnTo>
                      <a:pt x="559787" y="433953"/>
                    </a:lnTo>
                    <a:lnTo>
                      <a:pt x="0" y="433953"/>
                    </a:ln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9" name="Freeform 102">
                <a:extLst>
                  <a:ext uri="{FF2B5EF4-FFF2-40B4-BE49-F238E27FC236}">
                    <a16:creationId xmlns:a16="http://schemas.microsoft.com/office/drawing/2014/main" id="{CC222D3D-BE2E-D87E-F6FF-CF9DBFE81FE5}"/>
                  </a:ext>
                </a:extLst>
              </p:cNvPr>
              <p:cNvSpPr/>
              <p:nvPr/>
            </p:nvSpPr>
            <p:spPr>
              <a:xfrm rot="-4111201">
                <a:off x="2244661" y="3065885"/>
                <a:ext cx="123595" cy="366559"/>
              </a:xfrm>
              <a:custGeom>
                <a:avLst/>
                <a:gdLst>
                  <a:gd name="connsiteX0" fmla="*/ 0 w 123595"/>
                  <a:gd name="connsiteY0" fmla="*/ 0 h 366559"/>
                  <a:gd name="connsiteX1" fmla="*/ 123596 w 123595"/>
                  <a:gd name="connsiteY1" fmla="*/ 0 h 366559"/>
                  <a:gd name="connsiteX2" fmla="*/ 123596 w 123595"/>
                  <a:gd name="connsiteY2" fmla="*/ 366560 h 366559"/>
                  <a:gd name="connsiteX3" fmla="*/ 0 w 123595"/>
                  <a:gd name="connsiteY3" fmla="*/ 366560 h 36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95" h="366559">
                    <a:moveTo>
                      <a:pt x="0" y="0"/>
                    </a:moveTo>
                    <a:lnTo>
                      <a:pt x="123596" y="0"/>
                    </a:lnTo>
                    <a:lnTo>
                      <a:pt x="123596" y="366560"/>
                    </a:lnTo>
                    <a:lnTo>
                      <a:pt x="0" y="366560"/>
                    </a:lnTo>
                    <a:close/>
                  </a:path>
                </a:pathLst>
              </a:custGeom>
              <a:solidFill>
                <a:srgbClr val="FFFFFF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0" name="Freeform 103">
                <a:extLst>
                  <a:ext uri="{FF2B5EF4-FFF2-40B4-BE49-F238E27FC236}">
                    <a16:creationId xmlns:a16="http://schemas.microsoft.com/office/drawing/2014/main" id="{A1578DA2-85AA-7204-AFCF-7424BC934F5F}"/>
                  </a:ext>
                </a:extLst>
              </p:cNvPr>
              <p:cNvSpPr/>
              <p:nvPr/>
            </p:nvSpPr>
            <p:spPr>
              <a:xfrm rot="-4111201">
                <a:off x="2073325" y="3295062"/>
                <a:ext cx="136776" cy="136776"/>
              </a:xfrm>
              <a:custGeom>
                <a:avLst/>
                <a:gdLst>
                  <a:gd name="connsiteX0" fmla="*/ 0 w 136776"/>
                  <a:gd name="connsiteY0" fmla="*/ 0 h 136776"/>
                  <a:gd name="connsiteX1" fmla="*/ 136776 w 136776"/>
                  <a:gd name="connsiteY1" fmla="*/ 0 h 136776"/>
                  <a:gd name="connsiteX2" fmla="*/ 136776 w 136776"/>
                  <a:gd name="connsiteY2" fmla="*/ 136776 h 136776"/>
                  <a:gd name="connsiteX3" fmla="*/ 0 w 136776"/>
                  <a:gd name="connsiteY3" fmla="*/ 136776 h 13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76" h="136776">
                    <a:moveTo>
                      <a:pt x="0" y="0"/>
                    </a:moveTo>
                    <a:lnTo>
                      <a:pt x="136776" y="0"/>
                    </a:lnTo>
                    <a:lnTo>
                      <a:pt x="136776" y="136776"/>
                    </a:lnTo>
                    <a:lnTo>
                      <a:pt x="0" y="13677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1" name="Freeform 104">
                <a:extLst>
                  <a:ext uri="{FF2B5EF4-FFF2-40B4-BE49-F238E27FC236}">
                    <a16:creationId xmlns:a16="http://schemas.microsoft.com/office/drawing/2014/main" id="{A77884E8-8E50-2090-788A-F82698275471}"/>
                  </a:ext>
                </a:extLst>
              </p:cNvPr>
              <p:cNvSpPr/>
              <p:nvPr/>
            </p:nvSpPr>
            <p:spPr>
              <a:xfrm>
                <a:off x="2090822" y="3312486"/>
                <a:ext cx="101960" cy="101711"/>
              </a:xfrm>
              <a:custGeom>
                <a:avLst/>
                <a:gdLst>
                  <a:gd name="connsiteX0" fmla="*/ 101961 w 101960"/>
                  <a:gd name="connsiteY0" fmla="*/ 61674 h 101711"/>
                  <a:gd name="connsiteX1" fmla="*/ 62171 w 101960"/>
                  <a:gd name="connsiteY1" fmla="*/ 46006 h 101711"/>
                  <a:gd name="connsiteX2" fmla="*/ 77838 w 101960"/>
                  <a:gd name="connsiteY2" fmla="*/ 6217 h 101711"/>
                  <a:gd name="connsiteX3" fmla="*/ 61922 w 101960"/>
                  <a:gd name="connsiteY3" fmla="*/ 0 h 101711"/>
                  <a:gd name="connsiteX4" fmla="*/ 46255 w 101960"/>
                  <a:gd name="connsiteY4" fmla="*/ 39789 h 101711"/>
                  <a:gd name="connsiteX5" fmla="*/ 6217 w 101960"/>
                  <a:gd name="connsiteY5" fmla="*/ 24122 h 101711"/>
                  <a:gd name="connsiteX6" fmla="*/ 0 w 101960"/>
                  <a:gd name="connsiteY6" fmla="*/ 40038 h 101711"/>
                  <a:gd name="connsiteX7" fmla="*/ 39790 w 101960"/>
                  <a:gd name="connsiteY7" fmla="*/ 55705 h 101711"/>
                  <a:gd name="connsiteX8" fmla="*/ 24122 w 101960"/>
                  <a:gd name="connsiteY8" fmla="*/ 95495 h 101711"/>
                  <a:gd name="connsiteX9" fmla="*/ 40038 w 101960"/>
                  <a:gd name="connsiteY9" fmla="*/ 101712 h 101711"/>
                  <a:gd name="connsiteX10" fmla="*/ 55705 w 101960"/>
                  <a:gd name="connsiteY10" fmla="*/ 61922 h 101711"/>
                  <a:gd name="connsiteX11" fmla="*/ 95495 w 101960"/>
                  <a:gd name="connsiteY11" fmla="*/ 77589 h 101711"/>
                  <a:gd name="connsiteX12" fmla="*/ 101961 w 101960"/>
                  <a:gd name="connsiteY12" fmla="*/ 61674 h 101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1960" h="101711">
                    <a:moveTo>
                      <a:pt x="101961" y="61674"/>
                    </a:moveTo>
                    <a:lnTo>
                      <a:pt x="62171" y="46006"/>
                    </a:lnTo>
                    <a:lnTo>
                      <a:pt x="77838" y="6217"/>
                    </a:lnTo>
                    <a:lnTo>
                      <a:pt x="61922" y="0"/>
                    </a:lnTo>
                    <a:lnTo>
                      <a:pt x="46255" y="39789"/>
                    </a:lnTo>
                    <a:lnTo>
                      <a:pt x="6217" y="24122"/>
                    </a:lnTo>
                    <a:lnTo>
                      <a:pt x="0" y="40038"/>
                    </a:lnTo>
                    <a:lnTo>
                      <a:pt x="39790" y="55705"/>
                    </a:lnTo>
                    <a:lnTo>
                      <a:pt x="24122" y="95495"/>
                    </a:lnTo>
                    <a:lnTo>
                      <a:pt x="40038" y="101712"/>
                    </a:lnTo>
                    <a:lnTo>
                      <a:pt x="55705" y="61922"/>
                    </a:lnTo>
                    <a:lnTo>
                      <a:pt x="95495" y="77589"/>
                    </a:lnTo>
                    <a:lnTo>
                      <a:pt x="101961" y="61674"/>
                    </a:lnTo>
                    <a:close/>
                  </a:path>
                </a:pathLst>
              </a:custGeom>
              <a:solidFill>
                <a:srgbClr val="FFFFFF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2" name="Freeform 105">
                <a:extLst>
                  <a:ext uri="{FF2B5EF4-FFF2-40B4-BE49-F238E27FC236}">
                    <a16:creationId xmlns:a16="http://schemas.microsoft.com/office/drawing/2014/main" id="{73EC328C-5A76-8AEB-D278-8D4A75005029}"/>
                  </a:ext>
                </a:extLst>
              </p:cNvPr>
              <p:cNvSpPr/>
              <p:nvPr/>
            </p:nvSpPr>
            <p:spPr>
              <a:xfrm rot="-4110600">
                <a:off x="2015981" y="3449680"/>
                <a:ext cx="136776" cy="136776"/>
              </a:xfrm>
              <a:custGeom>
                <a:avLst/>
                <a:gdLst>
                  <a:gd name="connsiteX0" fmla="*/ 0 w 136776"/>
                  <a:gd name="connsiteY0" fmla="*/ 0 h 136776"/>
                  <a:gd name="connsiteX1" fmla="*/ 136776 w 136776"/>
                  <a:gd name="connsiteY1" fmla="*/ 0 h 136776"/>
                  <a:gd name="connsiteX2" fmla="*/ 136776 w 136776"/>
                  <a:gd name="connsiteY2" fmla="*/ 136776 h 136776"/>
                  <a:gd name="connsiteX3" fmla="*/ 0 w 136776"/>
                  <a:gd name="connsiteY3" fmla="*/ 136776 h 13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76" h="136776">
                    <a:moveTo>
                      <a:pt x="0" y="0"/>
                    </a:moveTo>
                    <a:lnTo>
                      <a:pt x="136776" y="0"/>
                    </a:lnTo>
                    <a:lnTo>
                      <a:pt x="136776" y="136776"/>
                    </a:lnTo>
                    <a:lnTo>
                      <a:pt x="0" y="13677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3" name="Freeform 106">
                <a:extLst>
                  <a:ext uri="{FF2B5EF4-FFF2-40B4-BE49-F238E27FC236}">
                    <a16:creationId xmlns:a16="http://schemas.microsoft.com/office/drawing/2014/main" id="{9C402F19-C2D1-CB27-0FA3-D44194FD2AAD}"/>
                  </a:ext>
                </a:extLst>
              </p:cNvPr>
              <p:cNvSpPr/>
              <p:nvPr/>
            </p:nvSpPr>
            <p:spPr>
              <a:xfrm rot="-4111201">
                <a:off x="2149879" y="3432089"/>
                <a:ext cx="300161" cy="165623"/>
              </a:xfrm>
              <a:custGeom>
                <a:avLst/>
                <a:gdLst>
                  <a:gd name="connsiteX0" fmla="*/ 0 w 300161"/>
                  <a:gd name="connsiteY0" fmla="*/ 0 h 165623"/>
                  <a:gd name="connsiteX1" fmla="*/ 300161 w 300161"/>
                  <a:gd name="connsiteY1" fmla="*/ 0 h 165623"/>
                  <a:gd name="connsiteX2" fmla="*/ 300161 w 300161"/>
                  <a:gd name="connsiteY2" fmla="*/ 165624 h 165623"/>
                  <a:gd name="connsiteX3" fmla="*/ 0 w 300161"/>
                  <a:gd name="connsiteY3" fmla="*/ 165624 h 165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161" h="165623">
                    <a:moveTo>
                      <a:pt x="0" y="0"/>
                    </a:moveTo>
                    <a:lnTo>
                      <a:pt x="300161" y="0"/>
                    </a:lnTo>
                    <a:lnTo>
                      <a:pt x="300161" y="165624"/>
                    </a:lnTo>
                    <a:lnTo>
                      <a:pt x="0" y="16562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4" name="Freeform 107">
                <a:extLst>
                  <a:ext uri="{FF2B5EF4-FFF2-40B4-BE49-F238E27FC236}">
                    <a16:creationId xmlns:a16="http://schemas.microsoft.com/office/drawing/2014/main" id="{6337EEEC-C1E4-BEE6-7808-EC459ADE4BF3}"/>
                  </a:ext>
                </a:extLst>
              </p:cNvPr>
              <p:cNvSpPr/>
              <p:nvPr/>
            </p:nvSpPr>
            <p:spPr>
              <a:xfrm rot="-4110001">
                <a:off x="2075606" y="3466328"/>
                <a:ext cx="17159" cy="102706"/>
              </a:xfrm>
              <a:custGeom>
                <a:avLst/>
                <a:gdLst>
                  <a:gd name="connsiteX0" fmla="*/ 0 w 17159"/>
                  <a:gd name="connsiteY0" fmla="*/ 0 h 102706"/>
                  <a:gd name="connsiteX1" fmla="*/ 17159 w 17159"/>
                  <a:gd name="connsiteY1" fmla="*/ 0 h 102706"/>
                  <a:gd name="connsiteX2" fmla="*/ 17159 w 17159"/>
                  <a:gd name="connsiteY2" fmla="*/ 102706 h 102706"/>
                  <a:gd name="connsiteX3" fmla="*/ 0 w 17159"/>
                  <a:gd name="connsiteY3" fmla="*/ 102706 h 10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59" h="102706">
                    <a:moveTo>
                      <a:pt x="0" y="0"/>
                    </a:moveTo>
                    <a:lnTo>
                      <a:pt x="17159" y="0"/>
                    </a:lnTo>
                    <a:lnTo>
                      <a:pt x="17159" y="102706"/>
                    </a:lnTo>
                    <a:lnTo>
                      <a:pt x="0" y="102706"/>
                    </a:lnTo>
                    <a:close/>
                  </a:path>
                </a:pathLst>
              </a:custGeom>
              <a:solidFill>
                <a:srgbClr val="FFFFFF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85" name="Graphic 45">
                <a:extLst>
                  <a:ext uri="{FF2B5EF4-FFF2-40B4-BE49-F238E27FC236}">
                    <a16:creationId xmlns:a16="http://schemas.microsoft.com/office/drawing/2014/main" id="{B5B786F9-E239-972C-446C-0CB56737E630}"/>
                  </a:ext>
                </a:extLst>
              </p:cNvPr>
              <p:cNvGrpSpPr/>
              <p:nvPr/>
            </p:nvGrpSpPr>
            <p:grpSpPr>
              <a:xfrm>
                <a:off x="2243679" y="3453437"/>
                <a:ext cx="119246" cy="98137"/>
                <a:chOff x="2243679" y="3453437"/>
                <a:chExt cx="119246" cy="98137"/>
              </a:xfrm>
              <a:solidFill>
                <a:srgbClr val="FFFFFF"/>
              </a:solidFill>
            </p:grpSpPr>
            <p:sp>
              <p:nvSpPr>
                <p:cNvPr id="186" name="Freeform 109">
                  <a:extLst>
                    <a:ext uri="{FF2B5EF4-FFF2-40B4-BE49-F238E27FC236}">
                      <a16:creationId xmlns:a16="http://schemas.microsoft.com/office/drawing/2014/main" id="{4954DD9E-B21D-6153-D6BC-2BCB95CBE06A}"/>
                    </a:ext>
                  </a:extLst>
                </p:cNvPr>
                <p:cNvSpPr/>
                <p:nvPr/>
              </p:nvSpPr>
              <p:spPr>
                <a:xfrm rot="-4113599">
                  <a:off x="2303411" y="3428840"/>
                  <a:ext cx="17159" cy="102706"/>
                </a:xfrm>
                <a:custGeom>
                  <a:avLst/>
                  <a:gdLst>
                    <a:gd name="connsiteX0" fmla="*/ 0 w 17159"/>
                    <a:gd name="connsiteY0" fmla="*/ 0 h 102706"/>
                    <a:gd name="connsiteX1" fmla="*/ 17159 w 17159"/>
                    <a:gd name="connsiteY1" fmla="*/ 0 h 102706"/>
                    <a:gd name="connsiteX2" fmla="*/ 17159 w 17159"/>
                    <a:gd name="connsiteY2" fmla="*/ 102706 h 102706"/>
                    <a:gd name="connsiteX3" fmla="*/ 0 w 17159"/>
                    <a:gd name="connsiteY3" fmla="*/ 102706 h 1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59" h="102706">
                      <a:moveTo>
                        <a:pt x="0" y="0"/>
                      </a:moveTo>
                      <a:lnTo>
                        <a:pt x="17159" y="0"/>
                      </a:lnTo>
                      <a:lnTo>
                        <a:pt x="17159" y="102706"/>
                      </a:lnTo>
                      <a:lnTo>
                        <a:pt x="0" y="1027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7" name="Freeform 110">
                  <a:extLst>
                    <a:ext uri="{FF2B5EF4-FFF2-40B4-BE49-F238E27FC236}">
                      <a16:creationId xmlns:a16="http://schemas.microsoft.com/office/drawing/2014/main" id="{7A7FF027-D5DB-4BAC-3EC9-AB35B780F004}"/>
                    </a:ext>
                  </a:extLst>
                </p:cNvPr>
                <p:cNvSpPr/>
                <p:nvPr/>
              </p:nvSpPr>
              <p:spPr>
                <a:xfrm rot="-4110600">
                  <a:off x="2286026" y="3473426"/>
                  <a:ext cx="17159" cy="102706"/>
                </a:xfrm>
                <a:custGeom>
                  <a:avLst/>
                  <a:gdLst>
                    <a:gd name="connsiteX0" fmla="*/ 0 w 17159"/>
                    <a:gd name="connsiteY0" fmla="*/ 0 h 102706"/>
                    <a:gd name="connsiteX1" fmla="*/ 17159 w 17159"/>
                    <a:gd name="connsiteY1" fmla="*/ 0 h 102706"/>
                    <a:gd name="connsiteX2" fmla="*/ 17159 w 17159"/>
                    <a:gd name="connsiteY2" fmla="*/ 102707 h 102706"/>
                    <a:gd name="connsiteX3" fmla="*/ 0 w 17159"/>
                    <a:gd name="connsiteY3" fmla="*/ 102707 h 1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59" h="102706">
                      <a:moveTo>
                        <a:pt x="0" y="0"/>
                      </a:moveTo>
                      <a:lnTo>
                        <a:pt x="17159" y="0"/>
                      </a:lnTo>
                      <a:lnTo>
                        <a:pt x="17159" y="102707"/>
                      </a:lnTo>
                      <a:lnTo>
                        <a:pt x="0" y="1027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77" name="Freeform 111">
              <a:extLst>
                <a:ext uri="{FF2B5EF4-FFF2-40B4-BE49-F238E27FC236}">
                  <a16:creationId xmlns:a16="http://schemas.microsoft.com/office/drawing/2014/main" id="{99AA9C5F-CB6E-75F3-42FA-4CEF50255DDB}"/>
                </a:ext>
              </a:extLst>
            </p:cNvPr>
            <p:cNvSpPr/>
            <p:nvPr/>
          </p:nvSpPr>
          <p:spPr>
            <a:xfrm>
              <a:off x="6021769" y="3091406"/>
              <a:ext cx="330749" cy="330749"/>
            </a:xfrm>
            <a:custGeom>
              <a:avLst/>
              <a:gdLst>
                <a:gd name="connsiteX0" fmla="*/ 330749 w 330749"/>
                <a:gd name="connsiteY0" fmla="*/ 165375 h 330749"/>
                <a:gd name="connsiteX1" fmla="*/ 165375 w 330749"/>
                <a:gd name="connsiteY1" fmla="*/ 330750 h 330749"/>
                <a:gd name="connsiteX2" fmla="*/ 0 w 330749"/>
                <a:gd name="connsiteY2" fmla="*/ 165375 h 330749"/>
                <a:gd name="connsiteX3" fmla="*/ 165375 w 330749"/>
                <a:gd name="connsiteY3" fmla="*/ 0 h 330749"/>
                <a:gd name="connsiteX4" fmla="*/ 330749 w 330749"/>
                <a:gd name="connsiteY4" fmla="*/ 165375 h 33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749" h="330749">
                  <a:moveTo>
                    <a:pt x="330749" y="165375"/>
                  </a:moveTo>
                  <a:cubicBezTo>
                    <a:pt x="330749" y="256709"/>
                    <a:pt x="256709" y="330750"/>
                    <a:pt x="165375" y="330750"/>
                  </a:cubicBezTo>
                  <a:cubicBezTo>
                    <a:pt x="74041" y="330750"/>
                    <a:pt x="0" y="256709"/>
                    <a:pt x="0" y="165375"/>
                  </a:cubicBezTo>
                  <a:cubicBezTo>
                    <a:pt x="0" y="74041"/>
                    <a:pt x="74041" y="0"/>
                    <a:pt x="165375" y="0"/>
                  </a:cubicBezTo>
                  <a:cubicBezTo>
                    <a:pt x="256709" y="0"/>
                    <a:pt x="330749" y="74041"/>
                    <a:pt x="330749" y="165375"/>
                  </a:cubicBezTo>
                  <a:close/>
                </a:path>
              </a:pathLst>
            </a:custGeom>
            <a:solidFill>
              <a:schemeClr val="accent6"/>
            </a:solidFill>
            <a:ln w="24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58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character holding a sign&#10;&#10;Description automatically generated with medium confidence">
            <a:extLst>
              <a:ext uri="{FF2B5EF4-FFF2-40B4-BE49-F238E27FC236}">
                <a16:creationId xmlns:a16="http://schemas.microsoft.com/office/drawing/2014/main" id="{AB24C197-0930-631A-1DAE-EBEE401E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947" y="718458"/>
            <a:ext cx="4413380" cy="58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65B132-3FF1-A7FF-0000-D3A1E8695B2C}"/>
              </a:ext>
            </a:extLst>
          </p:cNvPr>
          <p:cNvSpPr/>
          <p:nvPr/>
        </p:nvSpPr>
        <p:spPr>
          <a:xfrm>
            <a:off x="429208" y="1519338"/>
            <a:ext cx="4844382" cy="43402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14234-8A8D-BAEB-33F4-895578CEA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ELEMENT ONE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7A186E-7BC2-0A78-3359-B0E77A4CD1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8E673-0004-D4CF-73EA-CCFB18CE69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ELEMENT two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6C0066-6C01-7DBE-765E-1D7C54FD54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Limitation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A4F31-850F-0B98-C562-D8003645E5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ELEMENT three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330A89-330A-7B0E-C812-439CDCE49E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Research Objectives &amp; Scope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23B0EF-669F-2B43-B3E6-67D138B0AB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ELEMENT four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949BE67-FADF-5722-1047-E09BF39DB4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Research Approach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590796-B2B8-4A5A-BEE0-CCA44EC785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ELEMENT five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3DEC9C0-0B54-B6A1-D286-9BA705015E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55076F-F023-470C-52A8-64F84BEAA2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ELEMENT six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BDDDE6B-0CCD-3D47-289F-AA11DC6370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 and Conclusion </a:t>
            </a:r>
          </a:p>
        </p:txBody>
      </p:sp>
      <p:pic>
        <p:nvPicPr>
          <p:cNvPr id="423" name="Picture 422" descr="A blue circuit board with a letter&#10;&#10;Description automatically generated with low confidence">
            <a:extLst>
              <a:ext uri="{FF2B5EF4-FFF2-40B4-BE49-F238E27FC236}">
                <a16:creationId xmlns:a16="http://schemas.microsoft.com/office/drawing/2014/main" id="{E49DFDDD-4772-E65B-2269-92AF494EE5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5828939" cy="6858000"/>
          </a:xfrm>
          <a:prstGeom prst="rect">
            <a:avLst/>
          </a:prstGeom>
        </p:spPr>
      </p:pic>
      <p:sp>
        <p:nvSpPr>
          <p:cNvPr id="421" name="Rectangle 420">
            <a:extLst>
              <a:ext uri="{FF2B5EF4-FFF2-40B4-BE49-F238E27FC236}">
                <a16:creationId xmlns:a16="http://schemas.microsoft.com/office/drawing/2014/main" id="{FBFD7B13-8CE9-54A8-4E9E-ACF40F06690E}"/>
              </a:ext>
            </a:extLst>
          </p:cNvPr>
          <p:cNvSpPr/>
          <p:nvPr/>
        </p:nvSpPr>
        <p:spPr>
          <a:xfrm>
            <a:off x="-10943" y="79492"/>
            <a:ext cx="5476356" cy="8895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3600" b="1" cap="all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Content </a:t>
            </a:r>
          </a:p>
        </p:txBody>
      </p:sp>
    </p:spTree>
    <p:extLst>
      <p:ext uri="{BB962C8B-B14F-4D97-AF65-F5344CB8AC3E}">
        <p14:creationId xmlns:p14="http://schemas.microsoft.com/office/powerpoint/2010/main" val="235895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319C-2CE8-2D03-F274-E19F185F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spc="0" dirty="0"/>
              <a:t>Background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4750A-DF0D-DF50-7709-E6A52CB915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Increase adoption and application  of AI across all fields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D8DAAE-07DF-E088-8EFA-78573522DA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Application &amp; Adoption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117B3-6E24-85B2-E567-9957DB0789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7292" y="1181872"/>
            <a:ext cx="2868872" cy="1154112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The reasoning underlying black box models remains ambiguous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1029BB-D140-C153-A407-284C2DCDE0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dirty="0"/>
              <a:t>Interpretability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6236-58B3-8708-A45C-3CFCD460A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86491" y="1181872"/>
            <a:ext cx="2407267" cy="1154112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The legal requirement to provide explanation to users of AI 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823F9F-44C8-9426-0356-040D62C93C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57442" y="1252425"/>
            <a:ext cx="2265363" cy="304800"/>
          </a:xfrm>
        </p:spPr>
        <p:txBody>
          <a:bodyPr/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dirty="0"/>
              <a:t>Regulation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835657-5DA0-1A6D-5167-12F6EB432C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97724" y="2697873"/>
            <a:ext cx="1706991" cy="1771437"/>
          </a:xfrm>
        </p:spPr>
        <p:txBody>
          <a:bodyPr/>
          <a:lstStyle/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and adoption of AI-enabled systems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B0A2FA-5D96-215B-CC72-FB61D8525A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95535" y="2645975"/>
            <a:ext cx="1706991" cy="1195845"/>
          </a:xfrm>
        </p:spPr>
        <p:txBody>
          <a:bodyPr/>
          <a:lstStyle/>
          <a:p>
            <a:pPr marL="0" lvl="1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Demand for explanation  and interpretation of AI models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48CEE70-39A4-44B7-C3E9-34D19AB5B8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41138" y="2609514"/>
            <a:ext cx="1836229" cy="2131339"/>
          </a:xfrm>
        </p:spPr>
        <p:txBody>
          <a:bodyPr/>
          <a:lstStyle/>
          <a:p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 Data Protection Regulation (GDPR)  requires that meaningful information be provided for decisions from automated systems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E12194B4-7038-6077-795A-394B86080A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0172" y="2644620"/>
            <a:ext cx="1896642" cy="2365002"/>
          </a:xfrm>
        </p:spPr>
        <p:txBody>
          <a:bodyPr/>
          <a:lstStyle/>
          <a:p>
            <a:pPr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 to resolve the issue of trust in the use of AI</a:t>
            </a:r>
          </a:p>
          <a:p>
            <a:pPr indent="-4572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 to measure the performance of XAI using standardized metrics</a:t>
            </a:r>
          </a:p>
          <a:p>
            <a:endParaRPr lang="en-US" dirty="0"/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4B15B48F-323D-D53A-284E-ECFCF1B477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10991830-5611-7EA5-5C05-EB305E105A5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5D75CF1C-89C8-3658-E1C1-3B208B1E7D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028BE212-50F0-A359-7C63-B91DE555EB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19F7CB68-3005-C3CF-3A55-43B3FA72542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158" name="Picture Placeholder 157" descr="Isometric drawing person climbing a mountain">
            <a:extLst>
              <a:ext uri="{FF2B5EF4-FFF2-40B4-BE49-F238E27FC236}">
                <a16:creationId xmlns:a16="http://schemas.microsoft.com/office/drawing/2014/main" id="{5AEC4904-7638-57CD-130D-B0230284BC5F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124" b="8124"/>
          <a:stretch/>
        </p:blipFill>
        <p:spPr>
          <a:xfrm>
            <a:off x="6775959" y="4469309"/>
            <a:ext cx="5405143" cy="2380545"/>
          </a:xfr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834067C-4E51-9D5D-956C-DF3812155B8D}"/>
              </a:ext>
            </a:extLst>
          </p:cNvPr>
          <p:cNvSpPr txBox="1">
            <a:spLocks/>
          </p:cNvSpPr>
          <p:nvPr/>
        </p:nvSpPr>
        <p:spPr>
          <a:xfrm>
            <a:off x="9178649" y="1181872"/>
            <a:ext cx="2407267" cy="11541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274320" tIns="45720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400" b="1" spc="4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D9E84C-4060-2E5A-C099-90530B26815D}"/>
              </a:ext>
            </a:extLst>
          </p:cNvPr>
          <p:cNvSpPr txBox="1"/>
          <p:nvPr/>
        </p:nvSpPr>
        <p:spPr>
          <a:xfrm>
            <a:off x="9666514" y="1234060"/>
            <a:ext cx="1225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spc="40" dirty="0">
                <a:solidFill>
                  <a:schemeClr val="accent1">
                    <a:lumMod val="25000"/>
                  </a:schemeClr>
                </a:solidFill>
              </a:rPr>
              <a:t>Evaluation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E9D92-8DA9-80AB-1CB2-CDE4C35E45F9}"/>
              </a:ext>
            </a:extLst>
          </p:cNvPr>
          <p:cNvSpPr txBox="1"/>
          <p:nvPr/>
        </p:nvSpPr>
        <p:spPr>
          <a:xfrm>
            <a:off x="3043327" y="2670681"/>
            <a:ext cx="1913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in model complexity and challenge of understanding the reasoning behind model predictions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DE9192-B87B-0A28-251E-0F25116EF6A0}"/>
              </a:ext>
            </a:extLst>
          </p:cNvPr>
          <p:cNvSpPr txBox="1"/>
          <p:nvPr/>
        </p:nvSpPr>
        <p:spPr>
          <a:xfrm>
            <a:off x="9425353" y="1540522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25000"/>
                  </a:schemeClr>
                </a:solidFill>
              </a:rPr>
              <a:t>Requirement for standardized metrics for XAIs</a:t>
            </a:r>
          </a:p>
        </p:txBody>
      </p:sp>
    </p:spTree>
    <p:extLst>
      <p:ext uri="{BB962C8B-B14F-4D97-AF65-F5344CB8AC3E}">
        <p14:creationId xmlns:p14="http://schemas.microsoft.com/office/powerpoint/2010/main" val="76933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circuit board with a letter&#10;&#10;Description automatically generated with low confidence">
            <a:extLst>
              <a:ext uri="{FF2B5EF4-FFF2-40B4-BE49-F238E27FC236}">
                <a16:creationId xmlns:a16="http://schemas.microsoft.com/office/drawing/2014/main" id="{16D79182-47FE-6A9A-9AAD-A9F646D1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127" y="0"/>
            <a:ext cx="260587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32E973-8C7C-5684-532D-894C77F7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42" y="232920"/>
            <a:ext cx="5787850" cy="717279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pic>
        <p:nvPicPr>
          <p:cNvPr id="16" name="Picture 15" descr="A cartoon of a person holding a ball&#10;&#10;Description automatically generated with low confidence">
            <a:extLst>
              <a:ext uri="{FF2B5EF4-FFF2-40B4-BE49-F238E27FC236}">
                <a16:creationId xmlns:a16="http://schemas.microsoft.com/office/drawing/2014/main" id="{C9EE6157-7D01-5EEA-99DF-903FDC37B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55" y="5647174"/>
            <a:ext cx="8691824" cy="1210826"/>
          </a:xfrm>
          <a:prstGeom prst="rect">
            <a:avLst/>
          </a:prstGeom>
        </p:spPr>
      </p:pic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45FFBC05-3D89-832B-435F-8B05B6CC8B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554025"/>
              </p:ext>
            </p:extLst>
          </p:nvPr>
        </p:nvGraphicFramePr>
        <p:xfrm>
          <a:off x="150724" y="734435"/>
          <a:ext cx="8968155" cy="5163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2039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9BC6DA-928A-11BD-EF9B-F6E3C5F1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462" y="942121"/>
            <a:ext cx="4360183" cy="35351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D5F2CD-A57E-1094-B5C0-883C7E93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objectives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6BC8E-50FB-AE69-CED9-74D4D2A7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3" y="724257"/>
            <a:ext cx="5018695" cy="3733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01B4AA-CAD3-D415-4AA1-F3E0F00A62D4}"/>
              </a:ext>
            </a:extLst>
          </p:cNvPr>
          <p:cNvSpPr txBox="1"/>
          <p:nvPr/>
        </p:nvSpPr>
        <p:spPr>
          <a:xfrm>
            <a:off x="791022" y="1482892"/>
            <a:ext cx="37709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identify the best-performing XAI for adoption in occupational health and safety for the prevention of musculoskeletal symptoms and disorders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4385C3-63BC-216B-3EF0-F6F0F7DF3AD9}"/>
              </a:ext>
            </a:extLst>
          </p:cNvPr>
          <p:cNvSpPr txBox="1"/>
          <p:nvPr/>
        </p:nvSpPr>
        <p:spPr>
          <a:xfrm>
            <a:off x="5661961" y="1880340"/>
            <a:ext cx="35302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help create trust and acceptance in the use of artificial intelligence across all sensitive fields</a:t>
            </a:r>
          </a:p>
          <a:p>
            <a:endParaRPr lang="en-GB" dirty="0"/>
          </a:p>
        </p:txBody>
      </p:sp>
      <p:pic>
        <p:nvPicPr>
          <p:cNvPr id="11" name="Picture 10" descr="Cartoon of a person in a trench coat holding a magnifying glass&#10;&#10;Description automatically generated with medium confidence">
            <a:extLst>
              <a:ext uri="{FF2B5EF4-FFF2-40B4-BE49-F238E27FC236}">
                <a16:creationId xmlns:a16="http://schemas.microsoft.com/office/drawing/2014/main" id="{AB5DC608-9E29-253B-47A1-F07696BA3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918" y="3279479"/>
            <a:ext cx="4360183" cy="3553381"/>
          </a:xfrm>
          <a:prstGeom prst="rect">
            <a:avLst/>
          </a:prstGeom>
        </p:spPr>
      </p:pic>
      <p:pic>
        <p:nvPicPr>
          <p:cNvPr id="14" name="Picture 13" descr="A blue circuit board with a letter&#10;&#10;Description automatically generated with low confidence">
            <a:extLst>
              <a:ext uri="{FF2B5EF4-FFF2-40B4-BE49-F238E27FC236}">
                <a16:creationId xmlns:a16="http://schemas.microsoft.com/office/drawing/2014/main" id="{AE35EBD5-7FD6-F27C-974F-D9D126D81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645" y="0"/>
            <a:ext cx="2637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8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31" title="Icon of a rocket ship">
            <a:extLst>
              <a:ext uri="{FF2B5EF4-FFF2-40B4-BE49-F238E27FC236}">
                <a16:creationId xmlns:a16="http://schemas.microsoft.com/office/drawing/2014/main" id="{0A3C762B-A23D-A540-8F3C-B294080D017F}"/>
              </a:ext>
            </a:extLst>
          </p:cNvPr>
          <p:cNvSpPr>
            <a:spLocks/>
          </p:cNvSpPr>
          <p:nvPr/>
        </p:nvSpPr>
        <p:spPr bwMode="auto">
          <a:xfrm>
            <a:off x="9972107" y="3223315"/>
            <a:ext cx="384175" cy="863600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rtlCol="0" anchor="ctr"/>
          <a:lstStyle/>
          <a:p>
            <a:pPr rtl="0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41861" y="4940673"/>
            <a:ext cx="2068694" cy="1159565"/>
          </a:xfrm>
        </p:spPr>
        <p:txBody>
          <a:bodyPr rtlCol="0">
            <a:normAutofit fontScale="92500" lnSpcReduction="10000"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1" kern="1200" dirty="0">
                <a:solidFill>
                  <a:schemeClr val="tx1"/>
                </a:solidFill>
              </a:rPr>
              <a:t>Discuss findings</a:t>
            </a:r>
            <a:endParaRPr lang="en-GB" sz="1800" kern="1200" dirty="0">
              <a:solidFill>
                <a:schemeClr val="tx1"/>
              </a:solidFill>
            </a:endParaRP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800" kern="1200" dirty="0">
                <a:solidFill>
                  <a:schemeClr val="tx1"/>
                </a:solidFill>
              </a:rPr>
              <a:t>Benefits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800" kern="1200" dirty="0">
                <a:solidFill>
                  <a:schemeClr val="tx1"/>
                </a:solidFill>
              </a:rPr>
              <a:t>Limitations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800" dirty="0"/>
              <a:t>Conclusion</a:t>
            </a:r>
            <a:endParaRPr lang="en-GB" sz="1800" kern="1200" dirty="0">
              <a:solidFill>
                <a:schemeClr val="tx1"/>
              </a:solidFill>
            </a:endParaRPr>
          </a:p>
          <a:p>
            <a:pPr rt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5D0C56-3BA5-487F-850D-EDB088C973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 lnSpcReduction="10000"/>
          </a:bodyPr>
          <a:lstStyle/>
          <a:p>
            <a:r>
              <a:rPr lang="en-GB" sz="23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Findings</a:t>
            </a:r>
          </a:p>
          <a:p>
            <a:pPr rtl="0"/>
            <a:endParaRPr lang="en-GB" dirty="0"/>
          </a:p>
        </p:txBody>
      </p:sp>
      <p:grpSp>
        <p:nvGrpSpPr>
          <p:cNvPr id="22" name="Group 63" title="Icon of a mobile phone">
            <a:extLst>
              <a:ext uri="{FF2B5EF4-FFF2-40B4-BE49-F238E27FC236}">
                <a16:creationId xmlns:a16="http://schemas.microsoft.com/office/drawing/2014/main" id="{902717CD-9CC4-8F4C-BC52-0985754F7DFE}"/>
              </a:ext>
            </a:extLst>
          </p:cNvPr>
          <p:cNvGrpSpPr>
            <a:grpSpLocks/>
          </p:cNvGrpSpPr>
          <p:nvPr/>
        </p:nvGrpSpPr>
        <p:grpSpPr bwMode="auto">
          <a:xfrm>
            <a:off x="7918924" y="3223315"/>
            <a:ext cx="338137" cy="568325"/>
            <a:chOff x="6461929" y="2474005"/>
            <a:chExt cx="339465" cy="568234"/>
          </a:xfrm>
          <a:solidFill>
            <a:schemeClr val="accent5"/>
          </a:solidFill>
        </p:grpSpPr>
        <p:sp>
          <p:nvSpPr>
            <p:cNvPr id="23" name="Freeform: Shape 50">
              <a:extLst>
                <a:ext uri="{FF2B5EF4-FFF2-40B4-BE49-F238E27FC236}">
                  <a16:creationId xmlns:a16="http://schemas.microsoft.com/office/drawing/2014/main" id="{70FD186F-6F55-1540-9B01-58F807909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929" y="2474005"/>
              <a:ext cx="339465" cy="568234"/>
            </a:xfrm>
            <a:custGeom>
              <a:avLst/>
              <a:gdLst>
                <a:gd name="T0" fmla="*/ 5535 w 339464"/>
                <a:gd name="T1" fmla="*/ 5535 h 568234"/>
                <a:gd name="T2" fmla="*/ 5535 w 339464"/>
                <a:gd name="T3" fmla="*/ 564914 h 568234"/>
                <a:gd name="T4" fmla="*/ 338359 w 339464"/>
                <a:gd name="T5" fmla="*/ 564914 h 568234"/>
                <a:gd name="T6" fmla="*/ 338359 w 339464"/>
                <a:gd name="T7" fmla="*/ 5535 h 568234"/>
                <a:gd name="T8" fmla="*/ 5535 w 339464"/>
                <a:gd name="T9" fmla="*/ 5535 h 568234"/>
                <a:gd name="T10" fmla="*/ 308840 w 339464"/>
                <a:gd name="T11" fmla="*/ 35053 h 568234"/>
                <a:gd name="T12" fmla="*/ 308840 w 339464"/>
                <a:gd name="T13" fmla="*/ 79331 h 568234"/>
                <a:gd name="T14" fmla="*/ 35053 w 339464"/>
                <a:gd name="T15" fmla="*/ 79331 h 568234"/>
                <a:gd name="T16" fmla="*/ 35053 w 339464"/>
                <a:gd name="T17" fmla="*/ 35053 h 568234"/>
                <a:gd name="T18" fmla="*/ 308840 w 339464"/>
                <a:gd name="T19" fmla="*/ 35053 h 568234"/>
                <a:gd name="T20" fmla="*/ 308840 w 339464"/>
                <a:gd name="T21" fmla="*/ 108850 h 568234"/>
                <a:gd name="T22" fmla="*/ 308840 w 339464"/>
                <a:gd name="T23" fmla="*/ 420272 h 568234"/>
                <a:gd name="T24" fmla="*/ 35053 w 339464"/>
                <a:gd name="T25" fmla="*/ 420272 h 568234"/>
                <a:gd name="T26" fmla="*/ 35053 w 339464"/>
                <a:gd name="T27" fmla="*/ 108850 h 568234"/>
                <a:gd name="T28" fmla="*/ 308840 w 339464"/>
                <a:gd name="T29" fmla="*/ 108850 h 568234"/>
                <a:gd name="T30" fmla="*/ 35053 w 339464"/>
                <a:gd name="T31" fmla="*/ 535395 h 568234"/>
                <a:gd name="T32" fmla="*/ 35053 w 339464"/>
                <a:gd name="T33" fmla="*/ 449791 h 568234"/>
                <a:gd name="T34" fmla="*/ 308840 w 339464"/>
                <a:gd name="T35" fmla="*/ 449791 h 568234"/>
                <a:gd name="T36" fmla="*/ 308840 w 339464"/>
                <a:gd name="T37" fmla="*/ 535395 h 568234"/>
                <a:gd name="T38" fmla="*/ 35053 w 339464"/>
                <a:gd name="T39" fmla="*/ 535395 h 5682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39464" h="568234">
                  <a:moveTo>
                    <a:pt x="5535" y="5535"/>
                  </a:moveTo>
                  <a:lnTo>
                    <a:pt x="5535" y="564914"/>
                  </a:lnTo>
                  <a:lnTo>
                    <a:pt x="338358" y="564914"/>
                  </a:lnTo>
                  <a:lnTo>
                    <a:pt x="338358" y="5535"/>
                  </a:lnTo>
                  <a:lnTo>
                    <a:pt x="5535" y="5535"/>
                  </a:lnTo>
                  <a:close/>
                  <a:moveTo>
                    <a:pt x="308839" y="35053"/>
                  </a:moveTo>
                  <a:lnTo>
                    <a:pt x="308839" y="79331"/>
                  </a:lnTo>
                  <a:lnTo>
                    <a:pt x="35053" y="79331"/>
                  </a:lnTo>
                  <a:lnTo>
                    <a:pt x="35053" y="35053"/>
                  </a:lnTo>
                  <a:lnTo>
                    <a:pt x="308839" y="35053"/>
                  </a:lnTo>
                  <a:close/>
                  <a:moveTo>
                    <a:pt x="308839" y="108850"/>
                  </a:moveTo>
                  <a:lnTo>
                    <a:pt x="308839" y="420272"/>
                  </a:lnTo>
                  <a:lnTo>
                    <a:pt x="35053" y="420272"/>
                  </a:lnTo>
                  <a:lnTo>
                    <a:pt x="35053" y="108850"/>
                  </a:lnTo>
                  <a:lnTo>
                    <a:pt x="308839" y="108850"/>
                  </a:lnTo>
                  <a:close/>
                  <a:moveTo>
                    <a:pt x="35053" y="535395"/>
                  </a:moveTo>
                  <a:lnTo>
                    <a:pt x="35053" y="449791"/>
                  </a:lnTo>
                  <a:lnTo>
                    <a:pt x="308839" y="449791"/>
                  </a:lnTo>
                  <a:lnTo>
                    <a:pt x="308839" y="535395"/>
                  </a:lnTo>
                  <a:lnTo>
                    <a:pt x="35053" y="5353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4" name="Freeform: Shape 51">
              <a:extLst>
                <a:ext uri="{FF2B5EF4-FFF2-40B4-BE49-F238E27FC236}">
                  <a16:creationId xmlns:a16="http://schemas.microsoft.com/office/drawing/2014/main" id="{831FDD79-6F13-BC45-A4CE-C7CAD70A5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998" y="2936895"/>
              <a:ext cx="44278" cy="44278"/>
            </a:xfrm>
            <a:custGeom>
              <a:avLst/>
              <a:gdLst>
                <a:gd name="T0" fmla="*/ 10700 w 44278"/>
                <a:gd name="T1" fmla="*/ 10516 h 44278"/>
                <a:gd name="T2" fmla="*/ 5535 w 44278"/>
                <a:gd name="T3" fmla="*/ 23799 h 44278"/>
                <a:gd name="T4" fmla="*/ 6273 w 44278"/>
                <a:gd name="T5" fmla="*/ 27489 h 44278"/>
                <a:gd name="T6" fmla="*/ 7010 w 44278"/>
                <a:gd name="T7" fmla="*/ 31179 h 44278"/>
                <a:gd name="T8" fmla="*/ 8486 w 44278"/>
                <a:gd name="T9" fmla="*/ 34131 h 44278"/>
                <a:gd name="T10" fmla="*/ 10700 w 44278"/>
                <a:gd name="T11" fmla="*/ 37083 h 44278"/>
                <a:gd name="T12" fmla="*/ 23984 w 44278"/>
                <a:gd name="T13" fmla="*/ 42249 h 44278"/>
                <a:gd name="T14" fmla="*/ 37267 w 44278"/>
                <a:gd name="T15" fmla="*/ 37083 h 44278"/>
                <a:gd name="T16" fmla="*/ 39481 w 44278"/>
                <a:gd name="T17" fmla="*/ 34131 h 44278"/>
                <a:gd name="T18" fmla="*/ 40957 w 44278"/>
                <a:gd name="T19" fmla="*/ 31179 h 44278"/>
                <a:gd name="T20" fmla="*/ 41695 w 44278"/>
                <a:gd name="T21" fmla="*/ 27489 h 44278"/>
                <a:gd name="T22" fmla="*/ 41695 w 44278"/>
                <a:gd name="T23" fmla="*/ 23799 h 44278"/>
                <a:gd name="T24" fmla="*/ 36529 w 44278"/>
                <a:gd name="T25" fmla="*/ 10516 h 44278"/>
                <a:gd name="T26" fmla="*/ 10700 w 44278"/>
                <a:gd name="T27" fmla="*/ 10516 h 442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4278" h="44278">
                  <a:moveTo>
                    <a:pt x="10700" y="10516"/>
                  </a:moveTo>
                  <a:cubicBezTo>
                    <a:pt x="7010" y="14206"/>
                    <a:pt x="5535" y="18634"/>
                    <a:pt x="5535" y="23799"/>
                  </a:cubicBezTo>
                  <a:cubicBezTo>
                    <a:pt x="5535" y="25275"/>
                    <a:pt x="5535" y="26013"/>
                    <a:pt x="6273" y="27489"/>
                  </a:cubicBezTo>
                  <a:cubicBezTo>
                    <a:pt x="6273" y="28965"/>
                    <a:pt x="7010" y="29703"/>
                    <a:pt x="7010" y="31179"/>
                  </a:cubicBezTo>
                  <a:cubicBezTo>
                    <a:pt x="7749" y="32655"/>
                    <a:pt x="7749" y="33393"/>
                    <a:pt x="8486" y="34131"/>
                  </a:cubicBezTo>
                  <a:cubicBezTo>
                    <a:pt x="9225" y="34869"/>
                    <a:pt x="9962" y="36345"/>
                    <a:pt x="10700" y="37083"/>
                  </a:cubicBezTo>
                  <a:cubicBezTo>
                    <a:pt x="14390" y="40773"/>
                    <a:pt x="18818" y="42249"/>
                    <a:pt x="23984" y="42249"/>
                  </a:cubicBezTo>
                  <a:cubicBezTo>
                    <a:pt x="29149" y="42249"/>
                    <a:pt x="33577" y="40035"/>
                    <a:pt x="37267" y="37083"/>
                  </a:cubicBezTo>
                  <a:cubicBezTo>
                    <a:pt x="38005" y="36345"/>
                    <a:pt x="38743" y="35607"/>
                    <a:pt x="39481" y="34131"/>
                  </a:cubicBezTo>
                  <a:cubicBezTo>
                    <a:pt x="40219" y="33393"/>
                    <a:pt x="40957" y="31917"/>
                    <a:pt x="40957" y="31179"/>
                  </a:cubicBezTo>
                  <a:cubicBezTo>
                    <a:pt x="41695" y="30441"/>
                    <a:pt x="41695" y="28965"/>
                    <a:pt x="41695" y="27489"/>
                  </a:cubicBezTo>
                  <a:cubicBezTo>
                    <a:pt x="41695" y="26013"/>
                    <a:pt x="41695" y="25275"/>
                    <a:pt x="41695" y="23799"/>
                  </a:cubicBezTo>
                  <a:cubicBezTo>
                    <a:pt x="41695" y="18634"/>
                    <a:pt x="39481" y="14206"/>
                    <a:pt x="36529" y="10516"/>
                  </a:cubicBezTo>
                  <a:cubicBezTo>
                    <a:pt x="29888" y="3874"/>
                    <a:pt x="17342" y="3874"/>
                    <a:pt x="10700" y="10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en-GB"/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15907" y="1457169"/>
            <a:ext cx="2423204" cy="1159565"/>
          </a:xfrm>
        </p:spPr>
        <p:txBody>
          <a:bodyPr rtlCol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b="1" kern="1200" dirty="0">
                <a:solidFill>
                  <a:schemeClr val="tx1"/>
                </a:solidFill>
              </a:rPr>
              <a:t>Model Analysis</a:t>
            </a:r>
            <a:endParaRPr lang="en-GB" sz="1600" kern="1200" dirty="0">
              <a:solidFill>
                <a:schemeClr val="tx1"/>
              </a:solidFill>
            </a:endParaRP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600" kern="1200" dirty="0">
                <a:solidFill>
                  <a:schemeClr val="tx1"/>
                </a:solidFill>
              </a:rPr>
              <a:t>Evaluate model performance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600" kern="1200" dirty="0">
                <a:solidFill>
                  <a:schemeClr val="tx1"/>
                </a:solidFill>
              </a:rPr>
              <a:t>Evaluate XAI performance</a:t>
            </a:r>
          </a:p>
          <a:p>
            <a:pPr rtl="0"/>
            <a:endParaRPr lang="en-GB" sz="1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A59AE5F-3A9D-4E5B-BE20-3802EE56C0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84577" y="1042782"/>
            <a:ext cx="2068694" cy="391634"/>
          </a:xfrm>
        </p:spPr>
        <p:txBody>
          <a:bodyPr rtlCol="0">
            <a:normAutofit lnSpcReduction="10000"/>
          </a:bodyPr>
          <a:lstStyle/>
          <a:p>
            <a:r>
              <a:rPr lang="en-GB" sz="23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</a:p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61653" y="4897873"/>
            <a:ext cx="2068694" cy="1159565"/>
          </a:xfrm>
        </p:spPr>
        <p:txBody>
          <a:bodyPr rtlCol="0">
            <a:normAutofit fontScale="92500" lnSpcReduction="10000"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1" kern="1200" dirty="0">
                <a:solidFill>
                  <a:schemeClr val="tx1"/>
                </a:solidFill>
              </a:rPr>
              <a:t>Model building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800" kern="1200" dirty="0">
                <a:solidFill>
                  <a:schemeClr val="tx1"/>
                </a:solidFill>
              </a:rPr>
              <a:t>Data analysis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800" kern="1200" dirty="0">
                <a:solidFill>
                  <a:schemeClr val="tx1"/>
                </a:solidFill>
              </a:rPr>
              <a:t>Identify algorithms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800" kern="1200" dirty="0">
                <a:solidFill>
                  <a:schemeClr val="tx1"/>
                </a:solidFill>
              </a:rPr>
              <a:t>Implement models</a:t>
            </a:r>
          </a:p>
          <a:p>
            <a:pPr rtl="0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698899-451C-4012-A03B-438076B2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10545" y="4504907"/>
            <a:ext cx="2486021" cy="541709"/>
          </a:xfrm>
        </p:spPr>
        <p:txBody>
          <a:bodyPr rtlCol="0"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GB" sz="92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</a:p>
          <a:p>
            <a:pPr rtl="0"/>
            <a:endParaRPr lang="en-GB" dirty="0"/>
          </a:p>
        </p:txBody>
      </p:sp>
      <p:grpSp>
        <p:nvGrpSpPr>
          <p:cNvPr id="17" name="Group 64" title="Icon of a car">
            <a:extLst>
              <a:ext uri="{FF2B5EF4-FFF2-40B4-BE49-F238E27FC236}">
                <a16:creationId xmlns:a16="http://schemas.microsoft.com/office/drawing/2014/main" id="{3FA62FE4-7871-444D-AA48-8027049E4920}"/>
              </a:ext>
            </a:extLst>
          </p:cNvPr>
          <p:cNvGrpSpPr>
            <a:grpSpLocks/>
          </p:cNvGrpSpPr>
          <p:nvPr/>
        </p:nvGrpSpPr>
        <p:grpSpPr bwMode="auto">
          <a:xfrm>
            <a:off x="5618612" y="3345238"/>
            <a:ext cx="819150" cy="576262"/>
            <a:chOff x="8340054" y="2449652"/>
            <a:chExt cx="819143" cy="575614"/>
          </a:xfrm>
          <a:solidFill>
            <a:schemeClr val="accent4"/>
          </a:solidFill>
        </p:grpSpPr>
        <p:sp>
          <p:nvSpPr>
            <p:cNvPr id="18" name="Freeform: Shape 53">
              <a:extLst>
                <a:ext uri="{FF2B5EF4-FFF2-40B4-BE49-F238E27FC236}">
                  <a16:creationId xmlns:a16="http://schemas.microsoft.com/office/drawing/2014/main" id="{E2DDBA87-D6E2-BE4B-84BE-4C3F3C64E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054" y="2449652"/>
              <a:ext cx="819143" cy="575614"/>
            </a:xfrm>
            <a:custGeom>
              <a:avLst/>
              <a:gdLst>
                <a:gd name="T0" fmla="*/ 685203 w 819143"/>
                <a:gd name="T1" fmla="*/ 43171 h 575614"/>
                <a:gd name="T2" fmla="*/ 533920 w 819143"/>
                <a:gd name="T3" fmla="*/ 43171 h 575614"/>
                <a:gd name="T4" fmla="*/ 533920 w 819143"/>
                <a:gd name="T5" fmla="*/ 5535 h 575614"/>
                <a:gd name="T6" fmla="*/ 499235 w 819143"/>
                <a:gd name="T7" fmla="*/ 5535 h 575614"/>
                <a:gd name="T8" fmla="*/ 499235 w 819143"/>
                <a:gd name="T9" fmla="*/ 43171 h 575614"/>
                <a:gd name="T10" fmla="*/ 97781 w 819143"/>
                <a:gd name="T11" fmla="*/ 43171 h 575614"/>
                <a:gd name="T12" fmla="*/ 5535 w 819143"/>
                <a:gd name="T13" fmla="*/ 135417 h 575614"/>
                <a:gd name="T14" fmla="*/ 5535 w 819143"/>
                <a:gd name="T15" fmla="*/ 445363 h 575614"/>
                <a:gd name="T16" fmla="*/ 97781 w 819143"/>
                <a:gd name="T17" fmla="*/ 537609 h 575614"/>
                <a:gd name="T18" fmla="*/ 499235 w 819143"/>
                <a:gd name="T19" fmla="*/ 537609 h 575614"/>
                <a:gd name="T20" fmla="*/ 499235 w 819143"/>
                <a:gd name="T21" fmla="*/ 573769 h 575614"/>
                <a:gd name="T22" fmla="*/ 533920 w 819143"/>
                <a:gd name="T23" fmla="*/ 573769 h 575614"/>
                <a:gd name="T24" fmla="*/ 533920 w 819143"/>
                <a:gd name="T25" fmla="*/ 537609 h 575614"/>
                <a:gd name="T26" fmla="*/ 685203 w 819143"/>
                <a:gd name="T27" fmla="*/ 537609 h 575614"/>
                <a:gd name="T28" fmla="*/ 815823 w 819143"/>
                <a:gd name="T29" fmla="*/ 406989 h 575614"/>
                <a:gd name="T30" fmla="*/ 815823 w 819143"/>
                <a:gd name="T31" fmla="*/ 173791 h 575614"/>
                <a:gd name="T32" fmla="*/ 685203 w 819143"/>
                <a:gd name="T33" fmla="*/ 43171 h 575614"/>
                <a:gd name="T34" fmla="*/ 459384 w 819143"/>
                <a:gd name="T35" fmla="*/ 76380 h 575614"/>
                <a:gd name="T36" fmla="*/ 418058 w 819143"/>
                <a:gd name="T37" fmla="*/ 115492 h 575614"/>
                <a:gd name="T38" fmla="*/ 257182 w 819143"/>
                <a:gd name="T39" fmla="*/ 115492 h 575614"/>
                <a:gd name="T40" fmla="*/ 218070 w 819143"/>
                <a:gd name="T41" fmla="*/ 77117 h 575614"/>
                <a:gd name="T42" fmla="*/ 459384 w 819143"/>
                <a:gd name="T43" fmla="*/ 76380 h 575614"/>
                <a:gd name="T44" fmla="*/ 220284 w 819143"/>
                <a:gd name="T45" fmla="*/ 502924 h 575614"/>
                <a:gd name="T46" fmla="*/ 261610 w 819143"/>
                <a:gd name="T47" fmla="*/ 463812 h 575614"/>
                <a:gd name="T48" fmla="*/ 422486 w 819143"/>
                <a:gd name="T49" fmla="*/ 463812 h 575614"/>
                <a:gd name="T50" fmla="*/ 461599 w 819143"/>
                <a:gd name="T51" fmla="*/ 502186 h 575614"/>
                <a:gd name="T52" fmla="*/ 220284 w 819143"/>
                <a:gd name="T53" fmla="*/ 502924 h 575614"/>
                <a:gd name="T54" fmla="*/ 509566 w 819143"/>
                <a:gd name="T55" fmla="*/ 506614 h 575614"/>
                <a:gd name="T56" fmla="*/ 435032 w 819143"/>
                <a:gd name="T57" fmla="*/ 432817 h 575614"/>
                <a:gd name="T58" fmla="*/ 249064 w 819143"/>
                <a:gd name="T59" fmla="*/ 432817 h 575614"/>
                <a:gd name="T60" fmla="*/ 171577 w 819143"/>
                <a:gd name="T61" fmla="*/ 506614 h 575614"/>
                <a:gd name="T62" fmla="*/ 98519 w 819143"/>
                <a:gd name="T63" fmla="*/ 506614 h 575614"/>
                <a:gd name="T64" fmla="*/ 37268 w 819143"/>
                <a:gd name="T65" fmla="*/ 445363 h 575614"/>
                <a:gd name="T66" fmla="*/ 37268 w 819143"/>
                <a:gd name="T67" fmla="*/ 135417 h 575614"/>
                <a:gd name="T68" fmla="*/ 98519 w 819143"/>
                <a:gd name="T69" fmla="*/ 74166 h 575614"/>
                <a:gd name="T70" fmla="*/ 172316 w 819143"/>
                <a:gd name="T71" fmla="*/ 74166 h 575614"/>
                <a:gd name="T72" fmla="*/ 246113 w 819143"/>
                <a:gd name="T73" fmla="*/ 147224 h 575614"/>
                <a:gd name="T74" fmla="*/ 432080 w 819143"/>
                <a:gd name="T75" fmla="*/ 147224 h 575614"/>
                <a:gd name="T76" fmla="*/ 508829 w 819143"/>
                <a:gd name="T77" fmla="*/ 74166 h 575614"/>
                <a:gd name="T78" fmla="*/ 686678 w 819143"/>
                <a:gd name="T79" fmla="*/ 74166 h 575614"/>
                <a:gd name="T80" fmla="*/ 746454 w 819143"/>
                <a:gd name="T81" fmla="*/ 94829 h 575614"/>
                <a:gd name="T82" fmla="*/ 730956 w 819143"/>
                <a:gd name="T83" fmla="*/ 94829 h 575614"/>
                <a:gd name="T84" fmla="*/ 730956 w 819143"/>
                <a:gd name="T85" fmla="*/ 200358 h 575614"/>
                <a:gd name="T86" fmla="*/ 786304 w 819143"/>
                <a:gd name="T87" fmla="*/ 200358 h 575614"/>
                <a:gd name="T88" fmla="*/ 786304 w 819143"/>
                <a:gd name="T89" fmla="*/ 378946 h 575614"/>
                <a:gd name="T90" fmla="*/ 730956 w 819143"/>
                <a:gd name="T91" fmla="*/ 378946 h 575614"/>
                <a:gd name="T92" fmla="*/ 730956 w 819143"/>
                <a:gd name="T93" fmla="*/ 484475 h 575614"/>
                <a:gd name="T94" fmla="*/ 748668 w 819143"/>
                <a:gd name="T95" fmla="*/ 484475 h 575614"/>
                <a:gd name="T96" fmla="*/ 685941 w 819143"/>
                <a:gd name="T97" fmla="*/ 506614 h 575614"/>
                <a:gd name="T98" fmla="*/ 509566 w 819143"/>
                <a:gd name="T99" fmla="*/ 506614 h 57561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19" name="Freeform: Shape 54">
              <a:extLst>
                <a:ext uri="{FF2B5EF4-FFF2-40B4-BE49-F238E27FC236}">
                  <a16:creationId xmlns:a16="http://schemas.microsoft.com/office/drawing/2014/main" id="{6847AAC1-0970-DD4C-8972-C306653ED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689" y="2659235"/>
              <a:ext cx="36898" cy="147593"/>
            </a:xfrm>
            <a:custGeom>
              <a:avLst/>
              <a:gdLst>
                <a:gd name="T0" fmla="*/ 5535 w 36898"/>
                <a:gd name="T1" fmla="*/ 5535 h 147593"/>
                <a:gd name="T2" fmla="*/ 36529 w 36898"/>
                <a:gd name="T3" fmla="*/ 5535 h 147593"/>
                <a:gd name="T4" fmla="*/ 36529 w 36898"/>
                <a:gd name="T5" fmla="*/ 147962 h 147593"/>
                <a:gd name="T6" fmla="*/ 5535 w 36898"/>
                <a:gd name="T7" fmla="*/ 147962 h 1475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lnTo>
                    <a:pt x="5535" y="5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0" name="Freeform: Shape 55">
              <a:extLst>
                <a:ext uri="{FF2B5EF4-FFF2-40B4-BE49-F238E27FC236}">
                  <a16:creationId xmlns:a16="http://schemas.microsoft.com/office/drawing/2014/main" id="{3DDF83D2-6892-B342-90C8-A022691BA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9070" y="2550753"/>
              <a:ext cx="147593" cy="376363"/>
            </a:xfrm>
            <a:custGeom>
              <a:avLst/>
              <a:gdLst>
                <a:gd name="T0" fmla="*/ 97781 w 147593"/>
                <a:gd name="T1" fmla="*/ 5535 h 376363"/>
                <a:gd name="T2" fmla="*/ 5535 w 147593"/>
                <a:gd name="T3" fmla="*/ 94829 h 376363"/>
                <a:gd name="T4" fmla="*/ 5535 w 147593"/>
                <a:gd name="T5" fmla="*/ 280796 h 376363"/>
                <a:gd name="T6" fmla="*/ 99256 w 147593"/>
                <a:gd name="T7" fmla="*/ 375256 h 376363"/>
                <a:gd name="T8" fmla="*/ 108850 w 147593"/>
                <a:gd name="T9" fmla="*/ 354593 h 376363"/>
                <a:gd name="T10" fmla="*/ 108112 w 147593"/>
                <a:gd name="T11" fmla="*/ 23246 h 376363"/>
                <a:gd name="T12" fmla="*/ 97781 w 147593"/>
                <a:gd name="T13" fmla="*/ 5535 h 376363"/>
                <a:gd name="T14" fmla="*/ 88924 w 147593"/>
                <a:gd name="T15" fmla="*/ 321385 h 376363"/>
                <a:gd name="T16" fmla="*/ 36529 w 147593"/>
                <a:gd name="T17" fmla="*/ 268251 h 376363"/>
                <a:gd name="T18" fmla="*/ 36529 w 147593"/>
                <a:gd name="T19" fmla="*/ 108112 h 376363"/>
                <a:gd name="T20" fmla="*/ 88924 w 147593"/>
                <a:gd name="T21" fmla="*/ 57930 h 376363"/>
                <a:gd name="T22" fmla="*/ 88924 w 147593"/>
                <a:gd name="T23" fmla="*/ 321385 h 3763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en-GB"/>
            </a:p>
          </p:txBody>
        </p:sp>
        <p:sp>
          <p:nvSpPr>
            <p:cNvPr id="21" name="Freeform: Shape 56">
              <a:extLst>
                <a:ext uri="{FF2B5EF4-FFF2-40B4-BE49-F238E27FC236}">
                  <a16:creationId xmlns:a16="http://schemas.microsoft.com/office/drawing/2014/main" id="{11925AA4-BD66-D84A-A135-B4BBDD81B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643" y="2545588"/>
              <a:ext cx="132834" cy="383743"/>
            </a:xfrm>
            <a:custGeom>
              <a:avLst/>
              <a:gdLst>
                <a:gd name="T0" fmla="*/ 28690 w 132834"/>
                <a:gd name="T1" fmla="*/ 31364 h 383742"/>
                <a:gd name="T2" fmla="*/ 29427 w 132834"/>
                <a:gd name="T3" fmla="*/ 358284 h 383742"/>
                <a:gd name="T4" fmla="*/ 36807 w 132834"/>
                <a:gd name="T5" fmla="*/ 383375 h 383742"/>
                <a:gd name="T6" fmla="*/ 129053 w 132834"/>
                <a:gd name="T7" fmla="*/ 289653 h 383742"/>
                <a:gd name="T8" fmla="*/ 129053 w 132834"/>
                <a:gd name="T9" fmla="*/ 103684 h 383742"/>
                <a:gd name="T10" fmla="*/ 36069 w 132834"/>
                <a:gd name="T11" fmla="*/ 5535 h 383742"/>
                <a:gd name="T12" fmla="*/ 28690 w 132834"/>
                <a:gd name="T13" fmla="*/ 31364 h 383742"/>
                <a:gd name="T14" fmla="*/ 50829 w 132834"/>
                <a:gd name="T15" fmla="*/ 66786 h 383742"/>
                <a:gd name="T16" fmla="*/ 98058 w 132834"/>
                <a:gd name="T17" fmla="*/ 116230 h 383742"/>
                <a:gd name="T18" fmla="*/ 98058 w 132834"/>
                <a:gd name="T19" fmla="*/ 277108 h 383742"/>
                <a:gd name="T20" fmla="*/ 52304 w 132834"/>
                <a:gd name="T21" fmla="*/ 323599 h 383742"/>
                <a:gd name="T22" fmla="*/ 50829 w 132834"/>
                <a:gd name="T23" fmla="*/ 66786 h 3837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en-GB"/>
            </a:p>
          </p:txBody>
        </p:sp>
      </p:grpSp>
      <p:sp>
        <p:nvSpPr>
          <p:cNvPr id="16" name="Freeform: Shape 18" title="Icon of a man">
            <a:extLst>
              <a:ext uri="{FF2B5EF4-FFF2-40B4-BE49-F238E27FC236}">
                <a16:creationId xmlns:a16="http://schemas.microsoft.com/office/drawing/2014/main" id="{0BAA8FB4-4EAF-F643-8C0D-1F5670F513B6}"/>
              </a:ext>
            </a:extLst>
          </p:cNvPr>
          <p:cNvSpPr>
            <a:spLocks/>
          </p:cNvSpPr>
          <p:nvPr/>
        </p:nvSpPr>
        <p:spPr bwMode="auto">
          <a:xfrm>
            <a:off x="3732919" y="3175691"/>
            <a:ext cx="457200" cy="663575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rtlCol="0" anchor="ctr"/>
          <a:lstStyle/>
          <a:p>
            <a:pPr rtl="0"/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07402" y="1625172"/>
            <a:ext cx="2068694" cy="1159565"/>
          </a:xfrm>
        </p:spPr>
        <p:txBody>
          <a:bodyPr rtlCol="0">
            <a:normAutofit lnSpcReduction="10000"/>
          </a:bodyPr>
          <a:lstStyle/>
          <a:p>
            <a:pPr marL="0" lvl="1" indent="0" defTabSz="622300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GB" sz="1700" b="1" dirty="0"/>
              <a:t>Project execution</a:t>
            </a:r>
            <a:endParaRPr lang="en-GB" sz="1700" dirty="0"/>
          </a:p>
          <a:p>
            <a:pPr marL="114300" lvl="1" indent="-114300" defTabSz="622300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700" dirty="0"/>
              <a:t>Data collection</a:t>
            </a:r>
          </a:p>
          <a:p>
            <a:pPr marL="114300" lvl="1" indent="-114300" defTabSz="622300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700" dirty="0"/>
              <a:t>Data  approval</a:t>
            </a:r>
          </a:p>
          <a:p>
            <a:pPr marL="114300" lvl="1" indent="-114300" defTabSz="622300">
              <a:lnSpc>
                <a:spcPct val="8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700" dirty="0"/>
              <a:t>Define approach and scope</a:t>
            </a:r>
          </a:p>
          <a:p>
            <a:pPr rtl="0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8B0C2B-3695-4D6A-AED2-61B1E08049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3496" y="875333"/>
            <a:ext cx="2068694" cy="749839"/>
          </a:xfrm>
        </p:spPr>
        <p:txBody>
          <a:bodyPr rtlCol="0"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sz="30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 Planning</a:t>
            </a:r>
          </a:p>
          <a:p>
            <a:pPr rtl="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6960" y="5151867"/>
            <a:ext cx="2068694" cy="1159565"/>
          </a:xfrm>
        </p:spPr>
        <p:txBody>
          <a:bodyPr rtlCol="0">
            <a:norm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1" kern="1200" dirty="0">
                <a:solidFill>
                  <a:schemeClr val="tx1"/>
                </a:solidFill>
              </a:rPr>
              <a:t>Research topic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800" kern="1200" dirty="0">
                <a:solidFill>
                  <a:schemeClr val="tx1"/>
                </a:solidFill>
              </a:rPr>
              <a:t>Literature review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800" kern="1200" dirty="0">
                <a:solidFill>
                  <a:schemeClr val="tx1"/>
                </a:solidFill>
              </a:rPr>
              <a:t>Gap identification</a:t>
            </a:r>
          </a:p>
          <a:p>
            <a:pPr rtl="0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92369-599A-4F81-A928-2DF2B9E0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371" y="4504907"/>
            <a:ext cx="2068694" cy="785932"/>
          </a:xfrm>
        </p:spPr>
        <p:txBody>
          <a:bodyPr rtlCol="0"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GB" sz="71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Identification</a:t>
            </a:r>
          </a:p>
          <a:p>
            <a:pPr rtl="0"/>
            <a:endParaRPr lang="en-GB" dirty="0"/>
          </a:p>
        </p:txBody>
      </p:sp>
      <p:sp>
        <p:nvSpPr>
          <p:cNvPr id="15" name="Freeform: Shape 19" title="Icon of a woman">
            <a:extLst>
              <a:ext uri="{FF2B5EF4-FFF2-40B4-BE49-F238E27FC236}">
                <a16:creationId xmlns:a16="http://schemas.microsoft.com/office/drawing/2014/main" id="{3BE664E6-D977-154E-919A-E903DA120F54}"/>
              </a:ext>
            </a:extLst>
          </p:cNvPr>
          <p:cNvSpPr>
            <a:spLocks/>
          </p:cNvSpPr>
          <p:nvPr/>
        </p:nvSpPr>
        <p:spPr bwMode="auto">
          <a:xfrm>
            <a:off x="1530124" y="3320754"/>
            <a:ext cx="611188" cy="655637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rtlCol="0" anchor="ctr"/>
          <a:lstStyle/>
          <a:p>
            <a:pPr rtl="0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C74F4C-78ED-4AFC-BEB8-A0EADB60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582" y="93277"/>
            <a:ext cx="5173210" cy="644475"/>
          </a:xfrm>
        </p:spPr>
        <p:txBody>
          <a:bodyPr rtlCol="0"/>
          <a:lstStyle/>
          <a:p>
            <a:pPr rtl="0"/>
            <a:r>
              <a:rPr lang="en-GB" sz="3600" cap="all" dirty="0"/>
              <a:t>RESEARCH APPROACH</a:t>
            </a:r>
          </a:p>
        </p:txBody>
      </p:sp>
    </p:spTree>
    <p:extLst>
      <p:ext uri="{BB962C8B-B14F-4D97-AF65-F5344CB8AC3E}">
        <p14:creationId xmlns:p14="http://schemas.microsoft.com/office/powerpoint/2010/main" val="383013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43A4-D227-9EDA-2FF1-5821FC81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19" y="153413"/>
            <a:ext cx="7750077" cy="717279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C1A13-FD7B-9564-037C-BE9E25B15C94}"/>
              </a:ext>
            </a:extLst>
          </p:cNvPr>
          <p:cNvSpPr/>
          <p:nvPr/>
        </p:nvSpPr>
        <p:spPr>
          <a:xfrm>
            <a:off x="978039" y="2773575"/>
            <a:ext cx="8649404" cy="39695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43E6B-9AD4-A968-2558-831A2769C0E3}"/>
              </a:ext>
            </a:extLst>
          </p:cNvPr>
          <p:cNvSpPr/>
          <p:nvPr/>
        </p:nvSpPr>
        <p:spPr>
          <a:xfrm>
            <a:off x="3981376" y="3953221"/>
            <a:ext cx="2280976" cy="756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ASV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74E908-5BA1-CB13-5DC2-9CA42A10EAE7}"/>
              </a:ext>
            </a:extLst>
          </p:cNvPr>
          <p:cNvSpPr/>
          <p:nvPr/>
        </p:nvSpPr>
        <p:spPr>
          <a:xfrm>
            <a:off x="3981375" y="4857617"/>
            <a:ext cx="2280976" cy="756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421AF-A1A3-2E25-458A-1835D502E1D8}"/>
              </a:ext>
            </a:extLst>
          </p:cNvPr>
          <p:cNvSpPr/>
          <p:nvPr/>
        </p:nvSpPr>
        <p:spPr>
          <a:xfrm>
            <a:off x="3981376" y="5810887"/>
            <a:ext cx="2280976" cy="756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LIME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EA2EB2-3540-A7C5-5A91-82A064826421}"/>
              </a:ext>
            </a:extLst>
          </p:cNvPr>
          <p:cNvSpPr/>
          <p:nvPr/>
        </p:nvSpPr>
        <p:spPr>
          <a:xfrm>
            <a:off x="3981375" y="3014563"/>
            <a:ext cx="2280976" cy="756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SHAP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0A614D-3C56-88CF-607E-F49F5C186768}"/>
              </a:ext>
            </a:extLst>
          </p:cNvPr>
          <p:cNvSpPr/>
          <p:nvPr/>
        </p:nvSpPr>
        <p:spPr>
          <a:xfrm>
            <a:off x="1128764" y="3677623"/>
            <a:ext cx="1627834" cy="7561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GLOBAL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85F55C-D17A-2FEB-FADA-B165E93A60AA}"/>
              </a:ext>
            </a:extLst>
          </p:cNvPr>
          <p:cNvSpPr/>
          <p:nvPr/>
        </p:nvSpPr>
        <p:spPr>
          <a:xfrm>
            <a:off x="1128764" y="4979732"/>
            <a:ext cx="1627834" cy="7561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LOCAL</a:t>
            </a:r>
          </a:p>
        </p:txBody>
      </p:sp>
      <p:pic>
        <p:nvPicPr>
          <p:cNvPr id="12" name="Picture 11" descr="A blue circuit board with a letter&#10;&#10;Description automatically generated with low confidence">
            <a:extLst>
              <a:ext uri="{FF2B5EF4-FFF2-40B4-BE49-F238E27FC236}">
                <a16:creationId xmlns:a16="http://schemas.microsoft.com/office/drawing/2014/main" id="{2BBBA975-6E28-8F09-EF01-BD1F1E97D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159" y="-25926"/>
            <a:ext cx="2183842" cy="68839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0C97B8-B85E-C64B-B0B7-E05250B2C21C}"/>
              </a:ext>
            </a:extLst>
          </p:cNvPr>
          <p:cNvSpPr/>
          <p:nvPr/>
        </p:nvSpPr>
        <p:spPr>
          <a:xfrm>
            <a:off x="7365442" y="4331290"/>
            <a:ext cx="1900246" cy="756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3C118D-B68B-633A-2C08-98C425F267FF}"/>
              </a:ext>
            </a:extLst>
          </p:cNvPr>
          <p:cNvSpPr/>
          <p:nvPr/>
        </p:nvSpPr>
        <p:spPr>
          <a:xfrm>
            <a:off x="843214" y="1417642"/>
            <a:ext cx="1885465" cy="8833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D60D7-CE74-D9E5-34A8-C24ECB238A8D}"/>
              </a:ext>
            </a:extLst>
          </p:cNvPr>
          <p:cNvSpPr/>
          <p:nvPr/>
        </p:nvSpPr>
        <p:spPr>
          <a:xfrm>
            <a:off x="3619355" y="1133856"/>
            <a:ext cx="3005017" cy="14509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BLACKBOX MODELS</a:t>
            </a:r>
          </a:p>
          <a:p>
            <a:pPr algn="ctr"/>
            <a:r>
              <a:rPr lang="en-GB" sz="1400" dirty="0"/>
              <a:t>(DT, RF, SVM, LGBM, </a:t>
            </a:r>
            <a:r>
              <a:rPr lang="en-GB" sz="1400" dirty="0" err="1"/>
              <a:t>XGBoost</a:t>
            </a:r>
            <a:r>
              <a:rPr lang="en-GB" sz="1400" dirty="0"/>
              <a:t>, </a:t>
            </a:r>
            <a:r>
              <a:rPr lang="en-GB" sz="1400" dirty="0" err="1"/>
              <a:t>CatBoost</a:t>
            </a:r>
            <a:r>
              <a:rPr lang="en-GB" sz="1400" dirty="0"/>
              <a:t>, </a:t>
            </a:r>
            <a:r>
              <a:rPr lang="en-GB" sz="1400" dirty="0" err="1"/>
              <a:t>GradBoost</a:t>
            </a:r>
            <a:r>
              <a:rPr lang="en-GB" sz="1400" dirty="0"/>
              <a:t>, ANN)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63AECA-0FC6-AC80-8F4C-E0A66A47D8E6}"/>
              </a:ext>
            </a:extLst>
          </p:cNvPr>
          <p:cNvSpPr/>
          <p:nvPr/>
        </p:nvSpPr>
        <p:spPr>
          <a:xfrm>
            <a:off x="7365426" y="1361902"/>
            <a:ext cx="2031165" cy="8833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PREDICTIONS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513EDD-25D1-AE49-3FFC-60DE4F657F41}"/>
              </a:ext>
            </a:extLst>
          </p:cNvPr>
          <p:cNvSpPr txBox="1"/>
          <p:nvPr/>
        </p:nvSpPr>
        <p:spPr>
          <a:xfrm flipH="1">
            <a:off x="7365426" y="4524693"/>
            <a:ext cx="203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EXPLANATIONS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5733E18-3539-2C00-507B-A5941E12BE4C}"/>
              </a:ext>
            </a:extLst>
          </p:cNvPr>
          <p:cNvSpPr/>
          <p:nvPr/>
        </p:nvSpPr>
        <p:spPr>
          <a:xfrm>
            <a:off x="2728679" y="1798512"/>
            <a:ext cx="890676" cy="1307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7F6168B-31E6-1F69-8D75-DE0A2D817A56}"/>
              </a:ext>
            </a:extLst>
          </p:cNvPr>
          <p:cNvSpPr/>
          <p:nvPr/>
        </p:nvSpPr>
        <p:spPr>
          <a:xfrm>
            <a:off x="6581793" y="1798512"/>
            <a:ext cx="783633" cy="1307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BFB065-2DAF-9C10-6258-65122255070B}"/>
              </a:ext>
            </a:extLst>
          </p:cNvPr>
          <p:cNvCxnSpPr>
            <a:cxnSpLocks/>
          </p:cNvCxnSpPr>
          <p:nvPr/>
        </p:nvCxnSpPr>
        <p:spPr>
          <a:xfrm>
            <a:off x="6789419" y="3334808"/>
            <a:ext cx="0" cy="2854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ED6E74-C30A-8483-FCEF-ADA84A8B20FE}"/>
              </a:ext>
            </a:extLst>
          </p:cNvPr>
          <p:cNvCxnSpPr>
            <a:cxnSpLocks/>
          </p:cNvCxnSpPr>
          <p:nvPr/>
        </p:nvCxnSpPr>
        <p:spPr>
          <a:xfrm>
            <a:off x="6262351" y="3317861"/>
            <a:ext cx="531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0F6B73-E2F2-A144-6742-07C8D354298E}"/>
              </a:ext>
            </a:extLst>
          </p:cNvPr>
          <p:cNvCxnSpPr/>
          <p:nvPr/>
        </p:nvCxnSpPr>
        <p:spPr>
          <a:xfrm>
            <a:off x="6262351" y="6188956"/>
            <a:ext cx="531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8A5CC6-261C-3B39-9328-E7E7DC39C7B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262352" y="4331290"/>
            <a:ext cx="5270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B8F4E5-87D5-D487-54B4-33B6CD643A33}"/>
              </a:ext>
            </a:extLst>
          </p:cNvPr>
          <p:cNvCxnSpPr/>
          <p:nvPr/>
        </p:nvCxnSpPr>
        <p:spPr>
          <a:xfrm>
            <a:off x="6262351" y="5235686"/>
            <a:ext cx="527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38B589-1F9C-DEF7-609E-E5695DCCA85C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6789419" y="4709359"/>
            <a:ext cx="5760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4F40B6-1784-BA3C-BF44-C73320409690}"/>
              </a:ext>
            </a:extLst>
          </p:cNvPr>
          <p:cNvCxnSpPr>
            <a:cxnSpLocks/>
          </p:cNvCxnSpPr>
          <p:nvPr/>
        </p:nvCxnSpPr>
        <p:spPr>
          <a:xfrm flipV="1">
            <a:off x="2744875" y="3429000"/>
            <a:ext cx="1224778" cy="61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F0688A-4F04-58F1-8035-3E9609B67B96}"/>
              </a:ext>
            </a:extLst>
          </p:cNvPr>
          <p:cNvCxnSpPr>
            <a:cxnSpLocks/>
          </p:cNvCxnSpPr>
          <p:nvPr/>
        </p:nvCxnSpPr>
        <p:spPr>
          <a:xfrm>
            <a:off x="2769779" y="4029301"/>
            <a:ext cx="1224778" cy="275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BE5CCD0-4C26-C530-56A1-A3E759947A58}"/>
              </a:ext>
            </a:extLst>
          </p:cNvPr>
          <p:cNvCxnSpPr>
            <a:cxnSpLocks/>
          </p:cNvCxnSpPr>
          <p:nvPr/>
        </p:nvCxnSpPr>
        <p:spPr>
          <a:xfrm>
            <a:off x="2752332" y="4011011"/>
            <a:ext cx="1224777" cy="1134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Arrow: Down 53">
            <a:extLst>
              <a:ext uri="{FF2B5EF4-FFF2-40B4-BE49-F238E27FC236}">
                <a16:creationId xmlns:a16="http://schemas.microsoft.com/office/drawing/2014/main" id="{6152D3FC-0839-9E91-0C62-28F61E070A72}"/>
              </a:ext>
            </a:extLst>
          </p:cNvPr>
          <p:cNvSpPr/>
          <p:nvPr/>
        </p:nvSpPr>
        <p:spPr>
          <a:xfrm>
            <a:off x="8406885" y="2234417"/>
            <a:ext cx="136442" cy="20829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FDE81C-1FA2-8E00-C070-C9FB3E4F97FD}"/>
              </a:ext>
            </a:extLst>
          </p:cNvPr>
          <p:cNvCxnSpPr>
            <a:endCxn id="8" idx="1"/>
          </p:cNvCxnSpPr>
          <p:nvPr/>
        </p:nvCxnSpPr>
        <p:spPr>
          <a:xfrm>
            <a:off x="2791147" y="5357801"/>
            <a:ext cx="1190229" cy="831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blue circuit board with a letter&#10;&#10;Description automatically generated with low confidence">
            <a:extLst>
              <a:ext uri="{FF2B5EF4-FFF2-40B4-BE49-F238E27FC236}">
                <a16:creationId xmlns:a16="http://schemas.microsoft.com/office/drawing/2014/main" id="{DA6FEBB6-ED7A-6F2D-7555-B1CD701F4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158" y="-25926"/>
            <a:ext cx="2183842" cy="68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75BCDD-80C9-6DCF-4258-946FE1245F10}"/>
              </a:ext>
            </a:extLst>
          </p:cNvPr>
          <p:cNvSpPr/>
          <p:nvPr/>
        </p:nvSpPr>
        <p:spPr>
          <a:xfrm>
            <a:off x="791022" y="1133856"/>
            <a:ext cx="10473585" cy="5546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0C7C8-7818-318F-4DE4-FBB3F7AF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670" y="302575"/>
            <a:ext cx="2323322" cy="717279"/>
          </a:xfrm>
        </p:spPr>
        <p:txBody>
          <a:bodyPr/>
          <a:lstStyle/>
          <a:p>
            <a:r>
              <a:rPr lang="en-GB" dirty="0"/>
              <a:t>RESULT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F085CF7-9BD0-63FF-790B-7B5FDD5B4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74718"/>
              </p:ext>
            </p:extLst>
          </p:nvPr>
        </p:nvGraphicFramePr>
        <p:xfrm>
          <a:off x="1035698" y="1203650"/>
          <a:ext cx="5318449" cy="3442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D218310-267A-D4F3-AA1F-AF5459905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261404"/>
              </p:ext>
            </p:extLst>
          </p:nvPr>
        </p:nvGraphicFramePr>
        <p:xfrm>
          <a:off x="6507402" y="1146407"/>
          <a:ext cx="4512051" cy="3015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9A3526C-B79D-5FA5-FE91-B474BA60A5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874938"/>
              </p:ext>
            </p:extLst>
          </p:nvPr>
        </p:nvGraphicFramePr>
        <p:xfrm>
          <a:off x="2074506" y="4646645"/>
          <a:ext cx="8042988" cy="210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730600" imgH="1974511" progId="Word.Document.12">
                  <p:embed/>
                </p:oleObj>
              </mc:Choice>
              <mc:Fallback>
                <p:oleObj name="Document" r:id="rId4" imgW="5730600" imgH="1974511" progId="Word.Documen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D9A3526C-B79D-5FA5-FE91-B474BA60A5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4506" y="4646645"/>
                        <a:ext cx="8042988" cy="2103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021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451A10-A340-9F70-688A-CF00A3A76229}"/>
              </a:ext>
            </a:extLst>
          </p:cNvPr>
          <p:cNvSpPr/>
          <p:nvPr/>
        </p:nvSpPr>
        <p:spPr>
          <a:xfrm>
            <a:off x="259702" y="815839"/>
            <a:ext cx="4135016" cy="5837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B0B27-8483-9EDB-6877-3293A87A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989" y="205085"/>
            <a:ext cx="5103845" cy="717279"/>
          </a:xfrm>
        </p:spPr>
        <p:txBody>
          <a:bodyPr/>
          <a:lstStyle/>
          <a:p>
            <a:r>
              <a:rPr lang="en-GB" dirty="0"/>
              <a:t>EXPLANATIONS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69EF37-0198-D342-8CFE-BD2E16FC0572}"/>
              </a:ext>
            </a:extLst>
          </p:cNvPr>
          <p:cNvSpPr/>
          <p:nvPr/>
        </p:nvSpPr>
        <p:spPr>
          <a:xfrm>
            <a:off x="235727" y="789781"/>
            <a:ext cx="11672596" cy="5850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833EDD6-F7FB-3937-48B5-A8D1BBD32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44" y="776752"/>
            <a:ext cx="3808445" cy="58370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B58981-E307-8897-B802-CADB65FC68B3}"/>
              </a:ext>
            </a:extLst>
          </p:cNvPr>
          <p:cNvSpPr/>
          <p:nvPr/>
        </p:nvSpPr>
        <p:spPr>
          <a:xfrm>
            <a:off x="4068147" y="802810"/>
            <a:ext cx="4590661" cy="5837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085CE55-85C6-63E7-906E-62B5D5551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357533"/>
              </p:ext>
            </p:extLst>
          </p:nvPr>
        </p:nvGraphicFramePr>
        <p:xfrm>
          <a:off x="4062264" y="711438"/>
          <a:ext cx="4492041" cy="4711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0F61885-5488-BBD7-A8A1-68B22F52E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00" y="802810"/>
            <a:ext cx="3255398" cy="58110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31CE4C-8C48-A41C-B4E0-1F8ACB891421}"/>
              </a:ext>
            </a:extLst>
          </p:cNvPr>
          <p:cNvSpPr/>
          <p:nvPr/>
        </p:nvSpPr>
        <p:spPr>
          <a:xfrm>
            <a:off x="9372107" y="5906278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chemeClr val="accent4">
                    <a:lumMod val="50000"/>
                  </a:schemeClr>
                </a:solidFill>
              </a:rPr>
              <a:t>LIME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194FDC-FB0E-D0BB-A124-FF38BA1A2273}"/>
              </a:ext>
            </a:extLst>
          </p:cNvPr>
          <p:cNvSpPr/>
          <p:nvPr/>
        </p:nvSpPr>
        <p:spPr>
          <a:xfrm>
            <a:off x="5698956" y="587049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chemeClr val="accent4">
                    <a:lumMod val="50000"/>
                  </a:schemeClr>
                </a:solidFill>
              </a:rPr>
              <a:t>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B7173-F2C7-2657-94EF-415B0CBCA8C1}"/>
              </a:ext>
            </a:extLst>
          </p:cNvPr>
          <p:cNvSpPr/>
          <p:nvPr/>
        </p:nvSpPr>
        <p:spPr>
          <a:xfrm>
            <a:off x="1901768" y="5579331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300" dirty="0">
                <a:solidFill>
                  <a:schemeClr val="accent4">
                    <a:lumMod val="50000"/>
                  </a:schemeClr>
                </a:solidFill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231940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4">
      <a:dk1>
        <a:srgbClr val="000000"/>
      </a:dk1>
      <a:lt1>
        <a:srgbClr val="FFFFFF"/>
      </a:lt1>
      <a:dk2>
        <a:srgbClr val="4D5BE1"/>
      </a:dk2>
      <a:lt2>
        <a:srgbClr val="E7E6E6"/>
      </a:lt2>
      <a:accent1>
        <a:srgbClr val="DEE5F4"/>
      </a:accent1>
      <a:accent2>
        <a:srgbClr val="B73734"/>
      </a:accent2>
      <a:accent3>
        <a:srgbClr val="FE8583"/>
      </a:accent3>
      <a:accent4>
        <a:srgbClr val="C2BDFF"/>
      </a:accent4>
      <a:accent5>
        <a:srgbClr val="FAECE1"/>
      </a:accent5>
      <a:accent6>
        <a:srgbClr val="BAE6F4"/>
      </a:accent6>
      <a:hlink>
        <a:srgbClr val="4E5AE1"/>
      </a:hlink>
      <a:folHlink>
        <a:srgbClr val="DFE4F4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420931_wac_SL_v8a" id="{2DB18F2F-70B2-4D58-95BF-BF04F4C24F12}" vid="{BB1CF19A-25E4-4B0A-BC7D-E2DEB11BAD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FA68377-BB39-40BF-87E6-9144F0AEE1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243624-E646-4931-A754-E81097835F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550D73-E9F5-425B-8EF2-17CB03FACEE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Bold project timeline</Template>
  <TotalTime>2374</TotalTime>
  <Words>480</Words>
  <Application>Microsoft Office PowerPoint</Application>
  <PresentationFormat>Widescreen</PresentationFormat>
  <Paragraphs>120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Century Gothic</vt:lpstr>
      <vt:lpstr>Corbel</vt:lpstr>
      <vt:lpstr>Times New Roman</vt:lpstr>
      <vt:lpstr>Office Theme</vt:lpstr>
      <vt:lpstr>Document</vt:lpstr>
      <vt:lpstr>Adoption and Evaluation of  Explainable Artificial Intelligence Techniques  in Occupational Health and Safety for the Prevention of Musculoskeletal Symptoms </vt:lpstr>
      <vt:lpstr>PowerPoint Presentation</vt:lpstr>
      <vt:lpstr>Background</vt:lpstr>
      <vt:lpstr>limitations</vt:lpstr>
      <vt:lpstr>Research objectives</vt:lpstr>
      <vt:lpstr>RESEARCH APPROACH</vt:lpstr>
      <vt:lpstr>Methodology</vt:lpstr>
      <vt:lpstr>RESULT</vt:lpstr>
      <vt:lpstr>EXPLANATIONS</vt:lpstr>
      <vt:lpstr>result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Adoption and Evaluation of  Explainable Artificial Intelligence Techniques  in Occupational Health and Safety for the Prevention of Musculoskeletal Symptoms</dc:title>
  <dc:creator>Matthew Nnadozie</dc:creator>
  <cp:lastModifiedBy>Matthew Nnadozie</cp:lastModifiedBy>
  <cp:revision>3</cp:revision>
  <dcterms:created xsi:type="dcterms:W3CDTF">2023-05-26T19:13:58Z</dcterms:created>
  <dcterms:modified xsi:type="dcterms:W3CDTF">2024-03-17T14:09:26Z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