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2400"/>
            <a:ext cx="4332513" cy="7075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>
                <a:solidFill>
                  <a:srgbClr val="FF0000"/>
                </a:solidFill>
              </a:rPr>
              <a:t>Word Generator</a:t>
            </a:r>
            <a:endParaRPr b="1"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https://mattdsena.github.io/GroupProject/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https://github.com/Mattdsena/GroupProject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