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fde82a15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fde82a15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fde82a15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fde82a1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fde82a15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fde82a15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fde82a15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fde82a15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fde82a15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fde82a15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2983500" cy="1787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0000"/>
                </a:solidFill>
              </a:rPr>
              <a:t>R</a:t>
            </a:r>
            <a:r>
              <a:rPr b="1" lang="en" sz="3400">
                <a:solidFill>
                  <a:srgbClr val="FF0000"/>
                </a:solidFill>
              </a:rPr>
              <a:t>andom Word Guess Game</a:t>
            </a:r>
            <a:endParaRPr b="1" sz="3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need to put a gif or something in here, maybe an external link?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en" sz="12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https://mattdsena.github.io/GroupProject/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https://github.com/Mattdsena/GroupProject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