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de82a1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fde82a1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fde82a15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fde82a15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de82a15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de82a15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fde82a15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fde82a15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52400"/>
            <a:ext cx="4332513" cy="70757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rgbClr val="FF0000"/>
                </a:solidFill>
              </a:rPr>
              <a:t>W</a:t>
            </a:r>
            <a:r>
              <a:rPr lang="en-AU" sz="3400" b="1" dirty="0">
                <a:solidFill>
                  <a:srgbClr val="FF0000"/>
                </a:solidFill>
              </a:rPr>
              <a:t>o</a:t>
            </a:r>
            <a:r>
              <a:rPr lang="en" sz="3400" b="1" dirty="0">
                <a:solidFill>
                  <a:srgbClr val="FF0000"/>
                </a:solidFill>
              </a:rPr>
              <a:t>rd Generator</a:t>
            </a:r>
            <a:endParaRPr sz="3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237890-1EA6-4D25-9F7D-E7DEA546C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92" b="6010"/>
          <a:stretch/>
        </p:blipFill>
        <p:spPr>
          <a:xfrm>
            <a:off x="0" y="457202"/>
            <a:ext cx="9144000" cy="41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6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need to put a gif or something in here, maybe an external link?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https://mattdsena.github.io/GroupProject/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https://github.com/Mattdsena/GroupProject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Word 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- need to put a gif or something in here, maybe an external link? 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Generator</dc:title>
  <cp:lastModifiedBy>Kashim</cp:lastModifiedBy>
  <cp:revision>1</cp:revision>
  <dcterms:modified xsi:type="dcterms:W3CDTF">2022-01-31T05:40:19Z</dcterms:modified>
</cp:coreProperties>
</file>