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5" r:id="rId2"/>
    <p:sldId id="322" r:id="rId3"/>
    <p:sldId id="323" r:id="rId4"/>
    <p:sldId id="290" r:id="rId5"/>
    <p:sldId id="32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17A9B97-49B9-E233-56A5-65D2BA8BE091}" name="Federico Vegetti" initials="FV" userId="S::10700398@polimi.it::001a6d71-7049-42d6-8e1e-32646dd2cc0e" providerId="AD"/>
  <p188:author id="{4EA277A3-C88E-98E3-579E-2F9F67FF848C}" name="Daniele Marcora" initials="DM" userId="Daniele Marcora" providerId="None"/>
  <p188:author id="{9D17DAA9-7B02-8343-D3F4-808F4991AE02}" name="Ali Nazir" initials="AN" userId="S::10701065@polimi.it::f5dd989b-7ed6-41f7-bc14-9cc75d535905" providerId="AD"/>
  <p188:author id="{9AD5F1BE-7E15-F50D-FDA6-9ABB2601BFE4}" name="Matteo Baio" initials="MB" userId="S::10667431@polimi.it::9c268499-ba50-46d5-8e24-6307e60c7dd2" providerId="AD"/>
  <p188:author id="{38382ED7-1F44-D45E-3B71-8B68A9AB9AA2}" name="Alberto Nuzzo" initials="AN" userId="S::10722781@polimi.it::4818a731-a495-45cc-aef4-450f0667158f" providerId="AD"/>
  <p188:author id="{5B2DEFD9-72A5-5DAE-98BF-DB2D194A3BF0}" name="Domenico Martinelli" initials="DM" userId="S::10937903@polimi.it::5de2b56f-e553-4dc0-8084-a8f0be915468" providerId="AD"/>
  <p188:author id="{3C17C4DB-7ABF-5EDB-5D3D-ED74F4B9ADBC}" name="Pierre Awedikian" initials="PA" userId="S::10873507@polimi.it::1bb791bb-06ef-4ab0-a010-e0faee2b3e14" providerId="AD"/>
  <p188:author id="{6108DAF0-A735-89A5-6E35-D12161604660}" name="Niccolò Matteucci" initials="NM" userId="S::10685222@polimi.it::e9bb6e36-e528-4afc-b1cf-b73cf1cb7f4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5D"/>
    <a:srgbClr val="FF0000"/>
    <a:srgbClr val="0000FF"/>
    <a:srgbClr val="FF9966"/>
    <a:srgbClr val="FFDC6E"/>
    <a:srgbClr val="FFDA65"/>
    <a:srgbClr val="C0F789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000E8-ED9C-4CD8-B2C2-2C93D7DAF876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B8B2C64-BECA-4780-800D-66D3C49028CB}">
      <dgm:prSet phldrT="[Testo]" custT="1"/>
      <dgm:spPr>
        <a:solidFill>
          <a:srgbClr val="083E5D"/>
        </a:solidFill>
        <a:ln>
          <a:solidFill>
            <a:srgbClr val="083E5D"/>
          </a:solidFill>
        </a:ln>
      </dgm:spPr>
      <dgm:t>
        <a:bodyPr/>
        <a:lstStyle/>
        <a:p>
          <a:pPr algn="ctr"/>
          <a:r>
            <a:rPr lang="it-IT" sz="2800" dirty="0"/>
            <a:t>CAD</a:t>
          </a:r>
        </a:p>
      </dgm:t>
    </dgm:pt>
    <dgm:pt modelId="{CDBBF2F4-8865-442A-B6A1-2B15A48BDF02}" type="parTrans" cxnId="{8CA210EC-3028-4635-91C3-3BFB55DC14CB}">
      <dgm:prSet/>
      <dgm:spPr/>
      <dgm:t>
        <a:bodyPr/>
        <a:lstStyle/>
        <a:p>
          <a:endParaRPr lang="it-IT"/>
        </a:p>
      </dgm:t>
    </dgm:pt>
    <dgm:pt modelId="{43368443-3A98-4CC6-84A0-071E4CF318E5}" type="sibTrans" cxnId="{8CA210EC-3028-4635-91C3-3BFB55DC14CB}">
      <dgm:prSet/>
      <dgm:spPr/>
      <dgm:t>
        <a:bodyPr/>
        <a:lstStyle/>
        <a:p>
          <a:endParaRPr lang="it-IT"/>
        </a:p>
      </dgm:t>
    </dgm:pt>
    <dgm:pt modelId="{10019F55-06BD-41B5-B6B4-E9EBD347A564}">
      <dgm:prSet phldrT="[Testo]"/>
      <dgm:spPr>
        <a:ln>
          <a:solidFill>
            <a:srgbClr val="083E5D"/>
          </a:solidFill>
        </a:ln>
      </dgm:spPr>
      <dgm:t>
        <a:bodyPr/>
        <a:lstStyle/>
        <a:p>
          <a:r>
            <a:rPr lang="it-IT" dirty="0"/>
            <a:t>Inventor or Catia</a:t>
          </a:r>
        </a:p>
      </dgm:t>
    </dgm:pt>
    <dgm:pt modelId="{05FF1815-214E-4D6A-AB80-E35DB54A0FD2}" type="parTrans" cxnId="{4D1454E2-328E-4B25-AE0E-F6A716D0B53D}">
      <dgm:prSet/>
      <dgm:spPr/>
      <dgm:t>
        <a:bodyPr/>
        <a:lstStyle/>
        <a:p>
          <a:endParaRPr lang="it-IT"/>
        </a:p>
      </dgm:t>
    </dgm:pt>
    <dgm:pt modelId="{7AE3BAE0-C25B-4C3D-8180-5B0F9A0EE264}" type="sibTrans" cxnId="{4D1454E2-328E-4B25-AE0E-F6A716D0B53D}">
      <dgm:prSet/>
      <dgm:spPr/>
      <dgm:t>
        <a:bodyPr/>
        <a:lstStyle/>
        <a:p>
          <a:endParaRPr lang="it-IT"/>
        </a:p>
      </dgm:t>
    </dgm:pt>
    <dgm:pt modelId="{43D64975-8B17-4787-807D-9C617267FC6A}">
      <dgm:prSet phldrT="[Testo]" custT="1"/>
      <dgm:spPr>
        <a:solidFill>
          <a:srgbClr val="083E5D"/>
        </a:solidFill>
        <a:ln>
          <a:solidFill>
            <a:srgbClr val="083E5D"/>
          </a:solidFill>
        </a:ln>
      </dgm:spPr>
      <dgm:t>
        <a:bodyPr/>
        <a:lstStyle/>
        <a:p>
          <a:pPr algn="ctr"/>
          <a:r>
            <a:rPr lang="it-IT" sz="2800" dirty="0"/>
            <a:t>Mesh</a:t>
          </a:r>
        </a:p>
      </dgm:t>
    </dgm:pt>
    <dgm:pt modelId="{E67D5425-EC97-4844-BE33-09838E6DC09C}" type="parTrans" cxnId="{5B44CF87-14D5-4024-90B8-39CB2DF26FC3}">
      <dgm:prSet/>
      <dgm:spPr/>
      <dgm:t>
        <a:bodyPr/>
        <a:lstStyle/>
        <a:p>
          <a:endParaRPr lang="it-IT"/>
        </a:p>
      </dgm:t>
    </dgm:pt>
    <dgm:pt modelId="{F048C5E0-C765-4447-98D5-952634CB4241}" type="sibTrans" cxnId="{5B44CF87-14D5-4024-90B8-39CB2DF26FC3}">
      <dgm:prSet/>
      <dgm:spPr/>
      <dgm:t>
        <a:bodyPr/>
        <a:lstStyle/>
        <a:p>
          <a:endParaRPr lang="it-IT"/>
        </a:p>
      </dgm:t>
    </dgm:pt>
    <dgm:pt modelId="{6A3E2DE2-1ECF-4165-A886-4B73F083ADA8}">
      <dgm:prSet phldrT="[Testo]"/>
      <dgm:spPr>
        <a:ln>
          <a:solidFill>
            <a:srgbClr val="083E5D"/>
          </a:solidFill>
        </a:ln>
      </dgm:spPr>
      <dgm:t>
        <a:bodyPr/>
        <a:lstStyle/>
        <a:p>
          <a:r>
            <a:rPr lang="it-IT" dirty="0" err="1"/>
            <a:t>Snappy</a:t>
          </a:r>
          <a:r>
            <a:rPr lang="it-IT" dirty="0"/>
            <a:t> or </a:t>
          </a:r>
          <a:r>
            <a:rPr lang="it-IT" dirty="0" err="1"/>
            <a:t>Pointwise</a:t>
          </a:r>
          <a:endParaRPr lang="it-IT" dirty="0"/>
        </a:p>
      </dgm:t>
    </dgm:pt>
    <dgm:pt modelId="{B2CA46CA-9FBD-43A8-B1A1-94E84FCD3D89}" type="parTrans" cxnId="{507E8ABC-C5E0-4157-964B-AD5C1EF7B68A}">
      <dgm:prSet/>
      <dgm:spPr/>
      <dgm:t>
        <a:bodyPr/>
        <a:lstStyle/>
        <a:p>
          <a:endParaRPr lang="it-IT"/>
        </a:p>
      </dgm:t>
    </dgm:pt>
    <dgm:pt modelId="{61BCF117-9377-4839-9CDB-A1E7B0DD20F1}" type="sibTrans" cxnId="{507E8ABC-C5E0-4157-964B-AD5C1EF7B68A}">
      <dgm:prSet/>
      <dgm:spPr/>
      <dgm:t>
        <a:bodyPr/>
        <a:lstStyle/>
        <a:p>
          <a:endParaRPr lang="it-IT"/>
        </a:p>
      </dgm:t>
    </dgm:pt>
    <dgm:pt modelId="{FB5D8EFB-B3E6-4662-B5A0-B0C99F587EA4}">
      <dgm:prSet phldrT="[Testo]" custT="1"/>
      <dgm:spPr>
        <a:solidFill>
          <a:srgbClr val="083E5D"/>
        </a:solidFill>
        <a:ln>
          <a:solidFill>
            <a:srgbClr val="083E5D"/>
          </a:solidFill>
        </a:ln>
      </dgm:spPr>
      <dgm:t>
        <a:bodyPr/>
        <a:lstStyle/>
        <a:p>
          <a:pPr algn="ctr"/>
          <a:r>
            <a:rPr lang="it-IT" sz="2800" dirty="0"/>
            <a:t>CFD</a:t>
          </a:r>
        </a:p>
      </dgm:t>
    </dgm:pt>
    <dgm:pt modelId="{2623D21F-4C26-4018-B2D5-39E91573D9BF}" type="parTrans" cxnId="{60AF428E-0A29-4B43-958B-2D2866FBADD5}">
      <dgm:prSet/>
      <dgm:spPr/>
      <dgm:t>
        <a:bodyPr/>
        <a:lstStyle/>
        <a:p>
          <a:endParaRPr lang="it-IT"/>
        </a:p>
      </dgm:t>
    </dgm:pt>
    <dgm:pt modelId="{0C22662D-622A-49DD-A054-07D92E141964}" type="sibTrans" cxnId="{60AF428E-0A29-4B43-958B-2D2866FBADD5}">
      <dgm:prSet/>
      <dgm:spPr/>
      <dgm:t>
        <a:bodyPr/>
        <a:lstStyle/>
        <a:p>
          <a:endParaRPr lang="it-IT"/>
        </a:p>
      </dgm:t>
    </dgm:pt>
    <dgm:pt modelId="{FBCF35F2-B930-436B-B178-D2FB61633802}">
      <dgm:prSet phldrT="[Testo]"/>
      <dgm:spPr>
        <a:ln>
          <a:solidFill>
            <a:srgbClr val="083E5D"/>
          </a:solidFill>
        </a:ln>
      </dgm:spPr>
      <dgm:t>
        <a:bodyPr/>
        <a:lstStyle/>
        <a:p>
          <a:r>
            <a:rPr lang="it-IT" dirty="0" err="1"/>
            <a:t>OpenFOAM</a:t>
          </a:r>
          <a:r>
            <a:rPr lang="it-IT" dirty="0"/>
            <a:t> 3D RANS</a:t>
          </a:r>
        </a:p>
      </dgm:t>
    </dgm:pt>
    <dgm:pt modelId="{B3467CAF-2497-4384-9207-1119C6181E17}" type="parTrans" cxnId="{B3C296C6-8C84-4908-80ED-5793AFDE32E6}">
      <dgm:prSet/>
      <dgm:spPr/>
      <dgm:t>
        <a:bodyPr/>
        <a:lstStyle/>
        <a:p>
          <a:endParaRPr lang="it-IT"/>
        </a:p>
      </dgm:t>
    </dgm:pt>
    <dgm:pt modelId="{866B8626-4818-4AD4-8341-78A7BDD11FDF}" type="sibTrans" cxnId="{B3C296C6-8C84-4908-80ED-5793AFDE32E6}">
      <dgm:prSet/>
      <dgm:spPr/>
      <dgm:t>
        <a:bodyPr/>
        <a:lstStyle/>
        <a:p>
          <a:endParaRPr lang="it-IT"/>
        </a:p>
      </dgm:t>
    </dgm:pt>
    <dgm:pt modelId="{F37BFE5A-97F2-44B3-844F-03BD72867282}">
      <dgm:prSet phldrT="[Testo]" custT="1"/>
      <dgm:spPr>
        <a:solidFill>
          <a:srgbClr val="083E5D"/>
        </a:solidFill>
        <a:ln>
          <a:solidFill>
            <a:srgbClr val="083E5D"/>
          </a:solidFill>
        </a:ln>
      </dgm:spPr>
      <dgm:t>
        <a:bodyPr/>
        <a:lstStyle/>
        <a:p>
          <a:pPr algn="ctr"/>
          <a:r>
            <a:rPr lang="it-IT" sz="2400" dirty="0"/>
            <a:t>Post Processing</a:t>
          </a:r>
        </a:p>
      </dgm:t>
    </dgm:pt>
    <dgm:pt modelId="{0304D716-3882-4F8B-AAAB-0176E564EA91}" type="parTrans" cxnId="{A97B318C-A839-4AA1-B30C-F35EC95161CC}">
      <dgm:prSet/>
      <dgm:spPr/>
      <dgm:t>
        <a:bodyPr/>
        <a:lstStyle/>
        <a:p>
          <a:endParaRPr lang="it-IT"/>
        </a:p>
      </dgm:t>
    </dgm:pt>
    <dgm:pt modelId="{71FAEEE4-3903-43EE-AC18-7C142AE9FE03}" type="sibTrans" cxnId="{A97B318C-A839-4AA1-B30C-F35EC95161CC}">
      <dgm:prSet/>
      <dgm:spPr/>
      <dgm:t>
        <a:bodyPr/>
        <a:lstStyle/>
        <a:p>
          <a:endParaRPr lang="it-IT"/>
        </a:p>
      </dgm:t>
    </dgm:pt>
    <dgm:pt modelId="{1CFBCC27-9979-48D1-9D01-B6973C8688AD}">
      <dgm:prSet phldrT="[Testo]"/>
      <dgm:spPr>
        <a:ln>
          <a:solidFill>
            <a:srgbClr val="083E5D"/>
          </a:solidFill>
        </a:ln>
      </dgm:spPr>
      <dgm:t>
        <a:bodyPr/>
        <a:lstStyle/>
        <a:p>
          <a:r>
            <a:rPr lang="it-IT" dirty="0" err="1"/>
            <a:t>Paraview</a:t>
          </a:r>
          <a:endParaRPr lang="it-IT" dirty="0"/>
        </a:p>
      </dgm:t>
    </dgm:pt>
    <dgm:pt modelId="{8EC1FE9C-A917-446A-8CDB-B912CA41EDEF}" type="parTrans" cxnId="{802D4ECE-8B60-4832-9A3F-BA51331C0468}">
      <dgm:prSet/>
      <dgm:spPr/>
      <dgm:t>
        <a:bodyPr/>
        <a:lstStyle/>
        <a:p>
          <a:endParaRPr lang="it-IT"/>
        </a:p>
      </dgm:t>
    </dgm:pt>
    <dgm:pt modelId="{B2CEDF41-8960-4027-96CB-3D7884424694}" type="sibTrans" cxnId="{802D4ECE-8B60-4832-9A3F-BA51331C0468}">
      <dgm:prSet/>
      <dgm:spPr/>
      <dgm:t>
        <a:bodyPr/>
        <a:lstStyle/>
        <a:p>
          <a:endParaRPr lang="it-IT"/>
        </a:p>
      </dgm:t>
    </dgm:pt>
    <dgm:pt modelId="{D1D4CD6E-6A8C-4A5B-94E2-9A7BAAF0DC8F}" type="pres">
      <dgm:prSet presAssocID="{58A000E8-ED9C-4CD8-B2C2-2C93D7DAF876}" presName="linearFlow" presStyleCnt="0">
        <dgm:presLayoutVars>
          <dgm:dir/>
          <dgm:animLvl val="lvl"/>
          <dgm:resizeHandles val="exact"/>
        </dgm:presLayoutVars>
      </dgm:prSet>
      <dgm:spPr/>
    </dgm:pt>
    <dgm:pt modelId="{309059FB-5D20-46E6-8DC4-135770155F5B}" type="pres">
      <dgm:prSet presAssocID="{DB8B2C64-BECA-4780-800D-66D3C49028CB}" presName="composite" presStyleCnt="0"/>
      <dgm:spPr/>
    </dgm:pt>
    <dgm:pt modelId="{615BF79F-010C-41F4-BC76-20A3E4DE7A86}" type="pres">
      <dgm:prSet presAssocID="{DB8B2C64-BECA-4780-800D-66D3C49028C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BEA2F2-FD22-404A-A262-CCE87EB67C4A}" type="pres">
      <dgm:prSet presAssocID="{DB8B2C64-BECA-4780-800D-66D3C49028CB}" presName="parSh" presStyleLbl="node1" presStyleIdx="0" presStyleCnt="4"/>
      <dgm:spPr/>
    </dgm:pt>
    <dgm:pt modelId="{0E3F7208-7164-452D-8AAF-296D0E748386}" type="pres">
      <dgm:prSet presAssocID="{DB8B2C64-BECA-4780-800D-66D3C49028CB}" presName="desTx" presStyleLbl="fgAcc1" presStyleIdx="0" presStyleCnt="4" custScaleY="70792">
        <dgm:presLayoutVars>
          <dgm:bulletEnabled val="1"/>
        </dgm:presLayoutVars>
      </dgm:prSet>
      <dgm:spPr/>
    </dgm:pt>
    <dgm:pt modelId="{D1AFF719-77A8-4DF1-B85A-F37BFCD919FA}" type="pres">
      <dgm:prSet presAssocID="{43368443-3A98-4CC6-84A0-071E4CF318E5}" presName="sibTrans" presStyleLbl="sibTrans2D1" presStyleIdx="0" presStyleCnt="3"/>
      <dgm:spPr/>
    </dgm:pt>
    <dgm:pt modelId="{E9E44722-055A-4E0F-A314-D93F21ABAF90}" type="pres">
      <dgm:prSet presAssocID="{43368443-3A98-4CC6-84A0-071E4CF318E5}" presName="connTx" presStyleLbl="sibTrans2D1" presStyleIdx="0" presStyleCnt="3"/>
      <dgm:spPr/>
    </dgm:pt>
    <dgm:pt modelId="{4E1F2491-3595-4C24-B89C-C3C1121EFFD6}" type="pres">
      <dgm:prSet presAssocID="{43D64975-8B17-4787-807D-9C617267FC6A}" presName="composite" presStyleCnt="0"/>
      <dgm:spPr/>
    </dgm:pt>
    <dgm:pt modelId="{C727E30B-10B0-4CB2-B3AE-62955E940458}" type="pres">
      <dgm:prSet presAssocID="{43D64975-8B17-4787-807D-9C617267FC6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F47EA01-B417-4BA5-95F3-20296627F051}" type="pres">
      <dgm:prSet presAssocID="{43D64975-8B17-4787-807D-9C617267FC6A}" presName="parSh" presStyleLbl="node1" presStyleIdx="1" presStyleCnt="4"/>
      <dgm:spPr/>
    </dgm:pt>
    <dgm:pt modelId="{CE40B3A8-90E2-4FBD-A9D2-DE2A099F49F5}" type="pres">
      <dgm:prSet presAssocID="{43D64975-8B17-4787-807D-9C617267FC6A}" presName="desTx" presStyleLbl="fgAcc1" presStyleIdx="1" presStyleCnt="4" custScaleY="70792">
        <dgm:presLayoutVars>
          <dgm:bulletEnabled val="1"/>
        </dgm:presLayoutVars>
      </dgm:prSet>
      <dgm:spPr/>
    </dgm:pt>
    <dgm:pt modelId="{EA88433C-1CA6-4F83-BCD6-FE673A21010B}" type="pres">
      <dgm:prSet presAssocID="{F048C5E0-C765-4447-98D5-952634CB4241}" presName="sibTrans" presStyleLbl="sibTrans2D1" presStyleIdx="1" presStyleCnt="3"/>
      <dgm:spPr/>
    </dgm:pt>
    <dgm:pt modelId="{25911884-0F76-4CB7-8385-0A0A3B80C54D}" type="pres">
      <dgm:prSet presAssocID="{F048C5E0-C765-4447-98D5-952634CB4241}" presName="connTx" presStyleLbl="sibTrans2D1" presStyleIdx="1" presStyleCnt="3"/>
      <dgm:spPr/>
    </dgm:pt>
    <dgm:pt modelId="{75B8EC84-4849-4672-AF40-209A788D9BDC}" type="pres">
      <dgm:prSet presAssocID="{FB5D8EFB-B3E6-4662-B5A0-B0C99F587EA4}" presName="composite" presStyleCnt="0"/>
      <dgm:spPr/>
    </dgm:pt>
    <dgm:pt modelId="{F86A05EA-641F-4204-88ED-903A18B81153}" type="pres">
      <dgm:prSet presAssocID="{FB5D8EFB-B3E6-4662-B5A0-B0C99F587EA4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EE94C53-689E-40B9-8FC0-2A090654A393}" type="pres">
      <dgm:prSet presAssocID="{FB5D8EFB-B3E6-4662-B5A0-B0C99F587EA4}" presName="parSh" presStyleLbl="node1" presStyleIdx="2" presStyleCnt="4"/>
      <dgm:spPr/>
    </dgm:pt>
    <dgm:pt modelId="{92CF222B-56D9-44B8-A722-2422B35A5987}" type="pres">
      <dgm:prSet presAssocID="{FB5D8EFB-B3E6-4662-B5A0-B0C99F587EA4}" presName="desTx" presStyleLbl="fgAcc1" presStyleIdx="2" presStyleCnt="4" custScaleY="70792">
        <dgm:presLayoutVars>
          <dgm:bulletEnabled val="1"/>
        </dgm:presLayoutVars>
      </dgm:prSet>
      <dgm:spPr/>
    </dgm:pt>
    <dgm:pt modelId="{B50AAB8A-7994-4A70-AEA8-27D1E3D9DA6D}" type="pres">
      <dgm:prSet presAssocID="{0C22662D-622A-49DD-A054-07D92E141964}" presName="sibTrans" presStyleLbl="sibTrans2D1" presStyleIdx="2" presStyleCnt="3"/>
      <dgm:spPr/>
    </dgm:pt>
    <dgm:pt modelId="{EEA444BA-A490-4A05-96A5-4C651FA2B983}" type="pres">
      <dgm:prSet presAssocID="{0C22662D-622A-49DD-A054-07D92E141964}" presName="connTx" presStyleLbl="sibTrans2D1" presStyleIdx="2" presStyleCnt="3"/>
      <dgm:spPr/>
    </dgm:pt>
    <dgm:pt modelId="{0D769F98-1208-4FE2-91AD-A27E16E0B019}" type="pres">
      <dgm:prSet presAssocID="{F37BFE5A-97F2-44B3-844F-03BD72867282}" presName="composite" presStyleCnt="0"/>
      <dgm:spPr/>
    </dgm:pt>
    <dgm:pt modelId="{5E7F7629-2DF7-4A65-BC44-172EAAB07EFC}" type="pres">
      <dgm:prSet presAssocID="{F37BFE5A-97F2-44B3-844F-03BD72867282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970A3F-D43B-47C9-98EB-C6AFDE03E229}" type="pres">
      <dgm:prSet presAssocID="{F37BFE5A-97F2-44B3-844F-03BD72867282}" presName="parSh" presStyleLbl="node1" presStyleIdx="3" presStyleCnt="4"/>
      <dgm:spPr/>
    </dgm:pt>
    <dgm:pt modelId="{52D396CB-DEEA-4A02-A76E-3A9FB845EC99}" type="pres">
      <dgm:prSet presAssocID="{F37BFE5A-97F2-44B3-844F-03BD72867282}" presName="desTx" presStyleLbl="fgAcc1" presStyleIdx="3" presStyleCnt="4" custScaleY="70792">
        <dgm:presLayoutVars>
          <dgm:bulletEnabled val="1"/>
        </dgm:presLayoutVars>
      </dgm:prSet>
      <dgm:spPr/>
    </dgm:pt>
  </dgm:ptLst>
  <dgm:cxnLst>
    <dgm:cxn modelId="{6588DA00-2C20-4E86-BAA6-76EC7F9B8462}" type="presOf" srcId="{F048C5E0-C765-4447-98D5-952634CB4241}" destId="{EA88433C-1CA6-4F83-BCD6-FE673A21010B}" srcOrd="0" destOrd="0" presId="urn:microsoft.com/office/officeart/2005/8/layout/process3"/>
    <dgm:cxn modelId="{B731DA18-2CB7-4F06-89CD-3D1FFC807477}" type="presOf" srcId="{43368443-3A98-4CC6-84A0-071E4CF318E5}" destId="{E9E44722-055A-4E0F-A314-D93F21ABAF90}" srcOrd="1" destOrd="0" presId="urn:microsoft.com/office/officeart/2005/8/layout/process3"/>
    <dgm:cxn modelId="{BCCB6319-2CBF-450B-8B2C-AF544F64760A}" type="presOf" srcId="{DB8B2C64-BECA-4780-800D-66D3C49028CB}" destId="{615BF79F-010C-41F4-BC76-20A3E4DE7A86}" srcOrd="0" destOrd="0" presId="urn:microsoft.com/office/officeart/2005/8/layout/process3"/>
    <dgm:cxn modelId="{3E3D822B-CE3B-4163-8B50-8F12EEB927B3}" type="presOf" srcId="{1CFBCC27-9979-48D1-9D01-B6973C8688AD}" destId="{52D396CB-DEEA-4A02-A76E-3A9FB845EC99}" srcOrd="0" destOrd="0" presId="urn:microsoft.com/office/officeart/2005/8/layout/process3"/>
    <dgm:cxn modelId="{BE21F531-7347-46A1-8A23-55F9C6BA0FAE}" type="presOf" srcId="{F048C5E0-C765-4447-98D5-952634CB4241}" destId="{25911884-0F76-4CB7-8385-0A0A3B80C54D}" srcOrd="1" destOrd="0" presId="urn:microsoft.com/office/officeart/2005/8/layout/process3"/>
    <dgm:cxn modelId="{0345E440-372B-41EE-881C-4A9849F0608A}" type="presOf" srcId="{F37BFE5A-97F2-44B3-844F-03BD72867282}" destId="{3D970A3F-D43B-47C9-98EB-C6AFDE03E229}" srcOrd="1" destOrd="0" presId="urn:microsoft.com/office/officeart/2005/8/layout/process3"/>
    <dgm:cxn modelId="{42F7E473-EB3F-4989-B5ED-CE42F37DC0E7}" type="presOf" srcId="{6A3E2DE2-1ECF-4165-A886-4B73F083ADA8}" destId="{CE40B3A8-90E2-4FBD-A9D2-DE2A099F49F5}" srcOrd="0" destOrd="0" presId="urn:microsoft.com/office/officeart/2005/8/layout/process3"/>
    <dgm:cxn modelId="{12FAE779-6233-45BD-B893-53669FF7EEBA}" type="presOf" srcId="{10019F55-06BD-41B5-B6B4-E9EBD347A564}" destId="{0E3F7208-7164-452D-8AAF-296D0E748386}" srcOrd="0" destOrd="0" presId="urn:microsoft.com/office/officeart/2005/8/layout/process3"/>
    <dgm:cxn modelId="{42556B5A-8BF8-4D69-A8BB-9495A265C27F}" type="presOf" srcId="{0C22662D-622A-49DD-A054-07D92E141964}" destId="{B50AAB8A-7994-4A70-AEA8-27D1E3D9DA6D}" srcOrd="0" destOrd="0" presId="urn:microsoft.com/office/officeart/2005/8/layout/process3"/>
    <dgm:cxn modelId="{5AF9387E-AE4D-4A84-8865-68ADD731D5CC}" type="presOf" srcId="{FBCF35F2-B930-436B-B178-D2FB61633802}" destId="{92CF222B-56D9-44B8-A722-2422B35A5987}" srcOrd="0" destOrd="0" presId="urn:microsoft.com/office/officeart/2005/8/layout/process3"/>
    <dgm:cxn modelId="{5B44CF87-14D5-4024-90B8-39CB2DF26FC3}" srcId="{58A000E8-ED9C-4CD8-B2C2-2C93D7DAF876}" destId="{43D64975-8B17-4787-807D-9C617267FC6A}" srcOrd="1" destOrd="0" parTransId="{E67D5425-EC97-4844-BE33-09838E6DC09C}" sibTransId="{F048C5E0-C765-4447-98D5-952634CB4241}"/>
    <dgm:cxn modelId="{A97B318C-A839-4AA1-B30C-F35EC95161CC}" srcId="{58A000E8-ED9C-4CD8-B2C2-2C93D7DAF876}" destId="{F37BFE5A-97F2-44B3-844F-03BD72867282}" srcOrd="3" destOrd="0" parTransId="{0304D716-3882-4F8B-AAAB-0176E564EA91}" sibTransId="{71FAEEE4-3903-43EE-AC18-7C142AE9FE03}"/>
    <dgm:cxn modelId="{20A5118D-455D-4339-B0CD-7A8F58C4837C}" type="presOf" srcId="{43368443-3A98-4CC6-84A0-071E4CF318E5}" destId="{D1AFF719-77A8-4DF1-B85A-F37BFCD919FA}" srcOrd="0" destOrd="0" presId="urn:microsoft.com/office/officeart/2005/8/layout/process3"/>
    <dgm:cxn modelId="{60AF428E-0A29-4B43-958B-2D2866FBADD5}" srcId="{58A000E8-ED9C-4CD8-B2C2-2C93D7DAF876}" destId="{FB5D8EFB-B3E6-4662-B5A0-B0C99F587EA4}" srcOrd="2" destOrd="0" parTransId="{2623D21F-4C26-4018-B2D5-39E91573D9BF}" sibTransId="{0C22662D-622A-49DD-A054-07D92E141964}"/>
    <dgm:cxn modelId="{80C6F892-5207-420A-A32D-8C4A7C4A12C3}" type="presOf" srcId="{43D64975-8B17-4787-807D-9C617267FC6A}" destId="{CF47EA01-B417-4BA5-95F3-20296627F051}" srcOrd="1" destOrd="0" presId="urn:microsoft.com/office/officeart/2005/8/layout/process3"/>
    <dgm:cxn modelId="{977B8695-2BC0-4E03-9760-A415AC05B3D1}" type="presOf" srcId="{0C22662D-622A-49DD-A054-07D92E141964}" destId="{EEA444BA-A490-4A05-96A5-4C651FA2B983}" srcOrd="1" destOrd="0" presId="urn:microsoft.com/office/officeart/2005/8/layout/process3"/>
    <dgm:cxn modelId="{F42381B0-206C-4D7E-AAF2-D9A82F799B1B}" type="presOf" srcId="{FB5D8EFB-B3E6-4662-B5A0-B0C99F587EA4}" destId="{EEE94C53-689E-40B9-8FC0-2A090654A393}" srcOrd="1" destOrd="0" presId="urn:microsoft.com/office/officeart/2005/8/layout/process3"/>
    <dgm:cxn modelId="{507E8ABC-C5E0-4157-964B-AD5C1EF7B68A}" srcId="{43D64975-8B17-4787-807D-9C617267FC6A}" destId="{6A3E2DE2-1ECF-4165-A886-4B73F083ADA8}" srcOrd="0" destOrd="0" parTransId="{B2CA46CA-9FBD-43A8-B1A1-94E84FCD3D89}" sibTransId="{61BCF117-9377-4839-9CDB-A1E7B0DD20F1}"/>
    <dgm:cxn modelId="{63A33DC1-96EF-410B-AED1-5F61CA7CE703}" type="presOf" srcId="{F37BFE5A-97F2-44B3-844F-03BD72867282}" destId="{5E7F7629-2DF7-4A65-BC44-172EAAB07EFC}" srcOrd="0" destOrd="0" presId="urn:microsoft.com/office/officeart/2005/8/layout/process3"/>
    <dgm:cxn modelId="{B3C296C6-8C84-4908-80ED-5793AFDE32E6}" srcId="{FB5D8EFB-B3E6-4662-B5A0-B0C99F587EA4}" destId="{FBCF35F2-B930-436B-B178-D2FB61633802}" srcOrd="0" destOrd="0" parTransId="{B3467CAF-2497-4384-9207-1119C6181E17}" sibTransId="{866B8626-4818-4AD4-8341-78A7BDD11FDF}"/>
    <dgm:cxn modelId="{A95B4DC9-8E21-48F9-97EE-84DC1933A50A}" type="presOf" srcId="{FB5D8EFB-B3E6-4662-B5A0-B0C99F587EA4}" destId="{F86A05EA-641F-4204-88ED-903A18B81153}" srcOrd="0" destOrd="0" presId="urn:microsoft.com/office/officeart/2005/8/layout/process3"/>
    <dgm:cxn modelId="{802D4ECE-8B60-4832-9A3F-BA51331C0468}" srcId="{F37BFE5A-97F2-44B3-844F-03BD72867282}" destId="{1CFBCC27-9979-48D1-9D01-B6973C8688AD}" srcOrd="0" destOrd="0" parTransId="{8EC1FE9C-A917-446A-8CDB-B912CA41EDEF}" sibTransId="{B2CEDF41-8960-4027-96CB-3D7884424694}"/>
    <dgm:cxn modelId="{F843C6D0-ECC0-41C8-9D63-35C76AA638D1}" type="presOf" srcId="{43D64975-8B17-4787-807D-9C617267FC6A}" destId="{C727E30B-10B0-4CB2-B3AE-62955E940458}" srcOrd="0" destOrd="0" presId="urn:microsoft.com/office/officeart/2005/8/layout/process3"/>
    <dgm:cxn modelId="{4D1454E2-328E-4B25-AE0E-F6A716D0B53D}" srcId="{DB8B2C64-BECA-4780-800D-66D3C49028CB}" destId="{10019F55-06BD-41B5-B6B4-E9EBD347A564}" srcOrd="0" destOrd="0" parTransId="{05FF1815-214E-4D6A-AB80-E35DB54A0FD2}" sibTransId="{7AE3BAE0-C25B-4C3D-8180-5B0F9A0EE264}"/>
    <dgm:cxn modelId="{0D866FE6-4FEC-468B-B348-FA9708020BC6}" type="presOf" srcId="{DB8B2C64-BECA-4780-800D-66D3C49028CB}" destId="{D2BEA2F2-FD22-404A-A262-CCE87EB67C4A}" srcOrd="1" destOrd="0" presId="urn:microsoft.com/office/officeart/2005/8/layout/process3"/>
    <dgm:cxn modelId="{8CA210EC-3028-4635-91C3-3BFB55DC14CB}" srcId="{58A000E8-ED9C-4CD8-B2C2-2C93D7DAF876}" destId="{DB8B2C64-BECA-4780-800D-66D3C49028CB}" srcOrd="0" destOrd="0" parTransId="{CDBBF2F4-8865-442A-B6A1-2B15A48BDF02}" sibTransId="{43368443-3A98-4CC6-84A0-071E4CF318E5}"/>
    <dgm:cxn modelId="{7DD983F5-CB83-4EF6-BF80-F357A2C2935D}" type="presOf" srcId="{58A000E8-ED9C-4CD8-B2C2-2C93D7DAF876}" destId="{D1D4CD6E-6A8C-4A5B-94E2-9A7BAAF0DC8F}" srcOrd="0" destOrd="0" presId="urn:microsoft.com/office/officeart/2005/8/layout/process3"/>
    <dgm:cxn modelId="{839C0B95-20F7-498F-ADE2-3FDBADE2AEF5}" type="presParOf" srcId="{D1D4CD6E-6A8C-4A5B-94E2-9A7BAAF0DC8F}" destId="{309059FB-5D20-46E6-8DC4-135770155F5B}" srcOrd="0" destOrd="0" presId="urn:microsoft.com/office/officeart/2005/8/layout/process3"/>
    <dgm:cxn modelId="{E3211350-A570-443E-A59E-8FE41A989471}" type="presParOf" srcId="{309059FB-5D20-46E6-8DC4-135770155F5B}" destId="{615BF79F-010C-41F4-BC76-20A3E4DE7A86}" srcOrd="0" destOrd="0" presId="urn:microsoft.com/office/officeart/2005/8/layout/process3"/>
    <dgm:cxn modelId="{B5260B99-9890-44C0-84BF-E081606F523A}" type="presParOf" srcId="{309059FB-5D20-46E6-8DC4-135770155F5B}" destId="{D2BEA2F2-FD22-404A-A262-CCE87EB67C4A}" srcOrd="1" destOrd="0" presId="urn:microsoft.com/office/officeart/2005/8/layout/process3"/>
    <dgm:cxn modelId="{BB73B150-CBF9-4896-88A2-B7DD143709F0}" type="presParOf" srcId="{309059FB-5D20-46E6-8DC4-135770155F5B}" destId="{0E3F7208-7164-452D-8AAF-296D0E748386}" srcOrd="2" destOrd="0" presId="urn:microsoft.com/office/officeart/2005/8/layout/process3"/>
    <dgm:cxn modelId="{B6B41025-30C1-4A66-B4F0-D33770A5B67D}" type="presParOf" srcId="{D1D4CD6E-6A8C-4A5B-94E2-9A7BAAF0DC8F}" destId="{D1AFF719-77A8-4DF1-B85A-F37BFCD919FA}" srcOrd="1" destOrd="0" presId="urn:microsoft.com/office/officeart/2005/8/layout/process3"/>
    <dgm:cxn modelId="{6A8AF091-8929-4CAB-A3FD-4778FC38CCB9}" type="presParOf" srcId="{D1AFF719-77A8-4DF1-B85A-F37BFCD919FA}" destId="{E9E44722-055A-4E0F-A314-D93F21ABAF90}" srcOrd="0" destOrd="0" presId="urn:microsoft.com/office/officeart/2005/8/layout/process3"/>
    <dgm:cxn modelId="{2C3202B6-E11D-4E2E-A011-E0F1F9DD1C83}" type="presParOf" srcId="{D1D4CD6E-6A8C-4A5B-94E2-9A7BAAF0DC8F}" destId="{4E1F2491-3595-4C24-B89C-C3C1121EFFD6}" srcOrd="2" destOrd="0" presId="urn:microsoft.com/office/officeart/2005/8/layout/process3"/>
    <dgm:cxn modelId="{D3200E96-4EC4-43CF-ABA8-3AA9ABE2F935}" type="presParOf" srcId="{4E1F2491-3595-4C24-B89C-C3C1121EFFD6}" destId="{C727E30B-10B0-4CB2-B3AE-62955E940458}" srcOrd="0" destOrd="0" presId="urn:microsoft.com/office/officeart/2005/8/layout/process3"/>
    <dgm:cxn modelId="{ACCC76B7-3D2D-4EE6-8F8E-783CDF46D78A}" type="presParOf" srcId="{4E1F2491-3595-4C24-B89C-C3C1121EFFD6}" destId="{CF47EA01-B417-4BA5-95F3-20296627F051}" srcOrd="1" destOrd="0" presId="urn:microsoft.com/office/officeart/2005/8/layout/process3"/>
    <dgm:cxn modelId="{0B17D769-DF04-46E1-9A98-C5ED29006EA3}" type="presParOf" srcId="{4E1F2491-3595-4C24-B89C-C3C1121EFFD6}" destId="{CE40B3A8-90E2-4FBD-A9D2-DE2A099F49F5}" srcOrd="2" destOrd="0" presId="urn:microsoft.com/office/officeart/2005/8/layout/process3"/>
    <dgm:cxn modelId="{8FC9E65F-EFD0-45B6-AE1B-5C252FE3FD8E}" type="presParOf" srcId="{D1D4CD6E-6A8C-4A5B-94E2-9A7BAAF0DC8F}" destId="{EA88433C-1CA6-4F83-BCD6-FE673A21010B}" srcOrd="3" destOrd="0" presId="urn:microsoft.com/office/officeart/2005/8/layout/process3"/>
    <dgm:cxn modelId="{C96505F9-6218-4801-99BA-B37E8C45C9C6}" type="presParOf" srcId="{EA88433C-1CA6-4F83-BCD6-FE673A21010B}" destId="{25911884-0F76-4CB7-8385-0A0A3B80C54D}" srcOrd="0" destOrd="0" presId="urn:microsoft.com/office/officeart/2005/8/layout/process3"/>
    <dgm:cxn modelId="{EDFB47C3-E8CA-4EDE-BA0C-8A471EAADB3F}" type="presParOf" srcId="{D1D4CD6E-6A8C-4A5B-94E2-9A7BAAF0DC8F}" destId="{75B8EC84-4849-4672-AF40-209A788D9BDC}" srcOrd="4" destOrd="0" presId="urn:microsoft.com/office/officeart/2005/8/layout/process3"/>
    <dgm:cxn modelId="{517F0629-1ED1-495D-875F-57C7C0FEC528}" type="presParOf" srcId="{75B8EC84-4849-4672-AF40-209A788D9BDC}" destId="{F86A05EA-641F-4204-88ED-903A18B81153}" srcOrd="0" destOrd="0" presId="urn:microsoft.com/office/officeart/2005/8/layout/process3"/>
    <dgm:cxn modelId="{314F66FE-4D2A-4A57-B53E-4A4A15CDE2D5}" type="presParOf" srcId="{75B8EC84-4849-4672-AF40-209A788D9BDC}" destId="{EEE94C53-689E-40B9-8FC0-2A090654A393}" srcOrd="1" destOrd="0" presId="urn:microsoft.com/office/officeart/2005/8/layout/process3"/>
    <dgm:cxn modelId="{03717A45-3BEA-4471-AFA9-04A2FCD838C1}" type="presParOf" srcId="{75B8EC84-4849-4672-AF40-209A788D9BDC}" destId="{92CF222B-56D9-44B8-A722-2422B35A5987}" srcOrd="2" destOrd="0" presId="urn:microsoft.com/office/officeart/2005/8/layout/process3"/>
    <dgm:cxn modelId="{535EB514-EBA0-4F26-A1C5-1F9ADDFDC466}" type="presParOf" srcId="{D1D4CD6E-6A8C-4A5B-94E2-9A7BAAF0DC8F}" destId="{B50AAB8A-7994-4A70-AEA8-27D1E3D9DA6D}" srcOrd="5" destOrd="0" presId="urn:microsoft.com/office/officeart/2005/8/layout/process3"/>
    <dgm:cxn modelId="{990FFEFF-FA7C-423A-A6F3-A4EB249A9494}" type="presParOf" srcId="{B50AAB8A-7994-4A70-AEA8-27D1E3D9DA6D}" destId="{EEA444BA-A490-4A05-96A5-4C651FA2B983}" srcOrd="0" destOrd="0" presId="urn:microsoft.com/office/officeart/2005/8/layout/process3"/>
    <dgm:cxn modelId="{44B53F4F-5B63-4D4E-A4D6-19ED3C5BB9B4}" type="presParOf" srcId="{D1D4CD6E-6A8C-4A5B-94E2-9A7BAAF0DC8F}" destId="{0D769F98-1208-4FE2-91AD-A27E16E0B019}" srcOrd="6" destOrd="0" presId="urn:microsoft.com/office/officeart/2005/8/layout/process3"/>
    <dgm:cxn modelId="{92975FFD-AA26-443C-AE34-4CFE38F9CC0D}" type="presParOf" srcId="{0D769F98-1208-4FE2-91AD-A27E16E0B019}" destId="{5E7F7629-2DF7-4A65-BC44-172EAAB07EFC}" srcOrd="0" destOrd="0" presId="urn:microsoft.com/office/officeart/2005/8/layout/process3"/>
    <dgm:cxn modelId="{DEEE70AA-D58C-4559-B7D5-A802B70D0128}" type="presParOf" srcId="{0D769F98-1208-4FE2-91AD-A27E16E0B019}" destId="{3D970A3F-D43B-47C9-98EB-C6AFDE03E229}" srcOrd="1" destOrd="0" presId="urn:microsoft.com/office/officeart/2005/8/layout/process3"/>
    <dgm:cxn modelId="{87295EDB-F698-4F7B-86A7-A46EFCF06DC2}" type="presParOf" srcId="{0D769F98-1208-4FE2-91AD-A27E16E0B019}" destId="{52D396CB-DEEA-4A02-A76E-3A9FB845EC9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9149F6-CDA9-44F6-9E22-AE8A17002B8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0D35F26B-6686-4448-9552-F356860DB61F}">
      <dgm:prSet phldrT="[Testo]" custT="1"/>
      <dgm:spPr>
        <a:solidFill>
          <a:srgbClr val="083E5D"/>
        </a:solidFill>
        <a:ln>
          <a:solidFill>
            <a:srgbClr val="083E5D"/>
          </a:solidFill>
        </a:ln>
      </dgm:spPr>
      <dgm:t>
        <a:bodyPr/>
        <a:lstStyle/>
        <a:p>
          <a:pPr>
            <a:buNone/>
          </a:pPr>
          <a:r>
            <a:rPr lang="en-US" sz="2800" dirty="0">
              <a:solidFill>
                <a:schemeClr val="bg1"/>
              </a:solidFill>
              <a:sym typeface="Wingdings" panose="05000000000000000000" pitchFamily="2" charset="2"/>
            </a:rPr>
            <a:t>Tuft test on real car</a:t>
          </a:r>
          <a:endParaRPr lang="it-IT" sz="2800" dirty="0">
            <a:solidFill>
              <a:schemeClr val="bg1"/>
            </a:solidFill>
          </a:endParaRPr>
        </a:p>
      </dgm:t>
    </dgm:pt>
    <dgm:pt modelId="{E79E955F-4742-43ED-A92E-75BB57603838}" type="parTrans" cxnId="{4559129D-A714-4874-9B4E-F83221223467}">
      <dgm:prSet/>
      <dgm:spPr/>
      <dgm:t>
        <a:bodyPr/>
        <a:lstStyle/>
        <a:p>
          <a:endParaRPr lang="it-IT" sz="1400"/>
        </a:p>
      </dgm:t>
    </dgm:pt>
    <dgm:pt modelId="{A2598A54-D600-47BE-9ACA-5137CBEEF45A}" type="sibTrans" cxnId="{4559129D-A714-4874-9B4E-F83221223467}">
      <dgm:prSet/>
      <dgm:spPr/>
      <dgm:t>
        <a:bodyPr/>
        <a:lstStyle/>
        <a:p>
          <a:endParaRPr lang="it-IT" sz="1400"/>
        </a:p>
      </dgm:t>
    </dgm:pt>
    <dgm:pt modelId="{FDEBD04B-C00B-43E6-9662-D89F97A7567F}">
      <dgm:prSet phldrT="[Testo]" custT="1"/>
      <dgm:spPr>
        <a:solidFill>
          <a:srgbClr val="083E5D"/>
        </a:solidFill>
        <a:ln>
          <a:solidFill>
            <a:srgbClr val="083E5D"/>
          </a:solidFill>
        </a:ln>
      </dgm:spPr>
      <dgm:t>
        <a:bodyPr/>
        <a:lstStyle/>
        <a:p>
          <a:pPr>
            <a:buNone/>
          </a:pPr>
          <a:r>
            <a:rPr lang="en-US" sz="2800" dirty="0">
              <a:solidFill>
                <a:schemeClr val="bg1"/>
              </a:solidFill>
              <a:sym typeface="Wingdings" panose="05000000000000000000" pitchFamily="2" charset="2"/>
            </a:rPr>
            <a:t>Track simulation</a:t>
          </a:r>
          <a:endParaRPr lang="it-IT" sz="2800" dirty="0">
            <a:solidFill>
              <a:schemeClr val="bg1"/>
            </a:solidFill>
          </a:endParaRPr>
        </a:p>
      </dgm:t>
    </dgm:pt>
    <dgm:pt modelId="{5FEDF749-A9CD-469C-A292-3EA3C3FB5AE7}" type="parTrans" cxnId="{03A31337-736A-4BCD-92BF-2AE6B2B38796}">
      <dgm:prSet/>
      <dgm:spPr/>
      <dgm:t>
        <a:bodyPr/>
        <a:lstStyle/>
        <a:p>
          <a:endParaRPr lang="it-IT" sz="1400"/>
        </a:p>
      </dgm:t>
    </dgm:pt>
    <dgm:pt modelId="{C2F55CE0-D847-48DA-B72A-F38C8AB765B3}" type="sibTrans" cxnId="{03A31337-736A-4BCD-92BF-2AE6B2B38796}">
      <dgm:prSet/>
      <dgm:spPr/>
      <dgm:t>
        <a:bodyPr/>
        <a:lstStyle/>
        <a:p>
          <a:endParaRPr lang="it-IT" sz="1400"/>
        </a:p>
      </dgm:t>
    </dgm:pt>
    <dgm:pt modelId="{C22C9B70-EA48-44C3-BD2C-7B34AF8DF17A}">
      <dgm:prSet phldrT="[Testo]" custT="1"/>
      <dgm:spPr>
        <a:solidFill>
          <a:srgbClr val="083E5D"/>
        </a:solidFill>
        <a:ln>
          <a:solidFill>
            <a:srgbClr val="083E5D"/>
          </a:solidFill>
        </a:ln>
      </dgm:spPr>
      <dgm:t>
        <a:bodyPr/>
        <a:lstStyle/>
        <a:p>
          <a:r>
            <a:rPr lang="it-IT" sz="2800" dirty="0">
              <a:solidFill>
                <a:schemeClr val="bg1"/>
              </a:solidFill>
            </a:rPr>
            <a:t>Wind tunnel test</a:t>
          </a:r>
        </a:p>
      </dgm:t>
    </dgm:pt>
    <dgm:pt modelId="{73913C22-2293-40AF-851D-98C5A87D98CA}" type="parTrans" cxnId="{646617E2-4A75-441A-8E64-067D75E8E013}">
      <dgm:prSet/>
      <dgm:spPr/>
      <dgm:t>
        <a:bodyPr/>
        <a:lstStyle/>
        <a:p>
          <a:endParaRPr lang="it-IT" sz="1400"/>
        </a:p>
      </dgm:t>
    </dgm:pt>
    <dgm:pt modelId="{0A83BE4D-613C-4190-AB2E-25AE949771DA}" type="sibTrans" cxnId="{646617E2-4A75-441A-8E64-067D75E8E013}">
      <dgm:prSet/>
      <dgm:spPr/>
      <dgm:t>
        <a:bodyPr/>
        <a:lstStyle/>
        <a:p>
          <a:endParaRPr lang="it-IT" sz="1400"/>
        </a:p>
      </dgm:t>
    </dgm:pt>
    <dgm:pt modelId="{0421E058-B296-4AA9-9FAA-11BB6897512F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2000" dirty="0"/>
            <a:t>Validate </a:t>
          </a:r>
          <a:r>
            <a:rPr lang="it-IT" sz="2000" dirty="0" err="1"/>
            <a:t>separation</a:t>
          </a:r>
          <a:r>
            <a:rPr lang="it-IT" sz="2000" dirty="0"/>
            <a:t> point </a:t>
          </a:r>
          <a:r>
            <a:rPr lang="it-IT" sz="2000" dirty="0" err="1"/>
            <a:t>predicted</a:t>
          </a:r>
          <a:r>
            <a:rPr lang="it-IT" sz="2000" dirty="0"/>
            <a:t> </a:t>
          </a:r>
          <a:r>
            <a:rPr lang="it-IT" sz="2000" dirty="0" err="1"/>
            <a:t>using</a:t>
          </a:r>
          <a:r>
            <a:rPr lang="it-IT" sz="2000" dirty="0"/>
            <a:t> CFD</a:t>
          </a:r>
        </a:p>
      </dgm:t>
    </dgm:pt>
    <dgm:pt modelId="{8774F837-6996-400A-B239-E71440298564}" type="parTrans" cxnId="{DC9068D1-5352-4AA5-8320-E3FC12497269}">
      <dgm:prSet/>
      <dgm:spPr/>
      <dgm:t>
        <a:bodyPr/>
        <a:lstStyle/>
        <a:p>
          <a:endParaRPr lang="it-IT"/>
        </a:p>
      </dgm:t>
    </dgm:pt>
    <dgm:pt modelId="{4D4CBF18-BE4F-47F7-B663-82BA038F2BC1}" type="sibTrans" cxnId="{DC9068D1-5352-4AA5-8320-E3FC12497269}">
      <dgm:prSet/>
      <dgm:spPr/>
      <dgm:t>
        <a:bodyPr/>
        <a:lstStyle/>
        <a:p>
          <a:endParaRPr lang="it-IT"/>
        </a:p>
      </dgm:t>
    </dgm:pt>
    <dgm:pt modelId="{DA84A958-A5DF-415F-B62C-9EC94DE88C06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2000" dirty="0"/>
            <a:t>Using open source software </a:t>
          </a:r>
          <a:r>
            <a:rPr lang="it-IT" sz="2000" dirty="0" err="1"/>
            <a:t>Fastest-Lap</a:t>
          </a:r>
          <a:endParaRPr lang="it-IT" sz="2000" dirty="0"/>
        </a:p>
      </dgm:t>
    </dgm:pt>
    <dgm:pt modelId="{2D12ACC7-BA2B-4F70-98A9-27D6F758695B}" type="parTrans" cxnId="{8FE3AB73-5935-48BD-93E6-61C4A6AB36AD}">
      <dgm:prSet/>
      <dgm:spPr/>
      <dgm:t>
        <a:bodyPr/>
        <a:lstStyle/>
        <a:p>
          <a:endParaRPr lang="it-IT"/>
        </a:p>
      </dgm:t>
    </dgm:pt>
    <dgm:pt modelId="{8B8670B3-9740-4440-9A29-0CC414F224EB}" type="sibTrans" cxnId="{8FE3AB73-5935-48BD-93E6-61C4A6AB36AD}">
      <dgm:prSet/>
      <dgm:spPr/>
      <dgm:t>
        <a:bodyPr/>
        <a:lstStyle/>
        <a:p>
          <a:endParaRPr lang="it-IT"/>
        </a:p>
      </dgm:t>
    </dgm:pt>
    <dgm:pt modelId="{C72F84B5-E54E-4EAD-AA11-2283D3E27492}">
      <dgm:prSet phldrT="[Testo]" custT="1"/>
      <dgm:spPr/>
      <dgm:t>
        <a:bodyPr/>
        <a:lstStyle/>
        <a:p>
          <a:r>
            <a:rPr lang="it-IT" sz="2000" dirty="0"/>
            <a:t>Force </a:t>
          </a:r>
          <a:r>
            <a:rPr lang="it-IT" sz="2000" dirty="0" err="1"/>
            <a:t>measurements</a:t>
          </a:r>
          <a:endParaRPr lang="it-IT" sz="2000" dirty="0"/>
        </a:p>
      </dgm:t>
    </dgm:pt>
    <dgm:pt modelId="{2BF50EC2-AFD2-433D-820B-109FCB1D89BF}" type="parTrans" cxnId="{4BCBDABB-7AEA-4C04-81DE-7F8B13967AB1}">
      <dgm:prSet/>
      <dgm:spPr/>
      <dgm:t>
        <a:bodyPr/>
        <a:lstStyle/>
        <a:p>
          <a:endParaRPr lang="it-IT"/>
        </a:p>
      </dgm:t>
    </dgm:pt>
    <dgm:pt modelId="{BE55FD32-DEDA-4700-82DB-C93CCA9D9842}" type="sibTrans" cxnId="{4BCBDABB-7AEA-4C04-81DE-7F8B13967AB1}">
      <dgm:prSet/>
      <dgm:spPr/>
      <dgm:t>
        <a:bodyPr/>
        <a:lstStyle/>
        <a:p>
          <a:endParaRPr lang="it-IT"/>
        </a:p>
      </dgm:t>
    </dgm:pt>
    <dgm:pt modelId="{C960C6F4-1A20-4A04-AA15-D166263B3E2E}" type="pres">
      <dgm:prSet presAssocID="{BB9149F6-CDA9-44F6-9E22-AE8A17002B81}" presName="linear" presStyleCnt="0">
        <dgm:presLayoutVars>
          <dgm:animLvl val="lvl"/>
          <dgm:resizeHandles val="exact"/>
        </dgm:presLayoutVars>
      </dgm:prSet>
      <dgm:spPr/>
    </dgm:pt>
    <dgm:pt modelId="{E2BE6D18-ABC2-46BC-8173-E8AD58CA75D7}" type="pres">
      <dgm:prSet presAssocID="{0D35F26B-6686-4448-9552-F356860DB61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5DAB54-3195-4E6E-B67C-94C2741DC7D2}" type="pres">
      <dgm:prSet presAssocID="{0D35F26B-6686-4448-9552-F356860DB61F}" presName="childText" presStyleLbl="revTx" presStyleIdx="0" presStyleCnt="3">
        <dgm:presLayoutVars>
          <dgm:bulletEnabled val="1"/>
        </dgm:presLayoutVars>
      </dgm:prSet>
      <dgm:spPr/>
    </dgm:pt>
    <dgm:pt modelId="{C5C6E939-1F9F-48F9-BC32-7AFE68BA1DA0}" type="pres">
      <dgm:prSet presAssocID="{FDEBD04B-C00B-43E6-9662-D89F97A756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D742D2-AB38-49DB-805F-5C312C67FF62}" type="pres">
      <dgm:prSet presAssocID="{FDEBD04B-C00B-43E6-9662-D89F97A7567F}" presName="childText" presStyleLbl="revTx" presStyleIdx="1" presStyleCnt="3">
        <dgm:presLayoutVars>
          <dgm:bulletEnabled val="1"/>
        </dgm:presLayoutVars>
      </dgm:prSet>
      <dgm:spPr/>
    </dgm:pt>
    <dgm:pt modelId="{6C5D4BB7-D12B-4EEB-9FEF-3D0F771E51A4}" type="pres">
      <dgm:prSet presAssocID="{C22C9B70-EA48-44C3-BD2C-7B34AF8DF17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020BC55-A6C2-4DFD-8E04-D0B96AC386B6}" type="pres">
      <dgm:prSet presAssocID="{C22C9B70-EA48-44C3-BD2C-7B34AF8DF17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E09CB0B-5EE8-466D-B8EC-53CBB8EDFD37}" type="presOf" srcId="{C72F84B5-E54E-4EAD-AA11-2283D3E27492}" destId="{5020BC55-A6C2-4DFD-8E04-D0B96AC386B6}" srcOrd="0" destOrd="0" presId="urn:microsoft.com/office/officeart/2005/8/layout/vList2"/>
    <dgm:cxn modelId="{03A31337-736A-4BCD-92BF-2AE6B2B38796}" srcId="{BB9149F6-CDA9-44F6-9E22-AE8A17002B81}" destId="{FDEBD04B-C00B-43E6-9662-D89F97A7567F}" srcOrd="1" destOrd="0" parTransId="{5FEDF749-A9CD-469C-A292-3EA3C3FB5AE7}" sibTransId="{C2F55CE0-D847-48DA-B72A-F38C8AB765B3}"/>
    <dgm:cxn modelId="{80D1DB64-78BB-43A2-AD89-8876AE266D97}" type="presOf" srcId="{0421E058-B296-4AA9-9FAA-11BB6897512F}" destId="{865DAB54-3195-4E6E-B67C-94C2741DC7D2}" srcOrd="0" destOrd="0" presId="urn:microsoft.com/office/officeart/2005/8/layout/vList2"/>
    <dgm:cxn modelId="{D7E0714E-C949-4F0C-BB89-4E27ED583B85}" type="presOf" srcId="{0D35F26B-6686-4448-9552-F356860DB61F}" destId="{E2BE6D18-ABC2-46BC-8173-E8AD58CA75D7}" srcOrd="0" destOrd="0" presId="urn:microsoft.com/office/officeart/2005/8/layout/vList2"/>
    <dgm:cxn modelId="{8FE3AB73-5935-48BD-93E6-61C4A6AB36AD}" srcId="{FDEBD04B-C00B-43E6-9662-D89F97A7567F}" destId="{DA84A958-A5DF-415F-B62C-9EC94DE88C06}" srcOrd="0" destOrd="0" parTransId="{2D12ACC7-BA2B-4F70-98A9-27D6F758695B}" sibTransId="{8B8670B3-9740-4440-9A29-0CC414F224EB}"/>
    <dgm:cxn modelId="{4559129D-A714-4874-9B4E-F83221223467}" srcId="{BB9149F6-CDA9-44F6-9E22-AE8A17002B81}" destId="{0D35F26B-6686-4448-9552-F356860DB61F}" srcOrd="0" destOrd="0" parTransId="{E79E955F-4742-43ED-A92E-75BB57603838}" sibTransId="{A2598A54-D600-47BE-9ACA-5137CBEEF45A}"/>
    <dgm:cxn modelId="{6D072AA7-6D4D-45D9-938E-DD126707B6B2}" type="presOf" srcId="{BB9149F6-CDA9-44F6-9E22-AE8A17002B81}" destId="{C960C6F4-1A20-4A04-AA15-D166263B3E2E}" srcOrd="0" destOrd="0" presId="urn:microsoft.com/office/officeart/2005/8/layout/vList2"/>
    <dgm:cxn modelId="{4BCBDABB-7AEA-4C04-81DE-7F8B13967AB1}" srcId="{C22C9B70-EA48-44C3-BD2C-7B34AF8DF17A}" destId="{C72F84B5-E54E-4EAD-AA11-2283D3E27492}" srcOrd="0" destOrd="0" parTransId="{2BF50EC2-AFD2-433D-820B-109FCB1D89BF}" sibTransId="{BE55FD32-DEDA-4700-82DB-C93CCA9D9842}"/>
    <dgm:cxn modelId="{DC9068D1-5352-4AA5-8320-E3FC12497269}" srcId="{0D35F26B-6686-4448-9552-F356860DB61F}" destId="{0421E058-B296-4AA9-9FAA-11BB6897512F}" srcOrd="0" destOrd="0" parTransId="{8774F837-6996-400A-B239-E71440298564}" sibTransId="{4D4CBF18-BE4F-47F7-B663-82BA038F2BC1}"/>
    <dgm:cxn modelId="{646617E2-4A75-441A-8E64-067D75E8E013}" srcId="{BB9149F6-CDA9-44F6-9E22-AE8A17002B81}" destId="{C22C9B70-EA48-44C3-BD2C-7B34AF8DF17A}" srcOrd="2" destOrd="0" parTransId="{73913C22-2293-40AF-851D-98C5A87D98CA}" sibTransId="{0A83BE4D-613C-4190-AB2E-25AE949771DA}"/>
    <dgm:cxn modelId="{81134BF3-6019-46DC-8514-C716BE3130E2}" type="presOf" srcId="{FDEBD04B-C00B-43E6-9662-D89F97A7567F}" destId="{C5C6E939-1F9F-48F9-BC32-7AFE68BA1DA0}" srcOrd="0" destOrd="0" presId="urn:microsoft.com/office/officeart/2005/8/layout/vList2"/>
    <dgm:cxn modelId="{F9F6FEF3-481F-48BA-B22A-15F1A7F964FA}" type="presOf" srcId="{DA84A958-A5DF-415F-B62C-9EC94DE88C06}" destId="{DDD742D2-AB38-49DB-805F-5C312C67FF62}" srcOrd="0" destOrd="0" presId="urn:microsoft.com/office/officeart/2005/8/layout/vList2"/>
    <dgm:cxn modelId="{721A4FF5-3B47-414A-8AA6-A69C13A3303A}" type="presOf" srcId="{C22C9B70-EA48-44C3-BD2C-7B34AF8DF17A}" destId="{6C5D4BB7-D12B-4EEB-9FEF-3D0F771E51A4}" srcOrd="0" destOrd="0" presId="urn:microsoft.com/office/officeart/2005/8/layout/vList2"/>
    <dgm:cxn modelId="{DFADB01A-C60D-4C3F-9E21-80BC3351754F}" type="presParOf" srcId="{C960C6F4-1A20-4A04-AA15-D166263B3E2E}" destId="{E2BE6D18-ABC2-46BC-8173-E8AD58CA75D7}" srcOrd="0" destOrd="0" presId="urn:microsoft.com/office/officeart/2005/8/layout/vList2"/>
    <dgm:cxn modelId="{D6F26B2E-F121-43B3-97AD-20BAB77078DE}" type="presParOf" srcId="{C960C6F4-1A20-4A04-AA15-D166263B3E2E}" destId="{865DAB54-3195-4E6E-B67C-94C2741DC7D2}" srcOrd="1" destOrd="0" presId="urn:microsoft.com/office/officeart/2005/8/layout/vList2"/>
    <dgm:cxn modelId="{AC1AFC47-8569-4E87-BDCB-615CEE515AF5}" type="presParOf" srcId="{C960C6F4-1A20-4A04-AA15-D166263B3E2E}" destId="{C5C6E939-1F9F-48F9-BC32-7AFE68BA1DA0}" srcOrd="2" destOrd="0" presId="urn:microsoft.com/office/officeart/2005/8/layout/vList2"/>
    <dgm:cxn modelId="{483DCBE7-6B97-45A2-995B-522BE5CD4478}" type="presParOf" srcId="{C960C6F4-1A20-4A04-AA15-D166263B3E2E}" destId="{DDD742D2-AB38-49DB-805F-5C312C67FF62}" srcOrd="3" destOrd="0" presId="urn:microsoft.com/office/officeart/2005/8/layout/vList2"/>
    <dgm:cxn modelId="{B90AB4E4-F2CE-48B2-81FB-F367DF7F69EF}" type="presParOf" srcId="{C960C6F4-1A20-4A04-AA15-D166263B3E2E}" destId="{6C5D4BB7-D12B-4EEB-9FEF-3D0F771E51A4}" srcOrd="4" destOrd="0" presId="urn:microsoft.com/office/officeart/2005/8/layout/vList2"/>
    <dgm:cxn modelId="{BDFE0147-F686-46AD-AD9C-104B33AD88EE}" type="presParOf" srcId="{C960C6F4-1A20-4A04-AA15-D166263B3E2E}" destId="{5020BC55-A6C2-4DFD-8E04-D0B96AC386B6}" srcOrd="5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EA2F2-FD22-404A-A262-CCE87EB67C4A}">
      <dsp:nvSpPr>
        <dsp:cNvPr id="0" name=""/>
        <dsp:cNvSpPr/>
      </dsp:nvSpPr>
      <dsp:spPr>
        <a:xfrm>
          <a:off x="1478" y="797578"/>
          <a:ext cx="1858398" cy="1052279"/>
        </a:xfrm>
        <a:prstGeom prst="roundRect">
          <a:avLst>
            <a:gd name="adj" fmla="val 10000"/>
          </a:avLst>
        </a:prstGeom>
        <a:solidFill>
          <a:srgbClr val="083E5D"/>
        </a:solidFill>
        <a:ln w="12700" cap="flat" cmpd="sng" algn="ctr">
          <a:solidFill>
            <a:srgbClr val="083E5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CAD</a:t>
          </a:r>
        </a:p>
      </dsp:txBody>
      <dsp:txXfrm>
        <a:off x="1478" y="797578"/>
        <a:ext cx="1858398" cy="701519"/>
      </dsp:txXfrm>
    </dsp:sp>
    <dsp:sp modelId="{0E3F7208-7164-452D-8AAF-296D0E748386}">
      <dsp:nvSpPr>
        <dsp:cNvPr id="0" name=""/>
        <dsp:cNvSpPr/>
      </dsp:nvSpPr>
      <dsp:spPr>
        <a:xfrm>
          <a:off x="382114" y="1667336"/>
          <a:ext cx="1858398" cy="815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83E5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Inventor or Catia</a:t>
          </a:r>
        </a:p>
      </dsp:txBody>
      <dsp:txXfrm>
        <a:off x="406000" y="1691222"/>
        <a:ext cx="1810626" cy="767751"/>
      </dsp:txXfrm>
    </dsp:sp>
    <dsp:sp modelId="{D1AFF719-77A8-4DF1-B85A-F37BFCD919FA}">
      <dsp:nvSpPr>
        <dsp:cNvPr id="0" name=""/>
        <dsp:cNvSpPr/>
      </dsp:nvSpPr>
      <dsp:spPr>
        <a:xfrm>
          <a:off x="2141604" y="916994"/>
          <a:ext cx="597260" cy="4626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>
        <a:off x="2141604" y="1009531"/>
        <a:ext cx="458454" cy="277613"/>
      </dsp:txXfrm>
    </dsp:sp>
    <dsp:sp modelId="{CF47EA01-B417-4BA5-95F3-20296627F051}">
      <dsp:nvSpPr>
        <dsp:cNvPr id="0" name=""/>
        <dsp:cNvSpPr/>
      </dsp:nvSpPr>
      <dsp:spPr>
        <a:xfrm>
          <a:off x="2986783" y="797578"/>
          <a:ext cx="1858398" cy="1052279"/>
        </a:xfrm>
        <a:prstGeom prst="roundRect">
          <a:avLst>
            <a:gd name="adj" fmla="val 10000"/>
          </a:avLst>
        </a:prstGeom>
        <a:solidFill>
          <a:srgbClr val="083E5D"/>
        </a:solidFill>
        <a:ln w="12700" cap="flat" cmpd="sng" algn="ctr">
          <a:solidFill>
            <a:srgbClr val="083E5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Mesh</a:t>
          </a:r>
        </a:p>
      </dsp:txBody>
      <dsp:txXfrm>
        <a:off x="2986783" y="797578"/>
        <a:ext cx="1858398" cy="701519"/>
      </dsp:txXfrm>
    </dsp:sp>
    <dsp:sp modelId="{CE40B3A8-90E2-4FBD-A9D2-DE2A099F49F5}">
      <dsp:nvSpPr>
        <dsp:cNvPr id="0" name=""/>
        <dsp:cNvSpPr/>
      </dsp:nvSpPr>
      <dsp:spPr>
        <a:xfrm>
          <a:off x="3367419" y="1667336"/>
          <a:ext cx="1858398" cy="815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83E5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 err="1"/>
            <a:t>Snappy</a:t>
          </a:r>
          <a:r>
            <a:rPr lang="it-IT" sz="1800" kern="1200" dirty="0"/>
            <a:t> or </a:t>
          </a:r>
          <a:r>
            <a:rPr lang="it-IT" sz="1800" kern="1200" dirty="0" err="1"/>
            <a:t>Pointwise</a:t>
          </a:r>
          <a:endParaRPr lang="it-IT" sz="1800" kern="1200" dirty="0"/>
        </a:p>
      </dsp:txBody>
      <dsp:txXfrm>
        <a:off x="3391305" y="1691222"/>
        <a:ext cx="1810626" cy="767751"/>
      </dsp:txXfrm>
    </dsp:sp>
    <dsp:sp modelId="{EA88433C-1CA6-4F83-BCD6-FE673A21010B}">
      <dsp:nvSpPr>
        <dsp:cNvPr id="0" name=""/>
        <dsp:cNvSpPr/>
      </dsp:nvSpPr>
      <dsp:spPr>
        <a:xfrm>
          <a:off x="5126909" y="916994"/>
          <a:ext cx="597260" cy="4626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>
        <a:off x="5126909" y="1009531"/>
        <a:ext cx="458454" cy="277613"/>
      </dsp:txXfrm>
    </dsp:sp>
    <dsp:sp modelId="{EEE94C53-689E-40B9-8FC0-2A090654A393}">
      <dsp:nvSpPr>
        <dsp:cNvPr id="0" name=""/>
        <dsp:cNvSpPr/>
      </dsp:nvSpPr>
      <dsp:spPr>
        <a:xfrm>
          <a:off x="5972088" y="797578"/>
          <a:ext cx="1858398" cy="1052279"/>
        </a:xfrm>
        <a:prstGeom prst="roundRect">
          <a:avLst>
            <a:gd name="adj" fmla="val 10000"/>
          </a:avLst>
        </a:prstGeom>
        <a:solidFill>
          <a:srgbClr val="083E5D"/>
        </a:solidFill>
        <a:ln w="12700" cap="flat" cmpd="sng" algn="ctr">
          <a:solidFill>
            <a:srgbClr val="083E5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CFD</a:t>
          </a:r>
        </a:p>
      </dsp:txBody>
      <dsp:txXfrm>
        <a:off x="5972088" y="797578"/>
        <a:ext cx="1858398" cy="701519"/>
      </dsp:txXfrm>
    </dsp:sp>
    <dsp:sp modelId="{92CF222B-56D9-44B8-A722-2422B35A5987}">
      <dsp:nvSpPr>
        <dsp:cNvPr id="0" name=""/>
        <dsp:cNvSpPr/>
      </dsp:nvSpPr>
      <dsp:spPr>
        <a:xfrm>
          <a:off x="6352724" y="1667336"/>
          <a:ext cx="1858398" cy="815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83E5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 err="1"/>
            <a:t>OpenFOAM</a:t>
          </a:r>
          <a:r>
            <a:rPr lang="it-IT" sz="1800" kern="1200" dirty="0"/>
            <a:t> 3D RANS</a:t>
          </a:r>
        </a:p>
      </dsp:txBody>
      <dsp:txXfrm>
        <a:off x="6376610" y="1691222"/>
        <a:ext cx="1810626" cy="767751"/>
      </dsp:txXfrm>
    </dsp:sp>
    <dsp:sp modelId="{B50AAB8A-7994-4A70-AEA8-27D1E3D9DA6D}">
      <dsp:nvSpPr>
        <dsp:cNvPr id="0" name=""/>
        <dsp:cNvSpPr/>
      </dsp:nvSpPr>
      <dsp:spPr>
        <a:xfrm>
          <a:off x="8112213" y="916994"/>
          <a:ext cx="597260" cy="4626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>
        <a:off x="8112213" y="1009531"/>
        <a:ext cx="458454" cy="277613"/>
      </dsp:txXfrm>
    </dsp:sp>
    <dsp:sp modelId="{3D970A3F-D43B-47C9-98EB-C6AFDE03E229}">
      <dsp:nvSpPr>
        <dsp:cNvPr id="0" name=""/>
        <dsp:cNvSpPr/>
      </dsp:nvSpPr>
      <dsp:spPr>
        <a:xfrm>
          <a:off x="8957393" y="797578"/>
          <a:ext cx="1858398" cy="1052279"/>
        </a:xfrm>
        <a:prstGeom prst="roundRect">
          <a:avLst>
            <a:gd name="adj" fmla="val 10000"/>
          </a:avLst>
        </a:prstGeom>
        <a:solidFill>
          <a:srgbClr val="083E5D"/>
        </a:solidFill>
        <a:ln w="12700" cap="flat" cmpd="sng" algn="ctr">
          <a:solidFill>
            <a:srgbClr val="083E5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Post Processing</a:t>
          </a:r>
        </a:p>
      </dsp:txBody>
      <dsp:txXfrm>
        <a:off x="8957393" y="797578"/>
        <a:ext cx="1858398" cy="701519"/>
      </dsp:txXfrm>
    </dsp:sp>
    <dsp:sp modelId="{52D396CB-DEEA-4A02-A76E-3A9FB845EC99}">
      <dsp:nvSpPr>
        <dsp:cNvPr id="0" name=""/>
        <dsp:cNvSpPr/>
      </dsp:nvSpPr>
      <dsp:spPr>
        <a:xfrm>
          <a:off x="9338029" y="1667336"/>
          <a:ext cx="1858398" cy="815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83E5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 err="1"/>
            <a:t>Paraview</a:t>
          </a:r>
          <a:endParaRPr lang="it-IT" sz="1800" kern="1200" dirty="0"/>
        </a:p>
      </dsp:txBody>
      <dsp:txXfrm>
        <a:off x="9361915" y="1691222"/>
        <a:ext cx="1810626" cy="767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E6D18-ABC2-46BC-8173-E8AD58CA75D7}">
      <dsp:nvSpPr>
        <dsp:cNvPr id="0" name=""/>
        <dsp:cNvSpPr/>
      </dsp:nvSpPr>
      <dsp:spPr>
        <a:xfrm>
          <a:off x="0" y="42631"/>
          <a:ext cx="5637953" cy="879840"/>
        </a:xfrm>
        <a:prstGeom prst="roundRect">
          <a:avLst/>
        </a:prstGeom>
        <a:solidFill>
          <a:srgbClr val="083E5D"/>
        </a:solidFill>
        <a:ln w="12700" cap="flat" cmpd="sng" algn="ctr">
          <a:solidFill>
            <a:srgbClr val="083E5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  <a:sym typeface="Wingdings" panose="05000000000000000000" pitchFamily="2" charset="2"/>
            </a:rPr>
            <a:t>Tuft test on real car</a:t>
          </a:r>
          <a:endParaRPr lang="it-IT" sz="2800" kern="1200" dirty="0">
            <a:solidFill>
              <a:schemeClr val="bg1"/>
            </a:solidFill>
          </a:endParaRPr>
        </a:p>
      </dsp:txBody>
      <dsp:txXfrm>
        <a:off x="42950" y="85581"/>
        <a:ext cx="5552053" cy="793940"/>
      </dsp:txXfrm>
    </dsp:sp>
    <dsp:sp modelId="{865DAB54-3195-4E6E-B67C-94C2741DC7D2}">
      <dsp:nvSpPr>
        <dsp:cNvPr id="0" name=""/>
        <dsp:cNvSpPr/>
      </dsp:nvSpPr>
      <dsp:spPr>
        <a:xfrm>
          <a:off x="0" y="922471"/>
          <a:ext cx="5637953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0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2000" kern="1200" dirty="0"/>
            <a:t>Validate </a:t>
          </a:r>
          <a:r>
            <a:rPr lang="it-IT" sz="2000" kern="1200" dirty="0" err="1"/>
            <a:t>separation</a:t>
          </a:r>
          <a:r>
            <a:rPr lang="it-IT" sz="2000" kern="1200" dirty="0"/>
            <a:t> point </a:t>
          </a:r>
          <a:r>
            <a:rPr lang="it-IT" sz="2000" kern="1200" dirty="0" err="1"/>
            <a:t>predicted</a:t>
          </a:r>
          <a:r>
            <a:rPr lang="it-IT" sz="2000" kern="1200" dirty="0"/>
            <a:t> </a:t>
          </a:r>
          <a:r>
            <a:rPr lang="it-IT" sz="2000" kern="1200" dirty="0" err="1"/>
            <a:t>using</a:t>
          </a:r>
          <a:r>
            <a:rPr lang="it-IT" sz="2000" kern="1200" dirty="0"/>
            <a:t> CFD</a:t>
          </a:r>
        </a:p>
      </dsp:txBody>
      <dsp:txXfrm>
        <a:off x="0" y="922471"/>
        <a:ext cx="5637953" cy="778320"/>
      </dsp:txXfrm>
    </dsp:sp>
    <dsp:sp modelId="{C5C6E939-1F9F-48F9-BC32-7AFE68BA1DA0}">
      <dsp:nvSpPr>
        <dsp:cNvPr id="0" name=""/>
        <dsp:cNvSpPr/>
      </dsp:nvSpPr>
      <dsp:spPr>
        <a:xfrm>
          <a:off x="0" y="1700792"/>
          <a:ext cx="5637953" cy="879840"/>
        </a:xfrm>
        <a:prstGeom prst="roundRect">
          <a:avLst/>
        </a:prstGeom>
        <a:solidFill>
          <a:srgbClr val="083E5D"/>
        </a:solidFill>
        <a:ln w="12700" cap="flat" cmpd="sng" algn="ctr">
          <a:solidFill>
            <a:srgbClr val="083E5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  <a:sym typeface="Wingdings" panose="05000000000000000000" pitchFamily="2" charset="2"/>
            </a:rPr>
            <a:t>Track simulation</a:t>
          </a:r>
          <a:endParaRPr lang="it-IT" sz="2800" kern="1200" dirty="0">
            <a:solidFill>
              <a:schemeClr val="bg1"/>
            </a:solidFill>
          </a:endParaRPr>
        </a:p>
      </dsp:txBody>
      <dsp:txXfrm>
        <a:off x="42950" y="1743742"/>
        <a:ext cx="5552053" cy="793940"/>
      </dsp:txXfrm>
    </dsp:sp>
    <dsp:sp modelId="{DDD742D2-AB38-49DB-805F-5C312C67FF62}">
      <dsp:nvSpPr>
        <dsp:cNvPr id="0" name=""/>
        <dsp:cNvSpPr/>
      </dsp:nvSpPr>
      <dsp:spPr>
        <a:xfrm>
          <a:off x="0" y="2580632"/>
          <a:ext cx="5637953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0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2000" kern="1200" dirty="0"/>
            <a:t>Using open source software </a:t>
          </a:r>
          <a:r>
            <a:rPr lang="it-IT" sz="2000" kern="1200" dirty="0" err="1"/>
            <a:t>Fastest-Lap</a:t>
          </a:r>
          <a:endParaRPr lang="it-IT" sz="2000" kern="1200" dirty="0"/>
        </a:p>
      </dsp:txBody>
      <dsp:txXfrm>
        <a:off x="0" y="2580632"/>
        <a:ext cx="5637953" cy="778320"/>
      </dsp:txXfrm>
    </dsp:sp>
    <dsp:sp modelId="{6C5D4BB7-D12B-4EEB-9FEF-3D0F771E51A4}">
      <dsp:nvSpPr>
        <dsp:cNvPr id="0" name=""/>
        <dsp:cNvSpPr/>
      </dsp:nvSpPr>
      <dsp:spPr>
        <a:xfrm>
          <a:off x="0" y="3358952"/>
          <a:ext cx="5637953" cy="879840"/>
        </a:xfrm>
        <a:prstGeom prst="roundRect">
          <a:avLst/>
        </a:prstGeom>
        <a:solidFill>
          <a:srgbClr val="083E5D"/>
        </a:solidFill>
        <a:ln w="12700" cap="flat" cmpd="sng" algn="ctr">
          <a:solidFill>
            <a:srgbClr val="083E5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solidFill>
                <a:schemeClr val="bg1"/>
              </a:solidFill>
            </a:rPr>
            <a:t>Wind tunnel test</a:t>
          </a:r>
        </a:p>
      </dsp:txBody>
      <dsp:txXfrm>
        <a:off x="42950" y="3401902"/>
        <a:ext cx="5552053" cy="793940"/>
      </dsp:txXfrm>
    </dsp:sp>
    <dsp:sp modelId="{5020BC55-A6C2-4DFD-8E04-D0B96AC386B6}">
      <dsp:nvSpPr>
        <dsp:cNvPr id="0" name=""/>
        <dsp:cNvSpPr/>
      </dsp:nvSpPr>
      <dsp:spPr>
        <a:xfrm>
          <a:off x="0" y="4238792"/>
          <a:ext cx="5637953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0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Force </a:t>
          </a:r>
          <a:r>
            <a:rPr lang="it-IT" sz="2000" kern="1200" dirty="0" err="1"/>
            <a:t>measurements</a:t>
          </a:r>
          <a:endParaRPr lang="it-IT" sz="2000" kern="1200" dirty="0"/>
        </a:p>
      </dsp:txBody>
      <dsp:txXfrm>
        <a:off x="0" y="4238792"/>
        <a:ext cx="5637953" cy="778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8CDD85-4975-1FCE-484D-3FDFF370A1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6F8C4-DE5F-D809-B00B-5F2E0DF611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1526B-C5D6-4CFD-BBC2-C22310BA593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69D93-56C9-9E22-217C-6B13106645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E2C19-F2D5-AECE-74A5-1443D15521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90EEE-A318-487F-A9CE-DDDA6C99C7F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37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0F47C-4CCB-4BE6-ADA6-1F32FF97123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5B629-F7D6-48C9-8350-C0E05A6C326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8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5B629-F7D6-48C9-8350-C0E05A6C32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8EFB0-4884-F1CC-4E7F-38D711986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503A600-30D6-8125-A8B2-8D9B65F95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EAB2EA8-78A2-1840-2B41-E20840EF6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EA4116-F1F1-2974-F0CB-0DE445B6B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5B629-F7D6-48C9-8350-C0E05A6C3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4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C536C-694C-0371-C37A-649D1B2D5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E26F598-12C5-9B07-60D8-02A71E8C9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68B29AE-F7D4-A808-FF7C-762F69C97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644DB8-0086-5AC2-2BF0-1D620ED1A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5B629-F7D6-48C9-8350-C0E05A6C3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5B629-F7D6-48C9-8350-C0E05A6C3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0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A14A1-A3F7-72E2-3752-273A05B1A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09F6F10-74F0-C370-E212-86D543444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B76BDDE-B28D-2F2F-1025-F731042F4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38CF6B-EE07-0C53-3739-5E9A1BBAA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5B629-F7D6-48C9-8350-C0E05A6C3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00EEDFC-E0B6-1B5E-F44B-F3617C734C0A}"/>
              </a:ext>
            </a:extLst>
          </p:cNvPr>
          <p:cNvSpPr/>
          <p:nvPr userDrawn="1"/>
        </p:nvSpPr>
        <p:spPr>
          <a:xfrm>
            <a:off x="0" y="0"/>
            <a:ext cx="12192000" cy="6305384"/>
          </a:xfrm>
          <a:prstGeom prst="rect">
            <a:avLst/>
          </a:prstGeom>
          <a:solidFill>
            <a:srgbClr val="083E5D"/>
          </a:solidFill>
          <a:ln>
            <a:solidFill>
              <a:srgbClr val="083E5D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83E5D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36AAD3-3C40-FBAE-112B-363F2F4FB4E1}"/>
              </a:ext>
            </a:extLst>
          </p:cNvPr>
          <p:cNvSpPr/>
          <p:nvPr userDrawn="1"/>
        </p:nvSpPr>
        <p:spPr>
          <a:xfrm>
            <a:off x="375920" y="3383281"/>
            <a:ext cx="1160272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E45FD-6A29-DA38-35E9-700539A53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CFD2023 EXAM - GROUP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4DA0A-72FA-C5F3-068C-F0FCBA045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95351-34CB-F466-C3ED-CA9D42A24B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CFD2023 EXAM - GROUP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46DEF-7422-4767-0B9F-9F6E9E222A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683E3-119E-DE58-B46D-C630129013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CFD2023 EXAM - GROUP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24370-08C9-8E7F-E329-C345D6B87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6967-163E-9703-A100-9C97C3C097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CFD2023 EXAM -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F7E2E-2C0A-0053-1565-0BBEDB8758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804F4-5D94-280B-59A2-A71033420E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CFD2023 EXAM - GROUP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1224-E464-4EC3-8308-BCC2EB76FB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6476" y="147311"/>
            <a:ext cx="10515600" cy="590768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B8145-AFBF-AEC7-3D32-56BCA0E446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CFD2023 EXAM - GROUP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64E7A-8D45-6D7B-9854-86516D7ED7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D7739-71B9-716F-793B-351D8B6D49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CFD2023 EXAM -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FD5EF-B459-A072-7E19-3BDE3274D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11219-34D9-4258-7DFD-2F237FF143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CFD2023 EXAM - GROUP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4CD43-44E6-560C-750A-97EAA76C53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333E-06C3-0999-474B-0F74D2AD9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CFD2023 EXAM - GROUP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FECAF-9330-0E37-BE42-9D4E5A6F53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FD3D9-0B20-1AB1-D938-9A3DDADFA1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CFD2023 EXAM - GROUP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CAFBD-7058-759F-05B0-DFBD9F62C9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22639" y="186483"/>
            <a:ext cx="10515600" cy="731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5218" y="1117025"/>
            <a:ext cx="11404819" cy="4763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E200654-7E9D-5662-92B2-0E9D7BD6B2B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1" y="6389879"/>
            <a:ext cx="2061460" cy="387972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 noRot="1" noMove="1" noResize="1" noEditPoints="1" noAdjustHandles="1" noChangeArrowheads="1" noChangeShapeType="1"/>
          </p:cNvSpPr>
          <p:nvPr userDrawn="1">
            <p:ph type="sldNum" sz="quarter" idx="4"/>
          </p:nvPr>
        </p:nvSpPr>
        <p:spPr>
          <a:xfrm>
            <a:off x="11597444" y="6417204"/>
            <a:ext cx="53848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083E5D"/>
                </a:solidFill>
              </a:defRPr>
            </a:lvl1pPr>
          </a:lstStyle>
          <a:p>
            <a:fld id="{66CD45B7-DFE2-4393-8D37-380FC36BF3AA}" type="slidenum">
              <a:rPr lang="de-DE" smtClean="0"/>
              <a:pPr/>
              <a:t>‹N›</a:t>
            </a:fld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F04459-2A6E-0BE2-E7B1-95526B2741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V="1">
            <a:off x="2245994" y="6597869"/>
            <a:ext cx="9504045" cy="0"/>
          </a:xfrm>
          <a:prstGeom prst="rect">
            <a:avLst/>
          </a:prstGeom>
          <a:solidFill>
            <a:srgbClr val="083E5D"/>
          </a:solidFill>
          <a:ln>
            <a:solidFill>
              <a:srgbClr val="083E5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09DE510-FECC-C1F8-EB45-A008005133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4861891" y="6415306"/>
            <a:ext cx="2468217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CFD2023 EXAM - GROUP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B0003-8B0B-39DC-BDDA-D3DA68DE3D1A}"/>
              </a:ext>
            </a:extLst>
          </p:cNvPr>
          <p:cNvSpPr/>
          <p:nvPr userDrawn="1"/>
        </p:nvSpPr>
        <p:spPr>
          <a:xfrm>
            <a:off x="345219" y="918360"/>
            <a:ext cx="11404819" cy="18000"/>
          </a:xfrm>
          <a:prstGeom prst="rect">
            <a:avLst/>
          </a:prstGeom>
          <a:solidFill>
            <a:srgbClr val="083E5D"/>
          </a:solidFill>
          <a:ln>
            <a:solidFill>
              <a:srgbClr val="083E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83E5D"/>
          </a:solidFill>
          <a:latin typeface="+mj-lt"/>
          <a:ea typeface="+mj-ea"/>
          <a:cs typeface="+mj-cs"/>
        </a:defRPr>
      </a:lvl1pPr>
    </p:titleStyle>
    <p:bodyStyle>
      <a:lvl1pPr marL="2286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BC13A67D-CA69-D210-03BD-697139118E71}"/>
              </a:ext>
            </a:extLst>
          </p:cNvPr>
          <p:cNvSpPr/>
          <p:nvPr/>
        </p:nvSpPr>
        <p:spPr>
          <a:xfrm>
            <a:off x="0" y="0"/>
            <a:ext cx="12192000" cy="33569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7" name="Immagine 6" descr="Immagine che contiene veicolo, Veicolo terrestre, ruota, automobile&#10;&#10;Il contenuto generato dall'IA potrebbe non essere corretto.">
            <a:extLst>
              <a:ext uri="{FF2B5EF4-FFF2-40B4-BE49-F238E27FC236}">
                <a16:creationId xmlns:a16="http://schemas.microsoft.com/office/drawing/2014/main" id="{C4C8F4E2-4606-09CD-4C06-F113AF65AC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2" b="29201"/>
          <a:stretch/>
        </p:blipFill>
        <p:spPr>
          <a:xfrm>
            <a:off x="0" y="-1"/>
            <a:ext cx="12192000" cy="3356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C87518-D848-09B8-1928-843B44BAA92F}"/>
              </a:ext>
            </a:extLst>
          </p:cNvPr>
          <p:cNvSpPr txBox="1"/>
          <p:nvPr/>
        </p:nvSpPr>
        <p:spPr>
          <a:xfrm>
            <a:off x="1053548" y="330927"/>
            <a:ext cx="100849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noProof="0" dirty="0">
                <a:solidFill>
                  <a:schemeClr val="bg1"/>
                </a:solidFill>
                <a:latin typeface="+mj-lt"/>
              </a:rPr>
              <a:t>IMPACT of DIFFERENT CHASSIS CONFIGURATION on LEGENDS CAR RACING CAR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F2546C-1748-07DD-1CD0-1B9D4685B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6974"/>
            <a:ext cx="12192000" cy="1440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06C397-3DF9-54F4-F0B6-AC687CBBE076}"/>
              </a:ext>
            </a:extLst>
          </p:cNvPr>
          <p:cNvSpPr txBox="1"/>
          <p:nvPr/>
        </p:nvSpPr>
        <p:spPr>
          <a:xfrm>
            <a:off x="362424" y="3759927"/>
            <a:ext cx="71515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0" dirty="0">
                <a:solidFill>
                  <a:schemeClr val="bg1"/>
                </a:solidFill>
              </a:rPr>
              <a:t>Matteo Baio</a:t>
            </a:r>
          </a:p>
          <a:p>
            <a:r>
              <a:rPr lang="en-US" sz="3200" dirty="0">
                <a:solidFill>
                  <a:schemeClr val="bg1"/>
                </a:solidFill>
              </a:rPr>
              <a:t>Gaia </a:t>
            </a:r>
            <a:r>
              <a:rPr lang="en-US" sz="3200" dirty="0" err="1">
                <a:solidFill>
                  <a:schemeClr val="bg1"/>
                </a:solidFill>
              </a:rPr>
              <a:t>Lapucci</a:t>
            </a:r>
            <a:endParaRPr lang="en-US" sz="3200" noProof="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Laura </a:t>
            </a:r>
            <a:r>
              <a:rPr lang="en-US" sz="3200" dirty="0" err="1">
                <a:solidFill>
                  <a:schemeClr val="bg1"/>
                </a:solidFill>
              </a:rPr>
              <a:t>Livoti</a:t>
            </a:r>
            <a:endParaRPr lang="en-US" sz="3200" noProof="0" dirty="0">
              <a:solidFill>
                <a:schemeClr val="bg1"/>
              </a:solidFill>
            </a:endParaRPr>
          </a:p>
          <a:p>
            <a:r>
              <a:rPr lang="en-US" sz="3200" noProof="0" dirty="0">
                <a:solidFill>
                  <a:schemeClr val="bg1"/>
                </a:solidFill>
              </a:rPr>
              <a:t>Thomas Magni</a:t>
            </a:r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6D55908E-D9D5-9730-2CFA-4869764DC53A}"/>
              </a:ext>
            </a:extLst>
          </p:cNvPr>
          <p:cNvSpPr txBox="1"/>
          <p:nvPr/>
        </p:nvSpPr>
        <p:spPr>
          <a:xfrm>
            <a:off x="4678017" y="3852259"/>
            <a:ext cx="715155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noProof="0" dirty="0">
                <a:solidFill>
                  <a:schemeClr val="bg1"/>
                </a:solidFill>
              </a:rPr>
              <a:t>Aerodynamic of Transport Vehicle</a:t>
            </a:r>
          </a:p>
          <a:p>
            <a:pPr algn="r"/>
            <a:r>
              <a:rPr lang="en-US" sz="2000" i="1" dirty="0">
                <a:solidFill>
                  <a:schemeClr val="bg1"/>
                </a:solidFill>
              </a:rPr>
              <a:t>Academic year 2024-2025</a:t>
            </a:r>
            <a:endParaRPr lang="en-US" sz="2000" i="1" noProof="0" dirty="0">
              <a:solidFill>
                <a:schemeClr val="bg1"/>
              </a:solidFill>
            </a:endParaRPr>
          </a:p>
          <a:p>
            <a:pPr algn="r"/>
            <a:endParaRPr lang="en-US" sz="2000" noProof="0" dirty="0">
              <a:solidFill>
                <a:schemeClr val="bg1"/>
              </a:solidFill>
            </a:endParaRPr>
          </a:p>
          <a:p>
            <a:pPr algn="r"/>
            <a:r>
              <a:rPr lang="en-US" sz="2400" noProof="0" dirty="0">
                <a:solidFill>
                  <a:schemeClr val="bg1"/>
                </a:solidFill>
              </a:rPr>
              <a:t>Prof. Alex Zanotti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Prof. Paolo </a:t>
            </a:r>
            <a:r>
              <a:rPr lang="en-US" sz="2400" dirty="0" err="1">
                <a:solidFill>
                  <a:schemeClr val="bg1"/>
                </a:solidFill>
              </a:rPr>
              <a:t>Schito</a:t>
            </a:r>
            <a:endParaRPr lang="en-US" sz="24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5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04D9E-40BE-6B29-0C15-ACB5BF7F8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DB80-3654-CACD-3F5B-C8D77D8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latin typeface="Aptos SemiBold"/>
                <a:ea typeface="Calibri"/>
                <a:cs typeface="Calibri"/>
              </a:rPr>
              <a:t>Work overview</a:t>
            </a:r>
            <a:endParaRPr lang="en-US" noProof="0" dirty="0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43D697E9-C5A5-19C4-AD76-F6A4778FD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19" y="1117025"/>
            <a:ext cx="7147782" cy="5064834"/>
          </a:xfrm>
        </p:spPr>
        <p:txBody>
          <a:bodyPr>
            <a:normAutofit/>
          </a:bodyPr>
          <a:lstStyle/>
          <a:p>
            <a:pPr marL="12600" indent="0">
              <a:buNone/>
            </a:pPr>
            <a:r>
              <a:rPr lang="en-US" b="1" dirty="0"/>
              <a:t>Legends Car Championship</a:t>
            </a:r>
            <a:r>
              <a:rPr lang="en-US" dirty="0"/>
              <a:t> is a motorsport series featuring cars inspired by 1930s American hot rods.</a:t>
            </a:r>
          </a:p>
          <a:p>
            <a:pPr marL="12600" indent="0">
              <a:buNone/>
            </a:pPr>
            <a:endParaRPr lang="en-US" dirty="0"/>
          </a:p>
          <a:p>
            <a:pPr marL="12600" indent="0">
              <a:buNone/>
            </a:pPr>
            <a:endParaRPr lang="en-US" dirty="0"/>
          </a:p>
          <a:p>
            <a:pPr marL="12600" indent="0">
              <a:buNone/>
            </a:pPr>
            <a:endParaRPr lang="en-US" dirty="0"/>
          </a:p>
          <a:p>
            <a:pPr marL="12600" indent="0">
              <a:buNone/>
            </a:pPr>
            <a:endParaRPr lang="en-US" dirty="0"/>
          </a:p>
          <a:p>
            <a:pPr marL="12600" indent="0">
              <a:buNone/>
            </a:pPr>
            <a:endParaRPr lang="en-US" dirty="0"/>
          </a:p>
          <a:p>
            <a:pPr marL="12600" indent="0">
              <a:buNone/>
            </a:pPr>
            <a:endParaRPr lang="en-US" dirty="0"/>
          </a:p>
          <a:p>
            <a:pPr marL="12600" indent="0">
              <a:buNone/>
            </a:pPr>
            <a:r>
              <a:rPr lang="en-US" i="1" dirty="0"/>
              <a:t>Known for…</a:t>
            </a:r>
          </a:p>
          <a:p>
            <a:r>
              <a:rPr lang="en-US" b="1" dirty="0"/>
              <a:t>Tight wheel-to-wheel racing</a:t>
            </a:r>
          </a:p>
          <a:p>
            <a:r>
              <a:rPr lang="en-US" dirty="0"/>
              <a:t>Affordability</a:t>
            </a:r>
          </a:p>
          <a:p>
            <a:r>
              <a:rPr lang="en-US" dirty="0"/>
              <a:t>Accessibility</a:t>
            </a:r>
          </a:p>
          <a:p>
            <a:r>
              <a:rPr lang="en-US" dirty="0"/>
              <a:t>Amateur and experienced drivers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419A5-6961-26FA-39FD-D1C6C695F5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CD45B7-DFE2-4393-8D37-380FC36BF3AA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1028" name="Picture 4" descr="Legend Car: come è fatta la piccola monoposto made in USA - Auto Tecnica">
            <a:extLst>
              <a:ext uri="{FF2B5EF4-FFF2-40B4-BE49-F238E27FC236}">
                <a16:creationId xmlns:a16="http://schemas.microsoft.com/office/drawing/2014/main" id="{2F1CDA38-6732-CE6C-0C38-E2866A22A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444" y="4017049"/>
            <a:ext cx="3600000" cy="216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rformancemag.it2020-LEGEND CARS 2021 ">
            <a:extLst>
              <a:ext uri="{FF2B5EF4-FFF2-40B4-BE49-F238E27FC236}">
                <a16:creationId xmlns:a16="http://schemas.microsoft.com/office/drawing/2014/main" id="{49887F1A-D8C4-EFAF-291C-AD28F94C3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444" y="1275663"/>
            <a:ext cx="3600000" cy="238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stelletto Circuit - Legend Cars">
            <a:extLst>
              <a:ext uri="{FF2B5EF4-FFF2-40B4-BE49-F238E27FC236}">
                <a16:creationId xmlns:a16="http://schemas.microsoft.com/office/drawing/2014/main" id="{7E87CD2C-3156-A26D-7012-561CA25E3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87" y="4368375"/>
            <a:ext cx="2477275" cy="161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egend Car | Start Racing | US Legend Cars">
            <a:extLst>
              <a:ext uri="{FF2B5EF4-FFF2-40B4-BE49-F238E27FC236}">
                <a16:creationId xmlns:a16="http://schemas.microsoft.com/office/drawing/2014/main" id="{FA5A3B61-0883-6D11-79E5-E5EA4EDB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56" y="2283532"/>
            <a:ext cx="6605820" cy="137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07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26A8F-2ECA-DE2B-A084-CFE30ED2B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E158-AF2F-47E0-034B-33CF6B97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latin typeface="Aptos SemiBold"/>
                <a:ea typeface="Calibri"/>
                <a:cs typeface="Calibri"/>
              </a:rPr>
              <a:t>Work overview</a:t>
            </a:r>
            <a:endParaRPr lang="en-US" noProof="0" dirty="0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F3520F90-86D3-E7F5-ACEB-3BE31B210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18" y="1117025"/>
            <a:ext cx="11404819" cy="5058395"/>
          </a:xfrm>
        </p:spPr>
        <p:txBody>
          <a:bodyPr>
            <a:normAutofit/>
          </a:bodyPr>
          <a:lstStyle/>
          <a:p>
            <a:pPr marL="12600" indent="0">
              <a:buNone/>
            </a:pPr>
            <a:r>
              <a:rPr lang="en-US" dirty="0"/>
              <a:t>In the last years, due to raising popularity, races took place in some of the </a:t>
            </a:r>
            <a:r>
              <a:rPr lang="en-US" b="1" dirty="0"/>
              <a:t>most famous Italian racing track. </a:t>
            </a:r>
            <a:r>
              <a:rPr lang="en-US" i="1" dirty="0"/>
              <a:t>Some</a:t>
            </a:r>
            <a:r>
              <a:rPr lang="en-US" b="1" dirty="0"/>
              <a:t> </a:t>
            </a:r>
            <a:r>
              <a:rPr lang="en-US" i="1" dirty="0"/>
              <a:t>mid to high-speed track has been added to the calendar </a:t>
            </a:r>
            <a:endParaRPr lang="it-IT" i="1" dirty="0"/>
          </a:p>
          <a:p>
            <a:pPr marL="12600" indent="0">
              <a:buNone/>
            </a:pPr>
            <a:endParaRPr lang="en-US" sz="2000" b="1" dirty="0"/>
          </a:p>
          <a:p>
            <a:pPr marL="12600" indent="0">
              <a:buNone/>
            </a:pPr>
            <a:endParaRPr lang="en-US" sz="2000" dirty="0"/>
          </a:p>
          <a:p>
            <a:pPr marL="12600" indent="0">
              <a:buNone/>
            </a:pPr>
            <a:endParaRPr lang="en-US" sz="2000" dirty="0"/>
          </a:p>
          <a:p>
            <a:pPr marL="12600" indent="0">
              <a:buNone/>
            </a:pPr>
            <a:endParaRPr lang="en-US" sz="2000" dirty="0"/>
          </a:p>
          <a:p>
            <a:pPr marL="12600" indent="0">
              <a:buNone/>
            </a:pPr>
            <a:endParaRPr lang="en-US" sz="2000" dirty="0"/>
          </a:p>
          <a:p>
            <a:pPr marL="12600" indent="0">
              <a:buNone/>
            </a:pPr>
            <a:endParaRPr lang="en-US" sz="1600" dirty="0"/>
          </a:p>
          <a:p>
            <a:pPr marL="12600" indent="0">
              <a:buNone/>
            </a:pPr>
            <a:endParaRPr lang="en-US" sz="2000" dirty="0"/>
          </a:p>
          <a:p>
            <a:pPr marL="12600" indent="0">
              <a:buNone/>
            </a:pPr>
            <a:r>
              <a:rPr lang="en-US" b="1" dirty="0"/>
              <a:t>Different chassis </a:t>
            </a:r>
            <a:r>
              <a:rPr lang="en-US" dirty="0"/>
              <a:t>generate difference aerodynamic loads…</a:t>
            </a:r>
          </a:p>
          <a:p>
            <a:pPr marL="12600" indent="0">
              <a:buNone/>
            </a:pPr>
            <a:r>
              <a:rPr lang="en-US" i="1" dirty="0"/>
              <a:t>Some cars may have advantages over others </a:t>
            </a:r>
          </a:p>
          <a:p>
            <a:pPr marL="12600" indent="0">
              <a:buNone/>
            </a:pPr>
            <a:br>
              <a:rPr lang="en-US" sz="1200" dirty="0"/>
            </a:br>
            <a:endParaRPr lang="en-US" sz="1400" dirty="0"/>
          </a:p>
          <a:p>
            <a:pPr marL="1384200" lvl="3" indent="0">
              <a:buNone/>
            </a:pPr>
            <a:r>
              <a:rPr lang="en-US" sz="2400" b="1" u="sng" dirty="0"/>
              <a:t>OBJECTIVE</a:t>
            </a:r>
          </a:p>
          <a:p>
            <a:pPr marL="1384200" lvl="3" indent="0">
              <a:buNone/>
            </a:pPr>
            <a:r>
              <a:rPr lang="en-US" sz="2400" dirty="0"/>
              <a:t>Evaluate chassis differences impact on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C6365-C12B-E9B8-BFE4-A4E02E4056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CD45B7-DFE2-4393-8D37-380FC36BF3AA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3" name="Immagine 2" descr="Immagine che contiene cerchi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2813884-D26E-5727-D99C-446549E30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0000">
            <a:off x="456366" y="4879510"/>
            <a:ext cx="1146687" cy="1189703"/>
          </a:xfrm>
          <a:prstGeom prst="rect">
            <a:avLst/>
          </a:prstGeom>
        </p:spPr>
      </p:pic>
      <p:pic>
        <p:nvPicPr>
          <p:cNvPr id="2050" name="Picture 2" descr="WeRace presenta il Legent Talent 2024 powered by WeRace – WeRace">
            <a:extLst>
              <a:ext uri="{FF2B5EF4-FFF2-40B4-BE49-F238E27FC236}">
                <a16:creationId xmlns:a16="http://schemas.microsoft.com/office/drawing/2014/main" id="{09EEAFCC-74C4-052C-EBC2-E9FBD73E1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4" b="12777"/>
          <a:stretch/>
        </p:blipFill>
        <p:spPr bwMode="auto">
          <a:xfrm>
            <a:off x="617224" y="2218989"/>
            <a:ext cx="279542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egends Race Car - Ford Coupe 'Premium' Vector Template - Pixelsaurus">
            <a:extLst>
              <a:ext uri="{FF2B5EF4-FFF2-40B4-BE49-F238E27FC236}">
                <a16:creationId xmlns:a16="http://schemas.microsoft.com/office/drawing/2014/main" id="{0A915E8C-6C62-AE8D-912C-FF19D98B5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375" y="2262378"/>
            <a:ext cx="302660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peedway Legend Race Car - Style 1 'Premium' Vector Template - Pixelsaurus">
            <a:extLst>
              <a:ext uri="{FF2B5EF4-FFF2-40B4-BE49-F238E27FC236}">
                <a16:creationId xmlns:a16="http://schemas.microsoft.com/office/drawing/2014/main" id="{F3BD4264-A092-167D-DB2A-984C9645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43" y="4038050"/>
            <a:ext cx="3026601" cy="180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egend cars in vendita">
            <a:extLst>
              <a:ext uri="{FF2B5EF4-FFF2-40B4-BE49-F238E27FC236}">
                <a16:creationId xmlns:a16="http://schemas.microsoft.com/office/drawing/2014/main" id="{4F518CA4-BA7B-0433-0A19-32E4C5D50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80" y="2218989"/>
            <a:ext cx="323446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6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D7432-FC37-CD68-EF10-75A1841B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ea typeface="+mj-lt"/>
                <a:cs typeface="+mj-lt"/>
              </a:rPr>
              <a:t>Numerical Methodology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EA1363-7209-A812-8D26-784D58445F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CD45B7-DFE2-4393-8D37-380FC36BF3AA}" type="slidenum">
              <a:rPr lang="en-US" noProof="0" smtClean="0"/>
              <a:pPr/>
              <a:t>4</a:t>
            </a:fld>
            <a:endParaRPr lang="en-US" noProof="0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877110B8-A084-64B8-DDBF-55C4CB2ED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4978419"/>
              </p:ext>
            </p:extLst>
          </p:nvPr>
        </p:nvGraphicFramePr>
        <p:xfrm>
          <a:off x="497046" y="496188"/>
          <a:ext cx="11197907" cy="3280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7" name="Gruppo 26">
            <a:extLst>
              <a:ext uri="{FF2B5EF4-FFF2-40B4-BE49-F238E27FC236}">
                <a16:creationId xmlns:a16="http://schemas.microsoft.com/office/drawing/2014/main" id="{073F1F98-32CC-C6C7-1C36-EC48BA9BBA5B}"/>
              </a:ext>
            </a:extLst>
          </p:cNvPr>
          <p:cNvGrpSpPr/>
          <p:nvPr/>
        </p:nvGrpSpPr>
        <p:grpSpPr>
          <a:xfrm>
            <a:off x="2761401" y="2749871"/>
            <a:ext cx="6669196" cy="3280440"/>
            <a:chOff x="-2385060" y="-247678"/>
            <a:chExt cx="12192000" cy="5996994"/>
          </a:xfrm>
        </p:grpSpPr>
        <p:pic>
          <p:nvPicPr>
            <p:cNvPr id="26" name="Immagine 25" descr="Immagine che contiene veicolo, ruota, Ricambio auto, Veicolo terrestre&#10;&#10;Il contenuto generato dall'IA potrebbe non essere corretto.">
              <a:extLst>
                <a:ext uri="{FF2B5EF4-FFF2-40B4-BE49-F238E27FC236}">
                  <a16:creationId xmlns:a16="http://schemas.microsoft.com/office/drawing/2014/main" id="{BF07CCB7-4AB8-9705-B1D0-406B3C74D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85060" y="-247677"/>
              <a:ext cx="12192000" cy="5996993"/>
            </a:xfrm>
            <a:prstGeom prst="rect">
              <a:avLst/>
            </a:prstGeom>
          </p:spPr>
        </p:pic>
        <p:pic>
          <p:nvPicPr>
            <p:cNvPr id="22" name="Immagine 21" descr="Immagine che contiene nero, arte, teschio, monocromatico&#10;&#10;Il contenuto generato dall'IA potrebbe non essere corretto.">
              <a:extLst>
                <a:ext uri="{FF2B5EF4-FFF2-40B4-BE49-F238E27FC236}">
                  <a16:creationId xmlns:a16="http://schemas.microsoft.com/office/drawing/2014/main" id="{4ABDE869-CE3A-9A2B-62EB-B5F897176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85060" y="-247678"/>
              <a:ext cx="12192000" cy="5996993"/>
            </a:xfrm>
            <a:prstGeom prst="rect">
              <a:avLst/>
            </a:prstGeom>
          </p:spPr>
        </p:pic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A476F369-FA20-E1C0-ADA9-1493D0CEFE65}"/>
              </a:ext>
            </a:extLst>
          </p:cNvPr>
          <p:cNvGrpSpPr/>
          <p:nvPr/>
        </p:nvGrpSpPr>
        <p:grpSpPr>
          <a:xfrm>
            <a:off x="6530768" y="2691599"/>
            <a:ext cx="6669196" cy="3280440"/>
            <a:chOff x="1653540" y="1330015"/>
            <a:chExt cx="12192000" cy="5996994"/>
          </a:xfrm>
        </p:grpSpPr>
        <p:pic>
          <p:nvPicPr>
            <p:cNvPr id="29" name="Immagine 28" descr="Immagine che contiene veicolo, ruota, Veicolo terrestre, Ricambio auto&#10;&#10;Il contenuto generato dall'IA potrebbe non essere corretto.">
              <a:extLst>
                <a:ext uri="{FF2B5EF4-FFF2-40B4-BE49-F238E27FC236}">
                  <a16:creationId xmlns:a16="http://schemas.microsoft.com/office/drawing/2014/main" id="{22DFDAAB-134F-8F13-B71E-F151401B6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540" y="1330016"/>
              <a:ext cx="12192000" cy="5996993"/>
            </a:xfrm>
            <a:prstGeom prst="rect">
              <a:avLst/>
            </a:prstGeom>
          </p:spPr>
        </p:pic>
        <p:pic>
          <p:nvPicPr>
            <p:cNvPr id="34" name="Immagine 33" descr="Immagine che contiene schizzo, disegno, bianco e nero, nero&#10;&#10;Il contenuto generato dall'IA potrebbe non essere corretto.">
              <a:extLst>
                <a:ext uri="{FF2B5EF4-FFF2-40B4-BE49-F238E27FC236}">
                  <a16:creationId xmlns:a16="http://schemas.microsoft.com/office/drawing/2014/main" id="{12727133-226D-7E13-FA88-78F71FA68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540" y="1330015"/>
              <a:ext cx="12192000" cy="5996993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C091EBC-D15B-5582-27E8-40500AA980DA}"/>
              </a:ext>
            </a:extLst>
          </p:cNvPr>
          <p:cNvGrpSpPr/>
          <p:nvPr/>
        </p:nvGrpSpPr>
        <p:grpSpPr>
          <a:xfrm>
            <a:off x="495020" y="3647433"/>
            <a:ext cx="3227749" cy="2324004"/>
            <a:chOff x="655533" y="3647433"/>
            <a:chExt cx="3227749" cy="2324004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E4A2CEBE-D899-0713-384F-EAEDA5186D37}"/>
                </a:ext>
              </a:extLst>
            </p:cNvPr>
            <p:cNvSpPr/>
            <p:nvPr/>
          </p:nvSpPr>
          <p:spPr>
            <a:xfrm rot="21600000">
              <a:off x="1161079" y="3647433"/>
              <a:ext cx="2722203" cy="1011094"/>
            </a:xfrm>
            <a:custGeom>
              <a:avLst/>
              <a:gdLst>
                <a:gd name="connsiteX0" fmla="*/ 0 w 2722203"/>
                <a:gd name="connsiteY0" fmla="*/ 0 h 1011092"/>
                <a:gd name="connsiteX1" fmla="*/ 2216657 w 2722203"/>
                <a:gd name="connsiteY1" fmla="*/ 0 h 1011092"/>
                <a:gd name="connsiteX2" fmla="*/ 2722203 w 2722203"/>
                <a:gd name="connsiteY2" fmla="*/ 505546 h 1011092"/>
                <a:gd name="connsiteX3" fmla="*/ 2216657 w 2722203"/>
                <a:gd name="connsiteY3" fmla="*/ 1011092 h 1011092"/>
                <a:gd name="connsiteX4" fmla="*/ 0 w 2722203"/>
                <a:gd name="connsiteY4" fmla="*/ 1011092 h 1011092"/>
                <a:gd name="connsiteX5" fmla="*/ 0 w 2722203"/>
                <a:gd name="connsiteY5" fmla="*/ 0 h 10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22203" h="1011092">
                  <a:moveTo>
                    <a:pt x="2722203" y="1011091"/>
                  </a:moveTo>
                  <a:lnTo>
                    <a:pt x="505546" y="1011091"/>
                  </a:lnTo>
                  <a:lnTo>
                    <a:pt x="0" y="505546"/>
                  </a:lnTo>
                  <a:lnTo>
                    <a:pt x="505546" y="1"/>
                  </a:lnTo>
                  <a:lnTo>
                    <a:pt x="2722203" y="1"/>
                  </a:lnTo>
                  <a:lnTo>
                    <a:pt x="2722203" y="1011091"/>
                  </a:lnTo>
                  <a:close/>
                </a:path>
              </a:pathLst>
            </a:custGeom>
            <a:solidFill>
              <a:srgbClr val="083E5D"/>
            </a:solidFill>
            <a:ln>
              <a:solidFill>
                <a:srgbClr val="083E5D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637" tIns="57151" rIns="106680" bIns="57151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 dirty="0" err="1"/>
                <a:t>Extracted</a:t>
              </a:r>
              <a:r>
                <a:rPr lang="it-IT" kern="1200" dirty="0"/>
                <a:t> from 3D model in Assetto Corsa simulator</a:t>
              </a:r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A3BD7A8A-2B89-0984-C856-F43B8E19F1D9}"/>
                </a:ext>
              </a:extLst>
            </p:cNvPr>
            <p:cNvSpPr/>
            <p:nvPr/>
          </p:nvSpPr>
          <p:spPr>
            <a:xfrm>
              <a:off x="655533" y="3647434"/>
              <a:ext cx="1011092" cy="101109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3" name="Figura a mano libera: forma 42">
              <a:extLst>
                <a:ext uri="{FF2B5EF4-FFF2-40B4-BE49-F238E27FC236}">
                  <a16:creationId xmlns:a16="http://schemas.microsoft.com/office/drawing/2014/main" id="{2FB56CD8-F659-23FE-342C-D3D2E264F1A2}"/>
                </a:ext>
              </a:extLst>
            </p:cNvPr>
            <p:cNvSpPr/>
            <p:nvPr/>
          </p:nvSpPr>
          <p:spPr>
            <a:xfrm rot="21600000">
              <a:off x="1161079" y="4960344"/>
              <a:ext cx="2722203" cy="1011093"/>
            </a:xfrm>
            <a:custGeom>
              <a:avLst/>
              <a:gdLst>
                <a:gd name="connsiteX0" fmla="*/ 0 w 2722203"/>
                <a:gd name="connsiteY0" fmla="*/ 0 h 1011092"/>
                <a:gd name="connsiteX1" fmla="*/ 2216657 w 2722203"/>
                <a:gd name="connsiteY1" fmla="*/ 0 h 1011092"/>
                <a:gd name="connsiteX2" fmla="*/ 2722203 w 2722203"/>
                <a:gd name="connsiteY2" fmla="*/ 505546 h 1011092"/>
                <a:gd name="connsiteX3" fmla="*/ 2216657 w 2722203"/>
                <a:gd name="connsiteY3" fmla="*/ 1011092 h 1011092"/>
                <a:gd name="connsiteX4" fmla="*/ 0 w 2722203"/>
                <a:gd name="connsiteY4" fmla="*/ 1011092 h 1011092"/>
                <a:gd name="connsiteX5" fmla="*/ 0 w 2722203"/>
                <a:gd name="connsiteY5" fmla="*/ 0 h 10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22203" h="1011092">
                  <a:moveTo>
                    <a:pt x="2722203" y="1011091"/>
                  </a:moveTo>
                  <a:lnTo>
                    <a:pt x="505546" y="1011091"/>
                  </a:lnTo>
                  <a:lnTo>
                    <a:pt x="0" y="505546"/>
                  </a:lnTo>
                  <a:lnTo>
                    <a:pt x="505546" y="1"/>
                  </a:lnTo>
                  <a:lnTo>
                    <a:pt x="2722203" y="1"/>
                  </a:lnTo>
                  <a:lnTo>
                    <a:pt x="2722203" y="1011091"/>
                  </a:lnTo>
                  <a:close/>
                </a:path>
              </a:pathLst>
            </a:custGeom>
            <a:solidFill>
              <a:srgbClr val="083E5D"/>
            </a:solidFill>
            <a:ln>
              <a:solidFill>
                <a:srgbClr val="083E5D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637" tIns="57151" rIns="106680" bIns="57149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 dirty="0" err="1"/>
                <a:t>Measures</a:t>
              </a:r>
              <a:r>
                <a:rPr lang="it-IT" kern="1200" dirty="0"/>
                <a:t> </a:t>
              </a:r>
              <a:r>
                <a:rPr lang="it-IT" kern="1200" dirty="0" err="1"/>
                <a:t>verified</a:t>
              </a:r>
              <a:r>
                <a:rPr lang="it-IT" kern="1200" dirty="0"/>
                <a:t> with </a:t>
              </a:r>
              <a:r>
                <a:rPr lang="it-IT" kern="1200" dirty="0" err="1"/>
                <a:t>real</a:t>
              </a:r>
              <a:r>
                <a:rPr lang="it-IT" kern="1200" dirty="0"/>
                <a:t> cars in </a:t>
              </a:r>
              <a:r>
                <a:rPr lang="it-IT" i="1" kern="1200" dirty="0"/>
                <a:t>Castelletto </a:t>
              </a:r>
              <a:r>
                <a:rPr lang="it-IT" i="1" kern="1200" dirty="0" err="1"/>
                <a:t>circuit</a:t>
              </a:r>
              <a:endParaRPr lang="it-IT" kern="1200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92F2C9A3-59DD-75BC-53ED-B766AE1D83B7}"/>
                </a:ext>
              </a:extLst>
            </p:cNvPr>
            <p:cNvSpPr/>
            <p:nvPr/>
          </p:nvSpPr>
          <p:spPr>
            <a:xfrm>
              <a:off x="655533" y="4960345"/>
              <a:ext cx="1011092" cy="101109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4104" name="Picture 8" descr="Time2Race - MyWer">
            <a:extLst>
              <a:ext uri="{FF2B5EF4-FFF2-40B4-BE49-F238E27FC236}">
                <a16:creationId xmlns:a16="http://schemas.microsoft.com/office/drawing/2014/main" id="{B86FE046-1358-867E-393C-5E559E64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9" y="5140638"/>
            <a:ext cx="884657" cy="66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Immagine 45" descr="Immagine che contiene Elementi grafici, schermata, grafica, Carattere&#10;&#10;Il contenuto generato dall'IA potrebbe non essere corretto.">
            <a:extLst>
              <a:ext uri="{FF2B5EF4-FFF2-40B4-BE49-F238E27FC236}">
                <a16:creationId xmlns:a16="http://schemas.microsoft.com/office/drawing/2014/main" id="{159413AD-1FCA-9B13-1286-F76D73171E7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5" y="3776517"/>
            <a:ext cx="732846" cy="731877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9B10238D-8878-B551-0602-B93979E08881}"/>
              </a:ext>
            </a:extLst>
          </p:cNvPr>
          <p:cNvSpPr txBox="1"/>
          <p:nvPr/>
        </p:nvSpPr>
        <p:spPr>
          <a:xfrm>
            <a:off x="8672058" y="5602822"/>
            <a:ext cx="238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/>
              <a:t>Legends</a:t>
            </a:r>
            <a:r>
              <a:rPr lang="it-IT" i="1" dirty="0"/>
              <a:t> Ford 34 </a:t>
            </a:r>
            <a:r>
              <a:rPr lang="it-IT" i="1" dirty="0" err="1"/>
              <a:t>Coupe</a:t>
            </a:r>
            <a:endParaRPr lang="it-IT" i="1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37F20B3-B56D-88D5-0686-549EE3C84FB0}"/>
              </a:ext>
            </a:extLst>
          </p:cNvPr>
          <p:cNvSpPr txBox="1"/>
          <p:nvPr/>
        </p:nvSpPr>
        <p:spPr>
          <a:xfrm>
            <a:off x="4684138" y="5602105"/>
            <a:ext cx="282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/>
              <a:t>Legends</a:t>
            </a:r>
            <a:r>
              <a:rPr lang="it-IT" i="1" dirty="0"/>
              <a:t> Chevrolet 37 Sedan</a:t>
            </a:r>
          </a:p>
        </p:txBody>
      </p:sp>
    </p:spTree>
    <p:extLst>
      <p:ext uri="{BB962C8B-B14F-4D97-AF65-F5344CB8AC3E}">
        <p14:creationId xmlns:p14="http://schemas.microsoft.com/office/powerpoint/2010/main" val="195645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1EFB-E5BD-989C-89B6-36DCCE437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FA43BF-4F55-F7CE-F247-9507F33E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ea typeface="+mj-lt"/>
                <a:cs typeface="+mj-lt"/>
              </a:rPr>
              <a:t>Experimental Methodology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59FF10-77B3-E091-4A24-E2FA20F5D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CD45B7-DFE2-4393-8D37-380FC36BF3AA}" type="slidenum">
              <a:rPr lang="en-US" noProof="0" smtClean="0"/>
              <a:pPr/>
              <a:t>5</a:t>
            </a:fld>
            <a:endParaRPr lang="en-US" noProof="0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CC160900-029E-C7D5-E1BF-0C055286BB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674749"/>
              </p:ext>
            </p:extLst>
          </p:nvPr>
        </p:nvGraphicFramePr>
        <p:xfrm>
          <a:off x="329214" y="1357460"/>
          <a:ext cx="5637953" cy="5059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2" name="Picture 2" descr="HotCars Explains: Vortex Generators — What They Can And Can't Do!">
            <a:extLst>
              <a:ext uri="{FF2B5EF4-FFF2-40B4-BE49-F238E27FC236}">
                <a16:creationId xmlns:a16="http://schemas.microsoft.com/office/drawing/2014/main" id="{CCCDF9DC-9B52-26FD-EA01-75BC6E44C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019" y="1237877"/>
            <a:ext cx="4838425" cy="221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09105C7-8B63-4B01-1BA8-5F395447B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0"/>
          <a:stretch/>
        </p:blipFill>
        <p:spPr bwMode="auto">
          <a:xfrm>
            <a:off x="6759019" y="3632553"/>
            <a:ext cx="4838425" cy="260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546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Aptos SemiBold"/>
        <a:ea typeface=""/>
        <a:cs typeface=""/>
      </a:majorFont>
      <a:minorFont>
        <a:latin typeface="Aptos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196</Words>
  <Application>Microsoft Office PowerPoint</Application>
  <PresentationFormat>Widescreen</PresentationFormat>
  <Paragraphs>66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Aptos Display</vt:lpstr>
      <vt:lpstr>Aptos SemiBold</vt:lpstr>
      <vt:lpstr>Arial</vt:lpstr>
      <vt:lpstr>Calibri</vt:lpstr>
      <vt:lpstr>Wingdings</vt:lpstr>
      <vt:lpstr>Tema di Office</vt:lpstr>
      <vt:lpstr>Presentazione standard di PowerPoint</vt:lpstr>
      <vt:lpstr>Work overview</vt:lpstr>
      <vt:lpstr>Work overview</vt:lpstr>
      <vt:lpstr>Numerical Methodology</vt:lpstr>
      <vt:lpstr>Experimental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Marcora</dc:creator>
  <cp:lastModifiedBy>Matteo Baio</cp:lastModifiedBy>
  <cp:revision>7</cp:revision>
  <dcterms:created xsi:type="dcterms:W3CDTF">2024-01-20T08:55:25Z</dcterms:created>
  <dcterms:modified xsi:type="dcterms:W3CDTF">2025-02-18T18:29:54Z</dcterms:modified>
</cp:coreProperties>
</file>