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0A1A4-B6DC-4686-BFC3-ADD527C86591}" v="2011" dt="2023-01-22T11:44:33.915"/>
    <p1510:client id="{7A791187-5C08-4C78-8563-34F5225C48D2}" v="284" dt="2023-01-22T11:42:2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96247" autoAdjust="0"/>
  </p:normalViewPr>
  <p:slideViewPr>
    <p:cSldViewPr snapToGrid="0" snapToObjects="1">
      <p:cViewPr varScale="1">
        <p:scale>
          <a:sx n="65" d="100"/>
          <a:sy n="65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0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23/01/2023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Social News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67523" y="5229225"/>
            <a:ext cx="1876425" cy="876300"/>
          </a:xfrm>
        </p:spPr>
        <p:txBody>
          <a:bodyPr>
            <a:normAutofit lnSpcReduction="10000"/>
          </a:bodyPr>
          <a:lstStyle/>
          <a:p>
            <a:pPr algn="r"/>
            <a:r>
              <a:rPr lang="it-IT" sz="1600" dirty="0"/>
              <a:t>Biondi Matteo</a:t>
            </a:r>
          </a:p>
          <a:p>
            <a:pPr algn="r"/>
            <a:r>
              <a:rPr lang="it-IT" sz="1600" dirty="0" err="1"/>
              <a:t>Burgisi</a:t>
            </a:r>
            <a:r>
              <a:rPr lang="it-IT" sz="1600" dirty="0"/>
              <a:t> Martina</a:t>
            </a:r>
          </a:p>
          <a:p>
            <a:pPr algn="r"/>
            <a:r>
              <a:rPr lang="it-IT" sz="1600" dirty="0"/>
              <a:t>Cristofani Federico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 of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readers, reporters, and administrators.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Readers can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reporters or posts, view and comment on posts, delete a comment follow reporters, view the most influential and popular reporters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Reporters can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post and delete articles, view statistics about most active time of the day and their own most popular posts, and view their own profile.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Administrators can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view statistics about readers and reporters, register new verified reporters, search and delete registered users and comments/posts.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website application that uses encryption for passwords, secure communication and is available 24/7.</a:t>
            </a:r>
          </a:p>
          <a:p>
            <a:pPr marL="285750" lvl="0" indent="-2857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include: most active readers, most popular reporters, gender statistics, nationality statistics, hot posts of the day, most active moment of the day and new suggested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89154A41-B1DE-BC4B-2100-FAEC2343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950" y="1285169"/>
            <a:ext cx="3562100" cy="48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366897"/>
            <a:ext cx="83490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https://github.com/jbencina/facebook-news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https://www.kaggle.com/datasets/bwandowando/breaking-news-twitter-dataset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https://randomuser.me/</a:t>
            </a:r>
            <a:endParaRPr lang="en-US" sz="1600" dirty="0"/>
          </a:p>
          <a:p>
            <a:pPr lvl="0"/>
            <a:endParaRPr lang="en-US" sz="14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Facebook posts and comments on news outlet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Breaking news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Randomly generated users</a:t>
            </a:r>
          </a:p>
          <a:p>
            <a:endParaRPr lang="en-GB" sz="1400" dirty="0"/>
          </a:p>
          <a:p>
            <a:pPr lvl="0"/>
            <a:r>
              <a:rPr lang="en-US" sz="2000" b="1" i="1" dirty="0"/>
              <a:t>Volume: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Post\Tweet and comments after being cleaned at least 104MB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Generated users 150.000, estimated considering number of real authors of comments and posts</a:t>
            </a:r>
          </a:p>
          <a:p>
            <a:pPr lvl="0"/>
            <a:endParaRPr lang="en-US" sz="1400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comes from two different sources (Twitter and Facebook)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Some data attribute are optional 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9DAAC8-9594-D906-1689-78503E23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80" y="1400175"/>
            <a:ext cx="6282317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49C0D5-8D53-0BC0-888F-CCF0DEDFEF0D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(Reader, Reporter,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</a:t>
            </a:r>
          </a:p>
          <a:p>
            <a:endParaRPr lang="en-US" dirty="0"/>
          </a:p>
          <a:p>
            <a:r>
              <a:rPr lang="en-US" sz="2000" b="1" dirty="0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active readers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reader with highest number of comments in the last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Most popular reporters</a:t>
            </a:r>
            <a:r>
              <a:rPr lang="en-US" dirty="0"/>
              <a:t>, reporter with highest number of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Gender\Nationality statistics</a:t>
            </a:r>
            <a:r>
              <a:rPr lang="en-US" dirty="0"/>
              <a:t>, users per gender\nationality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Hot posts of a reporter</a:t>
            </a:r>
            <a:r>
              <a:rPr lang="en-US"/>
              <a:t>, top 10 most commented posts of a reporter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active moment</a:t>
            </a:r>
            <a:r>
              <a:rPr lang="en-US" dirty="0"/>
              <a:t> of the day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A4F3D7F-FD5B-8BDB-9471-FC5C8BE26B6C}"/>
              </a:ext>
            </a:extLst>
          </p:cNvPr>
          <p:cNvSpPr txBox="1"/>
          <p:nvPr/>
        </p:nvSpPr>
        <p:spPr>
          <a:xfrm>
            <a:off x="589935" y="1386348"/>
            <a:ext cx="7860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(Reader, Reporter)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Graph DB maintains only the essential information to handle the “follow” relationship between readers and reporters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Relationship are unidirectional and the only ones admitted are from reader to reporter</a:t>
            </a:r>
          </a:p>
          <a:p>
            <a:endParaRPr lang="en-US" dirty="0"/>
          </a:p>
          <a:p>
            <a:r>
              <a:rPr lang="en-US" sz="2000" b="1" dirty="0"/>
              <a:t>Statistics and 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reader, </a:t>
            </a:r>
            <a:r>
              <a:rPr lang="en-US" b="1" i="1" dirty="0"/>
              <a:t>retrieve his\her followed reporters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Suggest the most followed reporters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reader doesn’t follow yet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473332" y="1190012"/>
            <a:ext cx="81806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Java EE webapp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Tomcat application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MongoDB and Neo4J databases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Server-side dependencies resolved by 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Client user interface build via Bootstrap components and </a:t>
            </a:r>
            <a:r>
              <a:rPr lang="en-US" err="1"/>
              <a:t>Javascript</a:t>
            </a:r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25E80BE-5C70-C9D7-167B-82A138397A1D}"/>
              </a:ext>
            </a:extLst>
          </p:cNvPr>
          <p:cNvGrpSpPr/>
          <p:nvPr/>
        </p:nvGrpSpPr>
        <p:grpSpPr>
          <a:xfrm>
            <a:off x="570894" y="3353252"/>
            <a:ext cx="8002211" cy="2684270"/>
            <a:chOff x="570894" y="3380628"/>
            <a:chExt cx="8002211" cy="2684270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6FABF44-20DC-CDE9-2CA4-C03AAA1D8564}"/>
                </a:ext>
              </a:extLst>
            </p:cNvPr>
            <p:cNvSpPr/>
            <p:nvPr/>
          </p:nvSpPr>
          <p:spPr>
            <a:xfrm>
              <a:off x="570894" y="3713584"/>
              <a:ext cx="2351314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133A3215-8B53-44A6-4D5F-53261D9D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7851" y="5215842"/>
              <a:ext cx="1911575" cy="4835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8EF78E34-CF9C-DE41-9941-8DE9C07E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22739" y="3771325"/>
              <a:ext cx="1439248" cy="1018545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CD811F9D-DD11-DB4E-04CF-AB66BCD1A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13600" y="3944058"/>
              <a:ext cx="988101" cy="787393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8A30D18-05D8-0750-6932-4A38186E8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27074" y="4182120"/>
              <a:ext cx="1439248" cy="540149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8E8ADD95-7C5E-B2D3-4A60-4C02D4B6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60686" y="4789870"/>
              <a:ext cx="2172024" cy="585451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AAF632D5-F60D-799E-1C0B-25360C233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50064" y="5169516"/>
              <a:ext cx="715171" cy="715171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4800C7C-48A0-A859-5A0D-3C72C8502551}"/>
                </a:ext>
              </a:extLst>
            </p:cNvPr>
            <p:cNvSpPr/>
            <p:nvPr/>
          </p:nvSpPr>
          <p:spPr>
            <a:xfrm>
              <a:off x="3200400" y="3707779"/>
              <a:ext cx="5372705" cy="2351314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887E68D-CB69-B9E4-0122-22BD84045577}"/>
                </a:ext>
              </a:extLst>
            </p:cNvPr>
            <p:cNvSpPr txBox="1"/>
            <p:nvPr/>
          </p:nvSpPr>
          <p:spPr>
            <a:xfrm>
              <a:off x="5382447" y="3388058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Server-side</a:t>
              </a:r>
              <a:endParaRPr lang="en-GB" b="1" i="1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EBF2C92-4106-D04B-8221-C6DEF8F6FC52}"/>
                </a:ext>
              </a:extLst>
            </p:cNvPr>
            <p:cNvSpPr txBox="1"/>
            <p:nvPr/>
          </p:nvSpPr>
          <p:spPr>
            <a:xfrm>
              <a:off x="1225818" y="3380628"/>
              <a:ext cx="9636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/>
                <a:t>Client-side</a:t>
              </a:r>
              <a:endParaRPr lang="en-GB" sz="1400" b="1" i="1"/>
            </a:p>
          </p:txBody>
        </p:sp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453</Words>
  <Application>Microsoft Office PowerPoint</Application>
  <PresentationFormat>Presentazione su schermo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Social News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Matteo Biondi</cp:lastModifiedBy>
  <cp:revision>152</cp:revision>
  <dcterms:created xsi:type="dcterms:W3CDTF">2019-07-02T09:26:30Z</dcterms:created>
  <dcterms:modified xsi:type="dcterms:W3CDTF">2023-01-23T21:50:55Z</dcterms:modified>
</cp:coreProperties>
</file>