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1A4-B6DC-4686-BFC3-ADD527C86591}" v="2011" dt="2023-01-22T11:44:33.915"/>
    <p1510:client id="{7A791187-5C08-4C78-8563-34F5225C48D2}" v="284" dt="2023-01-22T11:4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6247" autoAdjust="0"/>
  </p:normalViewPr>
  <p:slideViewPr>
    <p:cSldViewPr snapToGrid="0" snapToObjects="1">
      <p:cViewPr varScale="1">
        <p:scale>
          <a:sx n="65" d="100"/>
          <a:sy n="65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25/01/2023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Social News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 dirty="0"/>
              <a:t>Biondi Matteo</a:t>
            </a:r>
          </a:p>
          <a:p>
            <a:pPr algn="r"/>
            <a:r>
              <a:rPr lang="it-IT" sz="1600" dirty="0" err="1"/>
              <a:t>Burgisi</a:t>
            </a:r>
            <a:r>
              <a:rPr lang="it-IT" sz="1600" dirty="0"/>
              <a:t> Martina</a:t>
            </a:r>
          </a:p>
          <a:p>
            <a:pPr algn="r"/>
            <a:r>
              <a:rPr lang="it-IT" sz="1600" dirty="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day, most active moment of the day and new suggested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05FC57CA-2C26-BFF8-DA56-215D8AA2D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358" y="1233093"/>
            <a:ext cx="3985283" cy="48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https://github.com/jbencina/facebook-news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https://randomuser.me/</a:t>
            </a:r>
            <a:endParaRPr lang="en-US" sz="1600" dirty="0"/>
          </a:p>
          <a:p>
            <a:pPr lvl="0"/>
            <a:endParaRPr lang="en-US" sz="14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Facebook posts and comments on news outlet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Randomly generated users</a:t>
            </a:r>
          </a:p>
          <a:p>
            <a:endParaRPr lang="en-GB" sz="1400" dirty="0"/>
          </a:p>
          <a:p>
            <a:pPr lvl="0"/>
            <a:r>
              <a:rPr lang="en-US" sz="2000" b="1" i="1" dirty="0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users 150.000, estimated considering number of real authors of comments and posts</a:t>
            </a:r>
          </a:p>
          <a:p>
            <a:pPr lvl="0"/>
            <a:endParaRPr lang="en-US" sz="1400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Most popular reporters</a:t>
            </a:r>
            <a:r>
              <a:rPr lang="en-US" dirty="0"/>
              <a:t>, reporter with highest number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Gender\Nationality statistics</a:t>
            </a:r>
            <a:r>
              <a:rPr lang="en-US" dirty="0"/>
              <a:t>, users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Hot posts of a reporter</a:t>
            </a:r>
            <a:r>
              <a:rPr lang="en-US"/>
              <a:t>, top 10 most commented posts of a reporter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active moment</a:t>
            </a:r>
            <a:r>
              <a:rPr lang="en-US" dirty="0"/>
              <a:t>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Reporter)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Relationship are unidirectional and the only ones admitted are from reader to reporter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reader, </a:t>
            </a:r>
            <a:r>
              <a:rPr lang="en-US" b="1" i="1" dirty="0"/>
              <a:t>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453</Words>
  <Application>Microsoft Office PowerPoint</Application>
  <PresentationFormat>Presentazione su schermo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Matteo Biondi</cp:lastModifiedBy>
  <cp:revision>153</cp:revision>
  <dcterms:created xsi:type="dcterms:W3CDTF">2019-07-02T09:26:30Z</dcterms:created>
  <dcterms:modified xsi:type="dcterms:W3CDTF">2023-01-25T11:27:13Z</dcterms:modified>
</cp:coreProperties>
</file>