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0A1A4-B6DC-4686-BFC3-ADD527C86591}" v="2011" dt="2023-01-22T11:44:33.915"/>
    <p1510:client id="{7A791187-5C08-4C78-8563-34F5225C48D2}" v="284" dt="2023-01-22T11:42:29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ristofani" userId="7fa76725-6e34-4337-8cb0-ff4ea530f15b" providerId="ADAL" clId="{1D70A1A4-B6DC-4686-BFC3-ADD527C86591}"/>
    <pc:docChg chg="undo custSel delSld modSld">
      <pc:chgData name="Federico Cristofani" userId="7fa76725-6e34-4337-8cb0-ff4ea530f15b" providerId="ADAL" clId="{1D70A1A4-B6DC-4686-BFC3-ADD527C86591}" dt="2023-01-22T11:44:33.915" v="2104" actId="114"/>
      <pc:docMkLst>
        <pc:docMk/>
      </pc:docMkLst>
      <pc:sldChg chg="modSp mod">
        <pc:chgData name="Federico Cristofani" userId="7fa76725-6e34-4337-8cb0-ff4ea530f15b" providerId="ADAL" clId="{1D70A1A4-B6DC-4686-BFC3-ADD527C86591}" dt="2023-01-21T11:45:25.221" v="95" actId="1076"/>
        <pc:sldMkLst>
          <pc:docMk/>
          <pc:sldMk cId="1621469791" sldId="256"/>
        </pc:sldMkLst>
        <pc:spChg chg="mod">
          <ac:chgData name="Federico Cristofani" userId="7fa76725-6e34-4337-8cb0-ff4ea530f15b" providerId="ADAL" clId="{1D70A1A4-B6DC-4686-BFC3-ADD527C86591}" dt="2023-01-21T11:44:28.957" v="21" actId="20577"/>
          <ac:spMkLst>
            <pc:docMk/>
            <pc:sldMk cId="1621469791" sldId="256"/>
            <ac:spMk id="2" creationId="{00000000-0000-0000-0000-000000000000}"/>
          </ac:spMkLst>
        </pc:spChg>
        <pc:spChg chg="mod">
          <ac:chgData name="Federico Cristofani" userId="7fa76725-6e34-4337-8cb0-ff4ea530f15b" providerId="ADAL" clId="{1D70A1A4-B6DC-4686-BFC3-ADD527C86591}" dt="2023-01-21T11:45:25.221" v="95" actId="1076"/>
          <ac:spMkLst>
            <pc:docMk/>
            <pc:sldMk cId="1621469791" sldId="256"/>
            <ac:spMk id="3" creationId="{00000000-0000-0000-0000-000000000000}"/>
          </ac:spMkLst>
        </pc:spChg>
      </pc:sldChg>
      <pc:sldChg chg="modSp mod">
        <pc:chgData name="Federico Cristofani" userId="7fa76725-6e34-4337-8cb0-ff4ea530f15b" providerId="ADAL" clId="{1D70A1A4-B6DC-4686-BFC3-ADD527C86591}" dt="2023-01-22T11:40:16.895" v="2044" actId="403"/>
        <pc:sldMkLst>
          <pc:docMk/>
          <pc:sldMk cId="1056679543" sldId="258"/>
        </pc:sldMkLst>
        <pc:spChg chg="mod">
          <ac:chgData name="Federico Cristofani" userId="7fa76725-6e34-4337-8cb0-ff4ea530f15b" providerId="ADAL" clId="{1D70A1A4-B6DC-4686-BFC3-ADD527C86591}" dt="2023-01-22T11:40:16.895" v="2044" actId="403"/>
          <ac:spMkLst>
            <pc:docMk/>
            <pc:sldMk cId="1056679543" sldId="258"/>
            <ac:spMk id="3" creationId="{068E8217-0879-6045-A028-80534F620714}"/>
          </ac:spMkLst>
        </pc:spChg>
      </pc:sldChg>
      <pc:sldChg chg="addSp delSp modSp mod">
        <pc:chgData name="Federico Cristofani" userId="7fa76725-6e34-4337-8cb0-ff4ea530f15b" providerId="ADAL" clId="{1D70A1A4-B6DC-4686-BFC3-ADD527C86591}" dt="2023-01-22T09:45:00.461" v="102" actId="1076"/>
        <pc:sldMkLst>
          <pc:docMk/>
          <pc:sldMk cId="773792551" sldId="259"/>
        </pc:sldMkLst>
        <pc:picChg chg="add del mod">
          <ac:chgData name="Federico Cristofani" userId="7fa76725-6e34-4337-8cb0-ff4ea530f15b" providerId="ADAL" clId="{1D70A1A4-B6DC-4686-BFC3-ADD527C86591}" dt="2023-01-22T09:43:30.364" v="98" actId="478"/>
          <ac:picMkLst>
            <pc:docMk/>
            <pc:sldMk cId="773792551" sldId="259"/>
            <ac:picMk id="4" creationId="{364E4A23-2D24-5841-65E3-AE6ADE17ADF4}"/>
          </ac:picMkLst>
        </pc:picChg>
        <pc:picChg chg="add del mod">
          <ac:chgData name="Federico Cristofani" userId="7fa76725-6e34-4337-8cb0-ff4ea530f15b" providerId="ADAL" clId="{1D70A1A4-B6DC-4686-BFC3-ADD527C86591}" dt="2023-01-21T11:40:19.625" v="1" actId="478"/>
          <ac:picMkLst>
            <pc:docMk/>
            <pc:sldMk cId="773792551" sldId="259"/>
            <ac:picMk id="4" creationId="{E54B7D51-84D8-C41C-9DF3-A57B73DB4843}"/>
          </ac:picMkLst>
        </pc:picChg>
        <pc:picChg chg="add del mod">
          <ac:chgData name="Federico Cristofani" userId="7fa76725-6e34-4337-8cb0-ff4ea530f15b" providerId="ADAL" clId="{1D70A1A4-B6DC-4686-BFC3-ADD527C86591}" dt="2023-01-22T09:43:52.086" v="99" actId="478"/>
          <ac:picMkLst>
            <pc:docMk/>
            <pc:sldMk cId="773792551" sldId="259"/>
            <ac:picMk id="6" creationId="{B2EEF7A9-DB4A-F2BB-39D2-0E82E983E822}"/>
          </ac:picMkLst>
        </pc:picChg>
        <pc:picChg chg="add mod">
          <ac:chgData name="Federico Cristofani" userId="7fa76725-6e34-4337-8cb0-ff4ea530f15b" providerId="ADAL" clId="{1D70A1A4-B6DC-4686-BFC3-ADD527C86591}" dt="2023-01-22T09:45:00.461" v="102" actId="1076"/>
          <ac:picMkLst>
            <pc:docMk/>
            <pc:sldMk cId="773792551" sldId="259"/>
            <ac:picMk id="7" creationId="{3E9DAAC8-9594-D906-1689-78503E234A10}"/>
          </ac:picMkLst>
        </pc:picChg>
      </pc:sldChg>
      <pc:sldChg chg="modSp mod">
        <pc:chgData name="Federico Cristofani" userId="7fa76725-6e34-4337-8cb0-ff4ea530f15b" providerId="ADAL" clId="{1D70A1A4-B6DC-4686-BFC3-ADD527C86591}" dt="2023-01-22T11:41:42.561" v="2100" actId="20577"/>
        <pc:sldMkLst>
          <pc:docMk/>
          <pc:sldMk cId="877565826" sldId="260"/>
        </pc:sldMkLst>
        <pc:spChg chg="mod">
          <ac:chgData name="Federico Cristofani" userId="7fa76725-6e34-4337-8cb0-ff4ea530f15b" providerId="ADAL" clId="{1D70A1A4-B6DC-4686-BFC3-ADD527C86591}" dt="2023-01-22T11:41:42.561" v="2100" actId="20577"/>
          <ac:spMkLst>
            <pc:docMk/>
            <pc:sldMk cId="877565826" sldId="260"/>
            <ac:spMk id="3" creationId="{FE49C0D5-8D53-0BC0-888F-CCF0DEDFEF0D}"/>
          </ac:spMkLst>
        </pc:spChg>
      </pc:sldChg>
      <pc:sldChg chg="del">
        <pc:chgData name="Federico Cristofani" userId="7fa76725-6e34-4337-8cb0-ff4ea530f15b" providerId="ADAL" clId="{1D70A1A4-B6DC-4686-BFC3-ADD527C86591}" dt="2023-01-21T11:45:52.777" v="96" actId="2696"/>
        <pc:sldMkLst>
          <pc:docMk/>
          <pc:sldMk cId="4165861081" sldId="261"/>
        </pc:sldMkLst>
      </pc:sldChg>
      <pc:sldChg chg="modSp mod">
        <pc:chgData name="Federico Cristofani" userId="7fa76725-6e34-4337-8cb0-ff4ea530f15b" providerId="ADAL" clId="{1D70A1A4-B6DC-4686-BFC3-ADD527C86591}" dt="2023-01-22T11:44:33.915" v="2104" actId="114"/>
        <pc:sldMkLst>
          <pc:docMk/>
          <pc:sldMk cId="1127430590" sldId="262"/>
        </pc:sldMkLst>
        <pc:spChg chg="mod">
          <ac:chgData name="Federico Cristofani" userId="7fa76725-6e34-4337-8cb0-ff4ea530f15b" providerId="ADAL" clId="{1D70A1A4-B6DC-4686-BFC3-ADD527C86591}" dt="2023-01-22T11:44:33.915" v="2104" actId="114"/>
          <ac:spMkLst>
            <pc:docMk/>
            <pc:sldMk cId="1127430590" sldId="262"/>
            <ac:spMk id="3" creationId="{DA4F3D7F-FD5B-8BDB-9471-FC5C8BE26B6C}"/>
          </ac:spMkLst>
        </pc:spChg>
      </pc:sldChg>
      <pc:sldChg chg="addSp delSp modSp mod">
        <pc:chgData name="Federico Cristofani" userId="7fa76725-6e34-4337-8cb0-ff4ea530f15b" providerId="ADAL" clId="{1D70A1A4-B6DC-4686-BFC3-ADD527C86591}" dt="2023-01-22T11:25:15.531" v="1748" actId="1076"/>
        <pc:sldMkLst>
          <pc:docMk/>
          <pc:sldMk cId="3582088358" sldId="264"/>
        </pc:sldMkLst>
        <pc:spChg chg="mod">
          <ac:chgData name="Federico Cristofani" userId="7fa76725-6e34-4337-8cb0-ff4ea530f15b" providerId="ADAL" clId="{1D70A1A4-B6DC-4686-BFC3-ADD527C86591}" dt="2023-01-22T11:23:11.872" v="1724" actId="1076"/>
          <ac:spMkLst>
            <pc:docMk/>
            <pc:sldMk cId="3582088358" sldId="264"/>
            <ac:spMk id="3" creationId="{1106BE54-4991-7B40-B605-26279527E87B}"/>
          </ac:spMkLst>
        </pc:spChg>
        <pc:spChg chg="add mod ord">
          <ac:chgData name="Federico Cristofani" userId="7fa76725-6e34-4337-8cb0-ff4ea530f15b" providerId="ADAL" clId="{1D70A1A4-B6DC-4686-BFC3-ADD527C86591}" dt="2023-01-22T11:23:42.009" v="1727" actId="164"/>
          <ac:spMkLst>
            <pc:docMk/>
            <pc:sldMk cId="3582088358" sldId="264"/>
            <ac:spMk id="18" creationId="{E6FABF44-20DC-CDE9-2CA4-C03AAA1D8564}"/>
          </ac:spMkLst>
        </pc:spChg>
        <pc:spChg chg="add mod">
          <ac:chgData name="Federico Cristofani" userId="7fa76725-6e34-4337-8cb0-ff4ea530f15b" providerId="ADAL" clId="{1D70A1A4-B6DC-4686-BFC3-ADD527C86591}" dt="2023-01-22T11:23:42.009" v="1727" actId="164"/>
          <ac:spMkLst>
            <pc:docMk/>
            <pc:sldMk cId="3582088358" sldId="264"/>
            <ac:spMk id="19" creationId="{24800C7C-48A0-A859-5A0D-3C72C8502551}"/>
          </ac:spMkLst>
        </pc:spChg>
        <pc:spChg chg="add mod">
          <ac:chgData name="Federico Cristofani" userId="7fa76725-6e34-4337-8cb0-ff4ea530f15b" providerId="ADAL" clId="{1D70A1A4-B6DC-4686-BFC3-ADD527C86591}" dt="2023-01-22T11:24:38.701" v="1742" actId="1076"/>
          <ac:spMkLst>
            <pc:docMk/>
            <pc:sldMk cId="3582088358" sldId="264"/>
            <ac:spMk id="20" creationId="{6887E68D-CB69-B9E4-0122-22BD84045577}"/>
          </ac:spMkLst>
        </pc:spChg>
        <pc:spChg chg="add mod">
          <ac:chgData name="Federico Cristofani" userId="7fa76725-6e34-4337-8cb0-ff4ea530f15b" providerId="ADAL" clId="{1D70A1A4-B6DC-4686-BFC3-ADD527C86591}" dt="2023-01-22T11:24:21.790" v="1737" actId="1076"/>
          <ac:spMkLst>
            <pc:docMk/>
            <pc:sldMk cId="3582088358" sldId="264"/>
            <ac:spMk id="21" creationId="{1EBF2C92-4106-D04B-8221-C6DEF8F6FC52}"/>
          </ac:spMkLst>
        </pc:spChg>
        <pc:grpChg chg="add mod">
          <ac:chgData name="Federico Cristofani" userId="7fa76725-6e34-4337-8cb0-ff4ea530f15b" providerId="ADAL" clId="{1D70A1A4-B6DC-4686-BFC3-ADD527C86591}" dt="2023-01-22T11:23:48.206" v="1728" actId="1076"/>
          <ac:grpSpMkLst>
            <pc:docMk/>
            <pc:sldMk cId="3582088358" sldId="264"/>
            <ac:grpSpMk id="22" creationId="{825E80BE-5C70-C9D7-167B-82A138397A1D}"/>
          </ac:grpSpMkLst>
        </pc:grpChg>
        <pc:picChg chg="add mod">
          <ac:chgData name="Federico Cristofani" userId="7fa76725-6e34-4337-8cb0-ff4ea530f15b" providerId="ADAL" clId="{1D70A1A4-B6DC-4686-BFC3-ADD527C86591}" dt="2023-01-22T11:25:13.366" v="1747" actId="1076"/>
          <ac:picMkLst>
            <pc:docMk/>
            <pc:sldMk cId="3582088358" sldId="264"/>
            <ac:picMk id="5" creationId="{133A3215-8B53-44A6-4D5F-53261D9D71DA}"/>
          </ac:picMkLst>
        </pc:picChg>
        <pc:picChg chg="add mod">
          <ac:chgData name="Federico Cristofani" userId="7fa76725-6e34-4337-8cb0-ff4ea530f15b" providerId="ADAL" clId="{1D70A1A4-B6DC-4686-BFC3-ADD527C86591}" dt="2023-01-22T11:25:15.531" v="1748" actId="1076"/>
          <ac:picMkLst>
            <pc:docMk/>
            <pc:sldMk cId="3582088358" sldId="264"/>
            <ac:picMk id="7" creationId="{8EF78E34-CF9C-DE41-9941-8DE9C07E6F67}"/>
          </ac:picMkLst>
        </pc:picChg>
        <pc:picChg chg="add del mod">
          <ac:chgData name="Federico Cristofani" userId="7fa76725-6e34-4337-8cb0-ff4ea530f15b" providerId="ADAL" clId="{1D70A1A4-B6DC-4686-BFC3-ADD527C86591}" dt="2023-01-22T11:18:28.404" v="1627" actId="478"/>
          <ac:picMkLst>
            <pc:docMk/>
            <pc:sldMk cId="3582088358" sldId="264"/>
            <ac:picMk id="9" creationId="{4F065D6D-A07B-3941-DD00-F4D39365212F}"/>
          </ac:picMkLst>
        </pc:picChg>
        <pc:picChg chg="add del mod">
          <ac:chgData name="Federico Cristofani" userId="7fa76725-6e34-4337-8cb0-ff4ea530f15b" providerId="ADAL" clId="{1D70A1A4-B6DC-4686-BFC3-ADD527C86591}" dt="2023-01-22T11:18:28.019" v="1626" actId="478"/>
          <ac:picMkLst>
            <pc:docMk/>
            <pc:sldMk cId="3582088358" sldId="264"/>
            <ac:picMk id="11" creationId="{C1EB6D06-5BF9-8866-81D0-E5588A4405C1}"/>
          </ac:picMkLst>
        </pc:picChg>
        <pc:picChg chg="add mod">
          <ac:chgData name="Federico Cristofani" userId="7fa76725-6e34-4337-8cb0-ff4ea530f15b" providerId="ADAL" clId="{1D70A1A4-B6DC-4686-BFC3-ADD527C86591}" dt="2023-01-22T11:23:42.009" v="1727" actId="164"/>
          <ac:picMkLst>
            <pc:docMk/>
            <pc:sldMk cId="3582088358" sldId="264"/>
            <ac:picMk id="13" creationId="{CD811F9D-DD11-DB4E-04CF-AB66BCD1AE50}"/>
          </ac:picMkLst>
        </pc:picChg>
        <pc:picChg chg="add mod">
          <ac:chgData name="Federico Cristofani" userId="7fa76725-6e34-4337-8cb0-ff4ea530f15b" providerId="ADAL" clId="{1D70A1A4-B6DC-4686-BFC3-ADD527C86591}" dt="2023-01-22T11:25:08.347" v="1746" actId="1076"/>
          <ac:picMkLst>
            <pc:docMk/>
            <pc:sldMk cId="3582088358" sldId="264"/>
            <ac:picMk id="14" creationId="{98A30D18-05D8-0750-6932-4A38186E8CB3}"/>
          </ac:picMkLst>
        </pc:picChg>
        <pc:picChg chg="add mod">
          <ac:chgData name="Federico Cristofani" userId="7fa76725-6e34-4337-8cb0-ff4ea530f15b" providerId="ADAL" clId="{1D70A1A4-B6DC-4686-BFC3-ADD527C86591}" dt="2023-01-22T11:24:59.097" v="1745" actId="1076"/>
          <ac:picMkLst>
            <pc:docMk/>
            <pc:sldMk cId="3582088358" sldId="264"/>
            <ac:picMk id="15" creationId="{8E8ADD95-7C5E-B2D3-4A60-4C02D4B6C9CB}"/>
          </ac:picMkLst>
        </pc:picChg>
        <pc:picChg chg="add mod">
          <ac:chgData name="Federico Cristofani" userId="7fa76725-6e34-4337-8cb0-ff4ea530f15b" providerId="ADAL" clId="{1D70A1A4-B6DC-4686-BFC3-ADD527C86591}" dt="2023-01-22T11:23:42.009" v="1727" actId="164"/>
          <ac:picMkLst>
            <pc:docMk/>
            <pc:sldMk cId="3582088358" sldId="264"/>
            <ac:picMk id="17" creationId="{AAF632D5-F60D-799E-1C0B-25360C233091}"/>
          </ac:picMkLst>
        </pc:picChg>
      </pc:sldChg>
    </pc:docChg>
  </pc:docChgLst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  <pc:docChgLst>
    <pc:chgData name="Matteo Biondi" userId="d00de5ce-87ad-4f1b-b364-b0376961b749" providerId="ADAL" clId="{7A791187-5C08-4C78-8563-34F5225C48D2}"/>
    <pc:docChg chg="undo custSel modSld">
      <pc:chgData name="Matteo Biondi" userId="d00de5ce-87ad-4f1b-b364-b0376961b749" providerId="ADAL" clId="{7A791187-5C08-4C78-8563-34F5225C48D2}" dt="2023-01-22T11:42:29.866" v="283" actId="20577"/>
      <pc:docMkLst>
        <pc:docMk/>
      </pc:docMkLst>
      <pc:sldChg chg="modSp mod">
        <pc:chgData name="Matteo Biondi" userId="d00de5ce-87ad-4f1b-b364-b0376961b749" providerId="ADAL" clId="{7A791187-5C08-4C78-8563-34F5225C48D2}" dt="2023-01-22T11:42:29.866" v="283" actId="20577"/>
        <pc:sldMkLst>
          <pc:docMk/>
          <pc:sldMk cId="1042111262" sldId="257"/>
        </pc:sldMkLst>
        <pc:spChg chg="mod">
          <ac:chgData name="Matteo Biondi" userId="d00de5ce-87ad-4f1b-b364-b0376961b749" providerId="ADAL" clId="{7A791187-5C08-4C78-8563-34F5225C48D2}" dt="2023-01-22T11:42:29.866" v="283" actId="20577"/>
          <ac:spMkLst>
            <pc:docMk/>
            <pc:sldMk cId="1042111262" sldId="257"/>
            <ac:spMk id="3" creationId="{A701C8F0-FB4C-4E4E-804F-9EE05D7441C4}"/>
          </ac:spMkLst>
        </pc:spChg>
      </pc:sldChg>
      <pc:sldChg chg="addSp modSp mod">
        <pc:chgData name="Matteo Biondi" userId="d00de5ce-87ad-4f1b-b364-b0376961b749" providerId="ADAL" clId="{7A791187-5C08-4C78-8563-34F5225C48D2}" dt="2023-01-22T10:28:24.601" v="279" actId="113"/>
        <pc:sldMkLst>
          <pc:docMk/>
          <pc:sldMk cId="877565826" sldId="260"/>
        </pc:sldMkLst>
        <pc:spChg chg="add mod">
          <ac:chgData name="Matteo Biondi" userId="d00de5ce-87ad-4f1b-b364-b0376961b749" providerId="ADAL" clId="{7A791187-5C08-4C78-8563-34F5225C48D2}" dt="2023-01-22T10:28:24.601" v="279" actId="113"/>
          <ac:spMkLst>
            <pc:docMk/>
            <pc:sldMk cId="877565826" sldId="260"/>
            <ac:spMk id="3" creationId="{FE49C0D5-8D53-0BC0-888F-CCF0DEDFEF0D}"/>
          </ac:spMkLst>
        </pc:spChg>
      </pc:sldChg>
      <pc:sldChg chg="addSp modSp mod">
        <pc:chgData name="Matteo Biondi" userId="d00de5ce-87ad-4f1b-b364-b0376961b749" providerId="ADAL" clId="{7A791187-5C08-4C78-8563-34F5225C48D2}" dt="2023-01-22T11:36:01.625" v="282" actId="20577"/>
        <pc:sldMkLst>
          <pc:docMk/>
          <pc:sldMk cId="1127430590" sldId="262"/>
        </pc:sldMkLst>
        <pc:spChg chg="add mod">
          <ac:chgData name="Matteo Biondi" userId="d00de5ce-87ad-4f1b-b364-b0376961b749" providerId="ADAL" clId="{7A791187-5C08-4C78-8563-34F5225C48D2}" dt="2023-01-22T11:36:01.625" v="282" actId="20577"/>
          <ac:spMkLst>
            <pc:docMk/>
            <pc:sldMk cId="1127430590" sldId="262"/>
            <ac:spMk id="3" creationId="{DA4F3D7F-FD5B-8BDB-9471-FC5C8BE26B6C}"/>
          </ac:spMkLst>
        </pc:spChg>
      </pc:sldChg>
      <pc:sldChg chg="addSp delSp modSp mod">
        <pc:chgData name="Matteo Biondi" userId="d00de5ce-87ad-4f1b-b364-b0376961b749" providerId="ADAL" clId="{7A791187-5C08-4C78-8563-34F5225C48D2}" dt="2023-01-22T10:02:53.085" v="209" actId="478"/>
        <pc:sldMkLst>
          <pc:docMk/>
          <pc:sldMk cId="710998634" sldId="263"/>
        </pc:sldMkLst>
        <pc:spChg chg="mod">
          <ac:chgData name="Matteo Biondi" userId="d00de5ce-87ad-4f1b-b364-b0376961b749" providerId="ADAL" clId="{7A791187-5C08-4C78-8563-34F5225C48D2}" dt="2023-01-22T09:58:10.803" v="204" actId="1076"/>
          <ac:spMkLst>
            <pc:docMk/>
            <pc:sldMk cId="710998634" sldId="263"/>
            <ac:spMk id="2" creationId="{E11D8A20-7DC5-3042-A86D-62CF3361ACA7}"/>
          </ac:spMkLst>
        </pc:spChg>
        <pc:spChg chg="del">
          <ac:chgData name="Matteo Biondi" userId="d00de5ce-87ad-4f1b-b364-b0376961b749" providerId="ADAL" clId="{7A791187-5C08-4C78-8563-34F5225C48D2}" dt="2023-01-22T09:48:45.530" v="12" actId="478"/>
          <ac:spMkLst>
            <pc:docMk/>
            <pc:sldMk cId="710998634" sldId="263"/>
            <ac:spMk id="3" creationId="{391F4034-971B-8A4B-888B-5902E8333D6B}"/>
          </ac:spMkLst>
        </pc:spChg>
        <pc:spChg chg="add del mod">
          <ac:chgData name="Matteo Biondi" userId="d00de5ce-87ad-4f1b-b364-b0376961b749" providerId="ADAL" clId="{7A791187-5C08-4C78-8563-34F5225C48D2}" dt="2023-01-22T10:02:53.085" v="209" actId="478"/>
          <ac:spMkLst>
            <pc:docMk/>
            <pc:sldMk cId="710998634" sldId="263"/>
            <ac:spMk id="6" creationId="{579EAFA8-51EB-23FF-E552-FF1514BD71EE}"/>
          </ac:spMkLst>
        </pc:spChg>
        <pc:picChg chg="add mod">
          <ac:chgData name="Matteo Biondi" userId="d00de5ce-87ad-4f1b-b364-b0376961b749" providerId="ADAL" clId="{7A791187-5C08-4C78-8563-34F5225C48D2}" dt="2023-01-22T09:58:39.595" v="207" actId="1076"/>
          <ac:picMkLst>
            <pc:docMk/>
            <pc:sldMk cId="710998634" sldId="263"/>
            <ac:picMk id="5" creationId="{7B92B213-EEC6-65D5-700A-56EF9F7ECE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09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</a:t>
            </a:r>
            <a:r>
              <a:rPr lang="en-US" noProof="0" err="1"/>
              <a:t>gli</a:t>
            </a:r>
            <a:r>
              <a:rPr lang="en-US" noProof="0"/>
              <a:t> </a:t>
            </a:r>
            <a:r>
              <a:rPr lang="en-US" noProof="0" err="1"/>
              <a:t>stili</a:t>
            </a:r>
            <a:r>
              <a:rPr lang="en-US" noProof="0"/>
              <a:t> del </a:t>
            </a:r>
            <a:r>
              <a:rPr lang="en-US" noProof="0" err="1"/>
              <a:t>testo</a:t>
            </a:r>
            <a:r>
              <a:rPr lang="en-US" noProof="0"/>
              <a:t> </a:t>
            </a:r>
            <a:r>
              <a:rPr lang="en-US" noProof="0" err="1"/>
              <a:t>dello</a:t>
            </a:r>
            <a:r>
              <a:rPr lang="en-US" noProof="0"/>
              <a:t> schema</a:t>
            </a:r>
          </a:p>
          <a:p>
            <a:pPr lvl="1"/>
            <a:r>
              <a:rPr lang="en-US" noProof="0"/>
              <a:t>Secondo </a:t>
            </a:r>
            <a:r>
              <a:rPr lang="en-US" noProof="0" err="1"/>
              <a:t>livello</a:t>
            </a:r>
            <a:endParaRPr lang="en-US" noProof="0"/>
          </a:p>
          <a:p>
            <a:pPr lvl="2"/>
            <a:r>
              <a:rPr lang="en-US" noProof="0" err="1"/>
              <a:t>Terzo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  <a:p>
            <a:pPr lvl="3"/>
            <a:r>
              <a:rPr lang="en-US" noProof="0"/>
              <a:t>Quarto </a:t>
            </a:r>
            <a:r>
              <a:rPr lang="en-US" noProof="0" err="1"/>
              <a:t>livello</a:t>
            </a:r>
            <a:endParaRPr lang="en-US" noProof="0"/>
          </a:p>
          <a:p>
            <a:pPr lvl="4"/>
            <a:r>
              <a:rPr lang="en-US" noProof="0" err="1"/>
              <a:t>Quinto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encina/facebook-new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/>
              <a:t>Large-Scale and Multi-Structured Databases</a:t>
            </a:r>
            <a:br>
              <a:rPr lang="en-US"/>
            </a:br>
            <a:r>
              <a:rPr lang="en-US" b="1" i="1"/>
              <a:t>Project Design</a:t>
            </a:r>
            <a:br>
              <a:rPr lang="en-US" b="1" i="1"/>
            </a:br>
            <a:r>
              <a:rPr lang="en-US" b="1" i="1"/>
              <a:t>Social News</a:t>
            </a:r>
            <a:endParaRPr lang="en-US" sz="3300" i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67523" y="5229225"/>
            <a:ext cx="1876425" cy="876300"/>
          </a:xfrm>
        </p:spPr>
        <p:txBody>
          <a:bodyPr>
            <a:normAutofit lnSpcReduction="10000"/>
          </a:bodyPr>
          <a:lstStyle/>
          <a:p>
            <a:pPr algn="r"/>
            <a:r>
              <a:rPr lang="it-IT" sz="1600"/>
              <a:t>Biondi Matteo</a:t>
            </a:r>
          </a:p>
          <a:p>
            <a:pPr algn="r"/>
            <a:r>
              <a:rPr lang="it-IT" sz="1600" err="1"/>
              <a:t>Burgisi</a:t>
            </a:r>
            <a:r>
              <a:rPr lang="it-IT" sz="1600"/>
              <a:t> Martina</a:t>
            </a:r>
          </a:p>
          <a:p>
            <a:pPr algn="r"/>
            <a:r>
              <a:rPr lang="it-IT" sz="1600"/>
              <a:t>Cristofani Federico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ypes of </a:t>
            </a:r>
            <a:r>
              <a:rPr lang="en-GB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readers, reporters, and administrators.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Readers can 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reporters or posts, view and comment on posts, delete a comment follow reporters, view the most influential and popular reporters and view their own profile.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Reporters can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post and delete articles, view statistics about most active time of the day and their own most popular posts, and view their own profile.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Administrators can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view statistics about readers and reporters, register new verified reporters, search and delete registered users and comments/posts.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website application that uses encryption for passwords, secure communication and is available 24/7.</a:t>
            </a:r>
          </a:p>
          <a:p>
            <a:pPr marL="285750" lvl="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</a:t>
            </a:r>
            <a:r>
              <a:rPr lang="en-GB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include: most active readers, most popular reporters, gender statistics, nationality statistics, hot posts of the day and most active moment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Actors and main supported functionalities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B92B213-EEC6-65D5-700A-56EF9F7EC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2771" y="1233093"/>
            <a:ext cx="3561735" cy="47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366897"/>
            <a:ext cx="834902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/>
              <a:t>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https://github.com/jbencina/facebook-news</a:t>
            </a: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https://www.kaggle.com/datasets/bwandowando/breaking-news-twitter-dataset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https://randomuser.me/</a:t>
            </a:r>
            <a:endParaRPr lang="en-US" sz="1600"/>
          </a:p>
          <a:p>
            <a:pPr lvl="0"/>
            <a:endParaRPr lang="en-US" sz="1400" b="1" i="1"/>
          </a:p>
          <a:p>
            <a:pPr lvl="0"/>
            <a:r>
              <a:rPr lang="en-US" sz="2000" b="1" i="1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Facebook posts and comments on news outlet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Breaking news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Randomly generated users</a:t>
            </a:r>
          </a:p>
          <a:p>
            <a:endParaRPr lang="en-GB" sz="1400"/>
          </a:p>
          <a:p>
            <a:pPr lvl="0"/>
            <a:r>
              <a:rPr lang="en-US" sz="2000" b="1" i="1"/>
              <a:t>Volume: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/>
              <a:t>Post\Tweet and comments after being cleaned at least 104MB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/>
              <a:t>Generated users 150.000, estimated considering number of real authors of comments and posts</a:t>
            </a:r>
          </a:p>
          <a:p>
            <a:pPr lvl="0"/>
            <a:endParaRPr lang="en-US" sz="1400"/>
          </a:p>
          <a:p>
            <a:pPr lvl="0"/>
            <a:r>
              <a:rPr lang="en-US" sz="2000" b="1" i="1"/>
              <a:t>Variety</a:t>
            </a:r>
            <a:r>
              <a:rPr lang="en-US" sz="2000"/>
              <a:t>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/>
              <a:t>Data comes from two different sources (Twitter and Facebook)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/>
              <a:t>Some data attribute are optional </a:t>
            </a:r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UML Class Diagram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9DAAC8-9594-D906-1689-78503E234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80" y="1400175"/>
            <a:ext cx="6282317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and Entities </a:t>
            </a:r>
            <a:br>
              <a:rPr lang="en-US"/>
            </a:br>
            <a:r>
              <a:rPr lang="en-US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9C0D5-8D53-0BC0-888F-CCF0DEDFEF0D}"/>
              </a:ext>
            </a:extLst>
          </p:cNvPr>
          <p:cNvSpPr txBox="1"/>
          <p:nvPr/>
        </p:nvSpPr>
        <p:spPr>
          <a:xfrm>
            <a:off x="589935" y="1386348"/>
            <a:ext cx="78608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User (Reader, Reporter,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Comment</a:t>
            </a:r>
          </a:p>
          <a:p>
            <a:endParaRPr lang="en-US"/>
          </a:p>
          <a:p>
            <a:r>
              <a:rPr lang="en-US" sz="2000" b="1"/>
              <a:t>Statistics and queries: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active readers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reader with highest number of comments in the last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Most popular reporters</a:t>
            </a:r>
            <a:r>
              <a:rPr lang="en-US"/>
              <a:t>, reporter with highest number of followers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Gender\Nationality statistics</a:t>
            </a:r>
            <a:r>
              <a:rPr lang="en-US"/>
              <a:t>, users per gender\nationality 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Hot posts of the day</a:t>
            </a:r>
            <a:r>
              <a:rPr lang="en-US"/>
              <a:t>, top 10 most commented posts of the day</a:t>
            </a:r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and Entities </a:t>
            </a:r>
            <a:br>
              <a:rPr lang="en-US"/>
            </a:br>
            <a:r>
              <a:rPr lang="en-US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4F3D7F-FD5B-8BDB-9471-FC5C8BE26B6C}"/>
              </a:ext>
            </a:extLst>
          </p:cNvPr>
          <p:cNvSpPr txBox="1"/>
          <p:nvPr/>
        </p:nvSpPr>
        <p:spPr>
          <a:xfrm>
            <a:off x="589935" y="1386348"/>
            <a:ext cx="78608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User (Reader, Reporter)</a:t>
            </a:r>
          </a:p>
          <a:p>
            <a:endParaRPr lang="en-US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/>
              <a:t>Graph DB maintains only the essential information to handle the “follow” relationship between readers and reporters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/>
              <a:t>Relationship are unidirectional and the only ones admitted are from reader to reporter</a:t>
            </a:r>
          </a:p>
          <a:p>
            <a:endParaRPr lang="en-US"/>
          </a:p>
          <a:p>
            <a:r>
              <a:rPr lang="en-US" sz="2000" b="1"/>
              <a:t>Statistics and queries: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Given a reader</a:t>
            </a:r>
            <a:r>
              <a:rPr lang="en-US"/>
              <a:t>, retrieve his\her followed reporters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 the most followed reporters</a:t>
            </a:r>
            <a:r>
              <a:rPr lang="en-GB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reader doesn’t follow yet</a:t>
            </a:r>
            <a:endParaRPr lang="en-US" b="1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473332" y="1190012"/>
            <a:ext cx="818061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Java EE webapp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Tomcat application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MongoDB and Neo4J databases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Server-side dependencies resolved by Maven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Client user interface build via Bootstrap components and </a:t>
            </a:r>
            <a:r>
              <a:rPr lang="en-US" err="1"/>
              <a:t>Javascript</a:t>
            </a:r>
            <a:endParaRPr lang="en-US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825E80BE-5C70-C9D7-167B-82A138397A1D}"/>
              </a:ext>
            </a:extLst>
          </p:cNvPr>
          <p:cNvGrpSpPr/>
          <p:nvPr/>
        </p:nvGrpSpPr>
        <p:grpSpPr>
          <a:xfrm>
            <a:off x="570894" y="3353252"/>
            <a:ext cx="8002211" cy="2684270"/>
            <a:chOff x="570894" y="3380628"/>
            <a:chExt cx="8002211" cy="2684270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E6FABF44-20DC-CDE9-2CA4-C03AAA1D8564}"/>
                </a:ext>
              </a:extLst>
            </p:cNvPr>
            <p:cNvSpPr/>
            <p:nvPr/>
          </p:nvSpPr>
          <p:spPr>
            <a:xfrm>
              <a:off x="570894" y="3713584"/>
              <a:ext cx="2351314" cy="2351314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133A3215-8B53-44A6-4D5F-53261D9D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7851" y="5215842"/>
              <a:ext cx="1911575" cy="483516"/>
            </a:xfrm>
            <a:prstGeom prst="rect">
              <a:avLst/>
            </a:prstGeom>
          </p:spPr>
        </p:pic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8EF78E34-CF9C-DE41-9941-8DE9C07E6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22739" y="3771325"/>
              <a:ext cx="1439248" cy="1018545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CD811F9D-DD11-DB4E-04CF-AB66BCD1A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3600" y="3944058"/>
              <a:ext cx="988101" cy="787393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98A30D18-05D8-0750-6932-4A38186E8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27074" y="4182120"/>
              <a:ext cx="1439248" cy="540149"/>
            </a:xfrm>
            <a:prstGeom prst="rect">
              <a:avLst/>
            </a:prstGeom>
          </p:spPr>
        </p:pic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8E8ADD95-7C5E-B2D3-4A60-4C02D4B6C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60686" y="4789870"/>
              <a:ext cx="2172024" cy="585451"/>
            </a:xfrm>
            <a:prstGeom prst="rect">
              <a:avLst/>
            </a:prstGeom>
          </p:spPr>
        </p:pic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AAF632D5-F60D-799E-1C0B-25360C233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50064" y="5169516"/>
              <a:ext cx="715171" cy="715171"/>
            </a:xfrm>
            <a:prstGeom prst="rect">
              <a:avLst/>
            </a:prstGeom>
          </p:spPr>
        </p:pic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4800C7C-48A0-A859-5A0D-3C72C8502551}"/>
                </a:ext>
              </a:extLst>
            </p:cNvPr>
            <p:cNvSpPr/>
            <p:nvPr/>
          </p:nvSpPr>
          <p:spPr>
            <a:xfrm>
              <a:off x="3200400" y="3707779"/>
              <a:ext cx="5372705" cy="2351314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887E68D-CB69-B9E4-0122-22BD84045577}"/>
                </a:ext>
              </a:extLst>
            </p:cNvPr>
            <p:cNvSpPr txBox="1"/>
            <p:nvPr/>
          </p:nvSpPr>
          <p:spPr>
            <a:xfrm>
              <a:off x="5382447" y="3388058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i="1"/>
                <a:t>Server-side</a:t>
              </a:r>
              <a:endParaRPr lang="en-GB" b="1" i="1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1EBF2C92-4106-D04B-8221-C6DEF8F6FC52}"/>
                </a:ext>
              </a:extLst>
            </p:cNvPr>
            <p:cNvSpPr txBox="1"/>
            <p:nvPr/>
          </p:nvSpPr>
          <p:spPr>
            <a:xfrm>
              <a:off x="1225818" y="3380628"/>
              <a:ext cx="963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i="1"/>
                <a:t>Client-side</a:t>
              </a:r>
              <a:endParaRPr lang="en-GB" sz="1400" b="1" i="1"/>
            </a:p>
          </p:txBody>
        </p:sp>
      </p:grp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di Office</vt:lpstr>
      <vt:lpstr>Large-Scale and Multi-Structured Databases Project Design Social News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revision>1</cp:revision>
  <dcterms:created xsi:type="dcterms:W3CDTF">2019-07-02T09:26:30Z</dcterms:created>
  <dcterms:modified xsi:type="dcterms:W3CDTF">2023-01-22T11:45:11Z</dcterms:modified>
</cp:coreProperties>
</file>