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qjdahskaj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556792"/>
            <a:ext cx="7506748" cy="4887007"/>
          </a:xfrm>
          <a:prstGeom prst="rect">
            <a:avLst/>
          </a:prstGeom>
        </p:spPr>
      </p:pic>
      <p:sp>
        <p:nvSpPr>
          <p:cNvPr id="5" name="Ellips 4"/>
          <p:cNvSpPr/>
          <p:nvPr/>
        </p:nvSpPr>
        <p:spPr>
          <a:xfrm>
            <a:off x="395536" y="1628800"/>
            <a:ext cx="1512168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611560" y="177281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Vibrera i närhet</a:t>
            </a:r>
            <a:endParaRPr lang="sv-SE" sz="1000" dirty="0"/>
          </a:p>
        </p:txBody>
      </p:sp>
      <p:sp>
        <p:nvSpPr>
          <p:cNvPr id="7" name="Ellips 6"/>
          <p:cNvSpPr/>
          <p:nvPr/>
        </p:nvSpPr>
        <p:spPr>
          <a:xfrm>
            <a:off x="1475656" y="980728"/>
            <a:ext cx="1872208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/>
          <p:cNvSpPr txBox="1"/>
          <p:nvPr/>
        </p:nvSpPr>
        <p:spPr>
          <a:xfrm>
            <a:off x="1691680" y="1052736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 smtClean="0"/>
              <a:t>Epilepsi-lyse</a:t>
            </a:r>
            <a:r>
              <a:rPr lang="sv-SE" sz="1000" dirty="0" smtClean="0"/>
              <a:t> vid skakning</a:t>
            </a:r>
            <a:endParaRPr lang="sv-SE" sz="1000" dirty="0"/>
          </a:p>
        </p:txBody>
      </p:sp>
      <p:cxnSp>
        <p:nvCxnSpPr>
          <p:cNvPr id="10" name="Rak 9"/>
          <p:cNvCxnSpPr>
            <a:endCxn id="7" idx="5"/>
          </p:cNvCxnSpPr>
          <p:nvPr/>
        </p:nvCxnSpPr>
        <p:spPr>
          <a:xfrm flipH="1" flipV="1">
            <a:off x="3073685" y="1533892"/>
            <a:ext cx="850243" cy="52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>
            <a:endCxn id="5" idx="6"/>
          </p:cNvCxnSpPr>
          <p:nvPr/>
        </p:nvCxnSpPr>
        <p:spPr>
          <a:xfrm flipH="1" flipV="1">
            <a:off x="1907704" y="1988840"/>
            <a:ext cx="151216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 8"/>
          <p:cNvSpPr/>
          <p:nvPr/>
        </p:nvSpPr>
        <p:spPr>
          <a:xfrm>
            <a:off x="6084168" y="1412776"/>
            <a:ext cx="1872208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/>
          <p:cNvSpPr txBox="1"/>
          <p:nvPr/>
        </p:nvSpPr>
        <p:spPr>
          <a:xfrm>
            <a:off x="6228184" y="1484784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Ikonen ökar ju längre distans man vill ha(settings)</a:t>
            </a:r>
            <a:endParaRPr lang="sv-SE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Bildspel på skärmen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Bild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Hanna Lindwall</dc:creator>
  <cp:lastModifiedBy>Hanna Lindwall</cp:lastModifiedBy>
  <cp:revision>3</cp:revision>
  <dcterms:created xsi:type="dcterms:W3CDTF">2017-04-25T08:27:00Z</dcterms:created>
  <dcterms:modified xsi:type="dcterms:W3CDTF">2017-04-25T10:29:33Z</dcterms:modified>
</cp:coreProperties>
</file>