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9" name="Underrubrik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v-SE" smtClean="0"/>
              <a:t>Klicka här för att ändra format på underrubrik i bakgrunden</a:t>
            </a:r>
            <a:endParaRPr kumimoji="0" lang="en-US"/>
          </a:p>
        </p:txBody>
      </p:sp>
      <p:sp>
        <p:nvSpPr>
          <p:cNvPr id="28" name="Platshållare för datum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07CCCA1-8C41-461E-9459-696C9C42534A}" type="datetimeFigureOut">
              <a:rPr lang="sv-SE" smtClean="0"/>
              <a:t>2017-03-28</a:t>
            </a:fld>
            <a:endParaRPr lang="sv-SE"/>
          </a:p>
        </p:txBody>
      </p:sp>
      <p:sp>
        <p:nvSpPr>
          <p:cNvPr id="17" name="Platshållare för sidfot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v-SE"/>
          </a:p>
        </p:txBody>
      </p:sp>
      <p:sp>
        <p:nvSpPr>
          <p:cNvPr id="10" name="Rektangel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ktangel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ktangel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ktangel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ak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ak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ak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ak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ak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ak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ktangel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Platshållare för bildnumm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58700FC-DA05-4953-920D-5DC2CCDD5C11}" type="slidenum">
              <a:rPr lang="sv-SE" smtClean="0"/>
              <a:t>‹#›</a:t>
            </a:fld>
            <a:endParaRPr lang="sv-S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CCA1-8C41-461E-9459-696C9C42534A}" type="datetimeFigureOut">
              <a:rPr lang="sv-SE" smtClean="0"/>
              <a:t>2017-03-28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700FC-DA05-4953-920D-5DC2CCDD5C1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CCA1-8C41-461E-9459-696C9C42534A}" type="datetimeFigureOut">
              <a:rPr lang="sv-SE" smtClean="0"/>
              <a:t>2017-03-28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700FC-DA05-4953-920D-5DC2CCDD5C1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8" name="Platshållare för innehåll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07CCCA1-8C41-461E-9459-696C9C42534A}" type="datetimeFigureOut">
              <a:rPr lang="sv-SE" smtClean="0"/>
              <a:t>2017-03-28</a:t>
            </a:fld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58700FC-DA05-4953-920D-5DC2CCDD5C11}" type="slidenum">
              <a:rPr lang="sv-SE" smtClean="0"/>
              <a:t>‹#›</a:t>
            </a:fld>
            <a:endParaRPr lang="sv-SE"/>
          </a:p>
        </p:txBody>
      </p:sp>
      <p:sp>
        <p:nvSpPr>
          <p:cNvPr id="10" name="Platshållare för sidfot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07CCCA1-8C41-461E-9459-696C9C42534A}" type="datetimeFigureOut">
              <a:rPr lang="sv-SE" smtClean="0"/>
              <a:t>2017-03-28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v-SE"/>
          </a:p>
        </p:txBody>
      </p:sp>
      <p:sp>
        <p:nvSpPr>
          <p:cNvPr id="9" name="Rektangel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ktangel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ktangel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ktangel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ak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ak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ak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ak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ak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ktangel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ak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58700FC-DA05-4953-920D-5DC2CCDD5C11}" type="slidenum">
              <a:rPr lang="sv-SE" smtClean="0"/>
              <a:t>‹#›</a:t>
            </a:fld>
            <a:endParaRPr lang="sv-S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CCA1-8C41-461E-9459-696C9C42534A}" type="datetimeFigureOut">
              <a:rPr lang="sv-SE" smtClean="0"/>
              <a:t>2017-03-28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700FC-DA05-4953-920D-5DC2CCDD5C11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innehåll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11" name="Platshållare för innehåll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CCA1-8C41-461E-9459-696C9C42534A}" type="datetimeFigureOut">
              <a:rPr lang="sv-SE" smtClean="0"/>
              <a:t>2017-03-28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700FC-DA05-4953-920D-5DC2CCDD5C11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latshållare för innehåll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13" name="Platshållare för innehåll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6" name="Platshållare för da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07CCCA1-8C41-461E-9459-696C9C42534A}" type="datetimeFigureOut">
              <a:rPr lang="sv-SE" smtClean="0"/>
              <a:t>2017-03-28</a:t>
            </a:fld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58700FC-DA05-4953-920D-5DC2CCDD5C11}" type="slidenum">
              <a:rPr lang="sv-SE" smtClean="0"/>
              <a:t>‹#›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CCA1-8C41-461E-9459-696C9C42534A}" type="datetimeFigureOut">
              <a:rPr lang="sv-SE" smtClean="0"/>
              <a:t>2017-03-28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700FC-DA05-4953-920D-5DC2CCDD5C1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ehåll med bild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ak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8" name="Rak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ak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ak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ktangel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ak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Platshållare för innehåll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21" name="Platshållare för datum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07CCCA1-8C41-461E-9459-696C9C42534A}" type="datetimeFigureOut">
              <a:rPr lang="sv-SE" smtClean="0"/>
              <a:t>2017-03-28</a:t>
            </a:fld>
            <a:endParaRPr lang="sv-SE"/>
          </a:p>
        </p:txBody>
      </p:sp>
      <p:sp>
        <p:nvSpPr>
          <p:cNvPr id="22" name="Platshållare för bildnumm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58700FC-DA05-4953-920D-5DC2CCDD5C11}" type="slidenum">
              <a:rPr lang="sv-SE" smtClean="0"/>
              <a:t>‹#›</a:t>
            </a:fld>
            <a:endParaRPr lang="sv-SE"/>
          </a:p>
        </p:txBody>
      </p:sp>
      <p:sp>
        <p:nvSpPr>
          <p:cNvPr id="23" name="Platshållare för sidfot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v-S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ak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v-SE" smtClean="0"/>
              <a:t>Klicka på ikonen för att lägga till en bild</a:t>
            </a:r>
            <a:endParaRPr kumimoji="0" lang="en-US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10" name="Rak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ktangel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ak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ak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ak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Platshållare för datum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07CCCA1-8C41-461E-9459-696C9C42534A}" type="datetimeFigureOut">
              <a:rPr lang="sv-SE" smtClean="0"/>
              <a:t>2017-03-28</a:t>
            </a:fld>
            <a:endParaRPr lang="sv-SE"/>
          </a:p>
        </p:txBody>
      </p:sp>
      <p:sp>
        <p:nvSpPr>
          <p:cNvPr id="18" name="Platshållare för bildnumm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58700FC-DA05-4953-920D-5DC2CCDD5C11}" type="slidenum">
              <a:rPr lang="sv-SE" smtClean="0"/>
              <a:t>‹#›</a:t>
            </a:fld>
            <a:endParaRPr lang="sv-SE"/>
          </a:p>
        </p:txBody>
      </p:sp>
      <p:sp>
        <p:nvSpPr>
          <p:cNvPr id="21" name="Platshållare för sidfot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ak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Platshållare för rubrik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13" name="Platshållare för text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  <a:p>
            <a:pPr lvl="1" eaLnBrk="1" latinLnBrk="0" hangingPunct="1"/>
            <a:r>
              <a:rPr kumimoji="0" lang="sv-SE" smtClean="0"/>
              <a:t>Nivå två</a:t>
            </a:r>
          </a:p>
          <a:p>
            <a:pPr lvl="2" eaLnBrk="1" latinLnBrk="0" hangingPunct="1"/>
            <a:r>
              <a:rPr kumimoji="0" lang="sv-SE" smtClean="0"/>
              <a:t>Nivå tre</a:t>
            </a:r>
          </a:p>
          <a:p>
            <a:pPr lvl="3" eaLnBrk="1" latinLnBrk="0" hangingPunct="1"/>
            <a:r>
              <a:rPr kumimoji="0" lang="sv-SE" smtClean="0"/>
              <a:t>Nivå fyra</a:t>
            </a:r>
          </a:p>
          <a:p>
            <a:pPr lvl="4" eaLnBrk="1" latinLnBrk="0" hangingPunct="1"/>
            <a:r>
              <a:rPr kumimoji="0" lang="sv-SE" smtClean="0"/>
              <a:t>Nivå fem</a:t>
            </a:r>
            <a:endParaRPr kumimoji="0" lang="en-US"/>
          </a:p>
        </p:txBody>
      </p:sp>
      <p:sp>
        <p:nvSpPr>
          <p:cNvPr id="14" name="Platshållare för datum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07CCCA1-8C41-461E-9459-696C9C42534A}" type="datetimeFigureOut">
              <a:rPr lang="sv-SE" smtClean="0"/>
              <a:t>2017-03-28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v-SE"/>
          </a:p>
        </p:txBody>
      </p:sp>
      <p:sp>
        <p:nvSpPr>
          <p:cNvPr id="7" name="Rak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ak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ktangel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ak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Platshållare för bildnumm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58700FC-DA05-4953-920D-5DC2CCDD5C11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Group High </a:t>
            </a:r>
            <a:r>
              <a:rPr lang="sv-SE" dirty="0" err="1" smtClean="0"/>
              <a:t>Five</a:t>
            </a:r>
            <a:r>
              <a:rPr lang="sv-SE" dirty="0" smtClean="0"/>
              <a:t>!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Christopher, Hanna, </a:t>
            </a:r>
            <a:r>
              <a:rPr lang="sv-SE" dirty="0" err="1" smtClean="0"/>
              <a:t>Hexu</a:t>
            </a:r>
            <a:r>
              <a:rPr lang="sv-SE" dirty="0" smtClean="0"/>
              <a:t> (Hanna), Måns</a:t>
            </a:r>
            <a:br>
              <a:rPr lang="sv-SE" dirty="0" smtClean="0"/>
            </a:br>
            <a:r>
              <a:rPr lang="sv-SE" dirty="0" smtClean="0"/>
              <a:t>presents</a:t>
            </a:r>
            <a:endParaRPr lang="sv-S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HappyApp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smtClean="0"/>
              <a:t>Get a </a:t>
            </a:r>
            <a:r>
              <a:rPr lang="sv-SE" dirty="0" smtClean="0"/>
              <a:t>hug from </a:t>
            </a:r>
            <a:r>
              <a:rPr lang="sv-SE" dirty="0" err="1" smtClean="0"/>
              <a:t>nearby</a:t>
            </a:r>
            <a:r>
              <a:rPr lang="sv-SE" dirty="0" smtClean="0"/>
              <a:t> huggers </a:t>
            </a:r>
            <a:r>
              <a:rPr lang="sv-SE" dirty="0" err="1" smtClean="0"/>
              <a:t>when</a:t>
            </a:r>
            <a:r>
              <a:rPr lang="sv-SE" dirty="0" smtClean="0"/>
              <a:t> you </a:t>
            </a:r>
            <a:r>
              <a:rPr lang="sv-SE" dirty="0" err="1" smtClean="0"/>
              <a:t>most</a:t>
            </a:r>
            <a:r>
              <a:rPr lang="sv-SE" dirty="0" smtClean="0"/>
              <a:t> </a:t>
            </a:r>
            <a:r>
              <a:rPr lang="sv-SE" dirty="0" err="1" smtClean="0"/>
              <a:t>need</a:t>
            </a:r>
            <a:r>
              <a:rPr lang="sv-SE" dirty="0" smtClean="0"/>
              <a:t> it!</a:t>
            </a:r>
            <a:br>
              <a:rPr lang="sv-SE" dirty="0" smtClean="0"/>
            </a:br>
            <a:r>
              <a:rPr lang="sv-SE" dirty="0" smtClean="0"/>
              <a:t> </a:t>
            </a:r>
            <a:endParaRPr lang="sv-SE" dirty="0" smtClean="0"/>
          </a:p>
          <a:p>
            <a:r>
              <a:rPr lang="sv-SE" dirty="0" err="1" smtClean="0"/>
              <a:t>Collect</a:t>
            </a:r>
            <a:r>
              <a:rPr lang="sv-SE" dirty="0" smtClean="0"/>
              <a:t> </a:t>
            </a:r>
            <a:r>
              <a:rPr lang="sv-SE" dirty="0" err="1" smtClean="0"/>
              <a:t>hugpoints</a:t>
            </a:r>
            <a:r>
              <a:rPr lang="sv-SE" dirty="0" smtClean="0"/>
              <a:t> by </a:t>
            </a:r>
            <a:r>
              <a:rPr lang="sv-SE" dirty="0" err="1" smtClean="0"/>
              <a:t>giving</a:t>
            </a:r>
            <a:r>
              <a:rPr lang="sv-SE" dirty="0" smtClean="0"/>
              <a:t> hugs and </a:t>
            </a:r>
            <a:r>
              <a:rPr lang="sv-SE" dirty="0" err="1" smtClean="0"/>
              <a:t>spreading</a:t>
            </a:r>
            <a:r>
              <a:rPr lang="sv-SE" dirty="0" smtClean="0"/>
              <a:t> love!</a:t>
            </a:r>
          </a:p>
          <a:p>
            <a:endParaRPr lang="sv-SE" dirty="0" smtClean="0"/>
          </a:p>
          <a:p>
            <a:r>
              <a:rPr lang="sv-SE" dirty="0" err="1" smtClean="0"/>
              <a:t>We’ll</a:t>
            </a:r>
            <a:r>
              <a:rPr lang="sv-SE" dirty="0" smtClean="0"/>
              <a:t> </a:t>
            </a:r>
            <a:r>
              <a:rPr lang="sv-SE" dirty="0" err="1" smtClean="0"/>
              <a:t>help</a:t>
            </a:r>
            <a:r>
              <a:rPr lang="sv-SE" dirty="0" smtClean="0"/>
              <a:t> you </a:t>
            </a:r>
            <a:r>
              <a:rPr lang="sv-SE" dirty="0" err="1" smtClean="0"/>
              <a:t>find</a:t>
            </a:r>
            <a:r>
              <a:rPr lang="sv-SE" dirty="0" smtClean="0"/>
              <a:t> </a:t>
            </a:r>
            <a:r>
              <a:rPr lang="sv-SE" dirty="0" err="1" smtClean="0"/>
              <a:t>each</a:t>
            </a:r>
            <a:r>
              <a:rPr lang="sv-SE" dirty="0" smtClean="0"/>
              <a:t> </a:t>
            </a:r>
            <a:r>
              <a:rPr lang="sv-SE" dirty="0" err="1" smtClean="0"/>
              <a:t>other</a:t>
            </a:r>
            <a:r>
              <a:rPr lang="sv-SE" dirty="0" smtClean="0"/>
              <a:t> with a </a:t>
            </a:r>
            <a:r>
              <a:rPr lang="sv-SE" dirty="0" err="1" smtClean="0"/>
              <a:t>convenient</a:t>
            </a:r>
            <a:r>
              <a:rPr lang="sv-SE" dirty="0" smtClean="0"/>
              <a:t> </a:t>
            </a:r>
            <a:r>
              <a:rPr lang="sv-SE" dirty="0" err="1" smtClean="0"/>
              <a:t>map</a:t>
            </a:r>
            <a:r>
              <a:rPr lang="sv-SE" dirty="0" smtClean="0"/>
              <a:t> and </a:t>
            </a:r>
            <a:r>
              <a:rPr lang="sv-SE" dirty="0" err="1" smtClean="0"/>
              <a:t>you’ll</a:t>
            </a:r>
            <a:r>
              <a:rPr lang="sv-SE" dirty="0" smtClean="0"/>
              <a:t> be </a:t>
            </a:r>
            <a:r>
              <a:rPr lang="sv-SE" dirty="0" err="1" smtClean="0"/>
              <a:t>able</a:t>
            </a:r>
            <a:r>
              <a:rPr lang="sv-SE" dirty="0" smtClean="0"/>
              <a:t> to </a:t>
            </a:r>
            <a:r>
              <a:rPr lang="sv-SE" dirty="0" err="1" smtClean="0"/>
              <a:t>notify</a:t>
            </a:r>
            <a:r>
              <a:rPr lang="sv-SE" dirty="0" smtClean="0"/>
              <a:t> </a:t>
            </a:r>
            <a:r>
              <a:rPr lang="sv-SE" dirty="0" err="1" smtClean="0"/>
              <a:t>each</a:t>
            </a:r>
            <a:r>
              <a:rPr lang="sv-SE" dirty="0" smtClean="0"/>
              <a:t> </a:t>
            </a:r>
            <a:r>
              <a:rPr lang="sv-SE" dirty="0" err="1" smtClean="0"/>
              <a:t>other</a:t>
            </a:r>
            <a:r>
              <a:rPr lang="sv-SE" dirty="0" smtClean="0"/>
              <a:t> with a shake of your </a:t>
            </a:r>
            <a:r>
              <a:rPr lang="sv-SE" dirty="0" err="1" smtClean="0"/>
              <a:t>phone</a:t>
            </a:r>
            <a:r>
              <a:rPr lang="sv-SE" dirty="0" smtClean="0"/>
              <a:t>!</a:t>
            </a:r>
            <a:endParaRPr lang="sv-S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rspråk">
  <a:themeElements>
    <a:clrScheme name="Burspråk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urspråk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urspråk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</TotalTime>
  <Words>26</Words>
  <Application>Microsoft Office PowerPoint</Application>
  <PresentationFormat>Bildspel på skärmen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3" baseType="lpstr">
      <vt:lpstr>Burspråk</vt:lpstr>
      <vt:lpstr>Group High Five!</vt:lpstr>
      <vt:lpstr>HappyApp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High Five!</dc:title>
  <dc:creator>Hanna Lindwall</dc:creator>
  <cp:lastModifiedBy>Hanna Lindwall</cp:lastModifiedBy>
  <cp:revision>2</cp:revision>
  <dcterms:created xsi:type="dcterms:W3CDTF">2017-03-28T11:16:10Z</dcterms:created>
  <dcterms:modified xsi:type="dcterms:W3CDTF">2017-03-28T11:29:07Z</dcterms:modified>
</cp:coreProperties>
</file>