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7597-9D33-4B0A-8CF9-1BF42987E0BD}" type="datetimeFigureOut">
              <a:rPr lang="sv-SE" smtClean="0"/>
              <a:t>2017-05-09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8502-075D-4072-AC05-06C177EEEE8D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peoplewal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0529" y="-603448"/>
            <a:ext cx="9324529" cy="7669462"/>
          </a:xfrm>
          <a:prstGeom prst="rect">
            <a:avLst/>
          </a:prstGeom>
        </p:spPr>
      </p:pic>
      <p:pic>
        <p:nvPicPr>
          <p:cNvPr id="7" name="Bildobjekt 6" descr="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89341">
            <a:off x="61508" y="579337"/>
            <a:ext cx="412254" cy="732896"/>
          </a:xfrm>
          <a:prstGeom prst="rect">
            <a:avLst/>
          </a:prstGeom>
        </p:spPr>
      </p:pic>
      <p:pic>
        <p:nvPicPr>
          <p:cNvPr id="8" name="Bildobjekt 7" descr="iphone_PNG57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25525">
            <a:off x="7080621" y="1551439"/>
            <a:ext cx="740291" cy="1268760"/>
          </a:xfrm>
          <a:prstGeom prst="rect">
            <a:avLst/>
          </a:prstGeom>
        </p:spPr>
      </p:pic>
      <p:pic>
        <p:nvPicPr>
          <p:cNvPr id="6" name="Bildobjekt 5" descr="CPWmn80VEAAYmP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3688" y="1844824"/>
            <a:ext cx="6192688" cy="33517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Bildspel på skärmen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Hanna Lindwall</dc:creator>
  <cp:lastModifiedBy>Hanna Lindwall</cp:lastModifiedBy>
  <cp:revision>1</cp:revision>
  <dcterms:created xsi:type="dcterms:W3CDTF">2017-05-09T14:48:23Z</dcterms:created>
  <dcterms:modified xsi:type="dcterms:W3CDTF">2017-05-09T14:56:19Z</dcterms:modified>
</cp:coreProperties>
</file>