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1" name="Platshållare fö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3" name="Platshållare för sidfo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tshållare fö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20D8E4-243A-41B8-BD02-3FB5064FC7A2}" type="datetimeFigureOut">
              <a:rPr lang="sv-SE" smtClean="0"/>
              <a:pPr/>
              <a:t>2017-05-04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80B7D7-9A97-4398-9DC9-C3EA8C604B6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anna\Documents\GITMAPP\ProjMAMN01\MAMN01\videos\0_create_profile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anna\Documents\GITMAPP\ProjMAMN01\MAMN01\videos\1_hugboard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anna\Documents\GITMAPP\ProjMAMN01\MAMN01\videos\3_hugccess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r>
              <a:rPr lang="sv-SE" dirty="0" smtClean="0"/>
              <a:t> – group high5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are </a:t>
            </a:r>
            <a:r>
              <a:rPr lang="sv-SE" dirty="0" err="1" smtClean="0"/>
              <a:t>HappyApp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Christopher, Hanna, Måns and Hanna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r>
              <a:rPr lang="sv-SE" dirty="0" smtClean="0"/>
              <a:t> – group high5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Start-Up</a:t>
            </a:r>
            <a:r>
              <a:rPr lang="sv-SE" dirty="0" smtClean="0"/>
              <a:t> of the </a:t>
            </a:r>
            <a:r>
              <a:rPr lang="sv-SE" dirty="0" err="1" smtClean="0"/>
              <a:t>project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Brainstormning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Bildobjekt 3" descr="posti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92896"/>
            <a:ext cx="4824536" cy="36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r>
              <a:rPr lang="sv-SE" dirty="0" smtClean="0"/>
              <a:t> – group high5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Design </a:t>
            </a:r>
            <a:r>
              <a:rPr lang="sv-SE" dirty="0" err="1" smtClean="0"/>
              <a:t>meeting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</a:t>
            </a:r>
            <a:r>
              <a:rPr lang="sv-SE" dirty="0" err="1" smtClean="0"/>
              <a:t>basic</a:t>
            </a:r>
            <a:r>
              <a:rPr lang="sv-SE" dirty="0" smtClean="0"/>
              <a:t> layout and interaction flow</a:t>
            </a:r>
          </a:p>
          <a:p>
            <a:endParaRPr lang="sv-SE" dirty="0"/>
          </a:p>
        </p:txBody>
      </p:sp>
      <p:pic>
        <p:nvPicPr>
          <p:cNvPr id="4" name="Bildobjekt 3" descr="proto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492896"/>
            <a:ext cx="5472608" cy="3753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r>
              <a:rPr lang="sv-SE" dirty="0" smtClean="0"/>
              <a:t> – group high5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Implementation and iteration</a:t>
            </a:r>
            <a:br>
              <a:rPr lang="sv-SE" dirty="0" smtClean="0"/>
            </a:br>
            <a:r>
              <a:rPr lang="sv-SE" dirty="0" smtClean="0"/>
              <a:t>1. </a:t>
            </a:r>
            <a:r>
              <a:rPr lang="sv-SE" dirty="0" err="1" smtClean="0"/>
              <a:t>Functionality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2. GPS, vibrations, </a:t>
            </a:r>
            <a:r>
              <a:rPr lang="sv-SE" dirty="0" err="1" smtClean="0"/>
              <a:t>audio</a:t>
            </a:r>
            <a:r>
              <a:rPr lang="sv-SE" dirty="0" smtClean="0"/>
              <a:t> and </a:t>
            </a:r>
            <a:r>
              <a:rPr lang="sv-SE" dirty="0" err="1" smtClean="0"/>
              <a:t>visual</a:t>
            </a:r>
            <a:r>
              <a:rPr lang="sv-SE" dirty="0" smtClean="0"/>
              <a:t> interaction</a:t>
            </a:r>
            <a:br>
              <a:rPr lang="sv-SE" dirty="0" smtClean="0"/>
            </a:br>
            <a:r>
              <a:rPr lang="sv-SE" dirty="0" smtClean="0"/>
              <a:t>3. Layout</a:t>
            </a:r>
          </a:p>
          <a:p>
            <a:endParaRPr lang="sv-SE" dirty="0" smtClean="0"/>
          </a:p>
          <a:p>
            <a:r>
              <a:rPr lang="sv-SE" dirty="0" smtClean="0"/>
              <a:t>Super visor </a:t>
            </a:r>
            <a:r>
              <a:rPr lang="sv-SE" dirty="0" err="1" smtClean="0"/>
              <a:t>meetings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- Feedback from the </a:t>
            </a:r>
            <a:r>
              <a:rPr lang="sv-SE" dirty="0" err="1" smtClean="0"/>
              <a:t>meeting</a:t>
            </a:r>
            <a:r>
              <a:rPr lang="sv-SE" dirty="0" smtClean="0"/>
              <a:t> -- &gt; </a:t>
            </a:r>
            <a:r>
              <a:rPr lang="sv-SE" dirty="0" err="1" smtClean="0"/>
              <a:t>evaluation</a:t>
            </a:r>
            <a:r>
              <a:rPr lang="sv-SE" dirty="0" smtClean="0"/>
              <a:t> to </a:t>
            </a:r>
            <a:r>
              <a:rPr lang="sv-SE" dirty="0" err="1" smtClean="0"/>
              <a:t>improve</a:t>
            </a:r>
            <a:r>
              <a:rPr lang="sv-SE" dirty="0" smtClean="0"/>
              <a:t> or </a:t>
            </a:r>
            <a:r>
              <a:rPr lang="sv-SE" dirty="0" err="1" smtClean="0"/>
              <a:t>disregard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468544" cy="796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0_create_profile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188640" y="836712"/>
            <a:ext cx="12429661" cy="9322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1_hugboard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505072" y="764704"/>
            <a:ext cx="9649072" cy="7236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ktangel 3"/>
          <p:cNvSpPr/>
          <p:nvPr/>
        </p:nvSpPr>
        <p:spPr>
          <a:xfrm>
            <a:off x="-180528" y="0"/>
            <a:ext cx="932452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3_hugccess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9552" y="-762"/>
            <a:ext cx="9145016" cy="6858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HappyApp</a:t>
            </a:r>
            <a:r>
              <a:rPr lang="sv-SE" dirty="0" smtClean="0"/>
              <a:t> – group high5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Improvements</a:t>
            </a:r>
            <a:r>
              <a:rPr lang="sv-SE" dirty="0" smtClean="0"/>
              <a:t>: </a:t>
            </a:r>
            <a:br>
              <a:rPr lang="sv-SE" dirty="0" smtClean="0"/>
            </a:br>
            <a:r>
              <a:rPr lang="sv-SE" dirty="0" smtClean="0"/>
              <a:t>NFC, </a:t>
            </a:r>
            <a:r>
              <a:rPr lang="sv-SE" dirty="0" err="1" smtClean="0"/>
              <a:t>ImLost</a:t>
            </a:r>
            <a:r>
              <a:rPr lang="sv-SE" dirty="0" smtClean="0"/>
              <a:t> Shake, </a:t>
            </a:r>
            <a:r>
              <a:rPr lang="sv-SE" dirty="0" err="1" smtClean="0"/>
              <a:t>direction</a:t>
            </a:r>
            <a:r>
              <a:rPr lang="sv-SE" dirty="0" smtClean="0"/>
              <a:t> guide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rspråk">
  <a:themeElements>
    <a:clrScheme name="Burspråk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ursprå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rsprå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35</Words>
  <Application>Microsoft Office PowerPoint</Application>
  <PresentationFormat>Bildspel på skärmen (4:3)</PresentationFormat>
  <Paragraphs>18</Paragraphs>
  <Slides>8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Burspråk</vt:lpstr>
      <vt:lpstr>HappyApp – group high5</vt:lpstr>
      <vt:lpstr>HappyApp – group high5</vt:lpstr>
      <vt:lpstr>HappyApp – group high5</vt:lpstr>
      <vt:lpstr>HappyApp – group high5</vt:lpstr>
      <vt:lpstr>Bild 5</vt:lpstr>
      <vt:lpstr>Bild 6</vt:lpstr>
      <vt:lpstr>Bild 7</vt:lpstr>
      <vt:lpstr>HappyApp – group high5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HappyApp – group high5</dc:title>
  <dc:creator>Hanna Lindwall</dc:creator>
  <cp:lastModifiedBy>Hanna Lindwall</cp:lastModifiedBy>
  <cp:revision>11</cp:revision>
  <dcterms:created xsi:type="dcterms:W3CDTF">2017-05-02T13:41:14Z</dcterms:created>
  <dcterms:modified xsi:type="dcterms:W3CDTF">2017-05-04T10:18:35Z</dcterms:modified>
</cp:coreProperties>
</file>