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F828-54F2-638E-0A7E-F3215899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B86DD-F6D2-F8A5-8790-57661E36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A360-CAFB-1A1C-F018-A5772A3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14EB-FC80-C31B-04AD-02F9CFF1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0DD0-40FD-2B3F-3985-4F5F9E76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15F-D3D5-48AF-3C79-247664C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054A2-7D0C-21F7-50CE-3238FB2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34DA-56FF-AA73-3AF3-72644D41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26E3-F3D5-60C5-103D-A691F06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0B7C-AA27-E491-8BC7-A057E16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2A23-1B90-44B9-4650-CE8B60BF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D9CAD-F2D6-E3E9-A125-51FE2640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CFA3-9C0C-1115-BB72-CA7FB178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9A84-1D96-CF04-75F2-DFBCCA27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6AF4-ED04-B673-2F97-480B6B27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6426-84E4-A8FD-09E5-A453B9C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1AA4-4404-2306-51FC-95DE054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26DB-7482-94FC-C216-B9B2E592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29AC-484B-0063-A03E-45AE3FA0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25B4-D870-7267-1243-BB8EC621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BD7-7A74-8B2C-E870-F065FB55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DC3D-8EA9-8EE6-99EE-13036471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6DF6-8EE5-7233-A280-D71405DF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BA20-8FBD-4067-0244-F5019C9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7893-EB08-ADFC-87BF-60E279D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CF65-BFEE-589E-AF53-7C8B5C2F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E31-0B1F-75D0-C3DA-A805802B1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90C7-33D3-AA57-BEF7-70562531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D2AB-EE90-B2F1-2455-45F36E00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88D7-99BB-32D0-EB0D-C027ED55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57E9-1A0E-2401-73C1-4C04083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C1D3-80FC-5457-0FAC-9EB8DA0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EFAB-ACBA-483F-112F-059E13D7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4AAC-0C10-C583-8E4F-F6533EECE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9B67-6699-39E4-7673-8D4E1A738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D8B3-4714-CD3B-70BB-79106BEA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51771-527E-0963-A718-8C66E64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2C6D-D187-3CC8-9EB7-DA3C359F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8351A-38B2-7851-36D5-F16C3157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4192-DBBD-F8E8-69EE-F3607374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79E05-F7D5-8EC7-E61D-4E08DC4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9177-2A11-1C50-6ABA-9AC19AE6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D7EA0-27BC-CC52-FF47-D145A5F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49278-C1AE-5C63-8F32-A083589E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89308-C3FC-D3D5-558D-B10029C3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D056-E704-BC2B-8E70-4C556526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6F03-5C7A-EE8A-3926-49798BEB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318-D678-66DF-1D77-45797B9A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91DAA-1847-56DA-3905-50A95BF3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D5F05-B26B-FE62-B519-894CBB13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66A8-D172-7507-C8CE-4E9FD750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CAB6-F5C5-2746-04F4-394D160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490D-FCEA-F075-DF21-AD5439F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A547C-3BB4-E264-C2CD-7E0FF092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E3479-BD3B-94AE-AA5E-A91689FF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DE88-9096-A770-1900-D77EBC1A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7688-EF6D-5580-4FC3-1E6557A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D2B3-57DF-0619-3E70-214AD48E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0182E-943E-C114-FEAF-39898F7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C524-6D79-5492-10BA-1984937F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4CA-AEDC-4A70-B1E4-F42EB77F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378E2-377C-4075-8CE6-810BAADB50C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389C-6D6C-FE76-E5DE-0EC5FADE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9EB4-463E-3DC5-44C3-BF918B9F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82EAC3-9D19-A12C-828E-08D3014BDE53}"/>
              </a:ext>
            </a:extLst>
          </p:cNvPr>
          <p:cNvGrpSpPr/>
          <p:nvPr/>
        </p:nvGrpSpPr>
        <p:grpSpPr>
          <a:xfrm>
            <a:off x="1263850" y="0"/>
            <a:ext cx="9664300" cy="6858000"/>
            <a:chOff x="1263850" y="0"/>
            <a:chExt cx="9664300" cy="6858000"/>
          </a:xfrm>
        </p:grpSpPr>
        <p:pic>
          <p:nvPicPr>
            <p:cNvPr id="5" name="Picture 4" descr="A metal device with screws&#10;&#10;Description automatically generated">
              <a:extLst>
                <a:ext uri="{FF2B5EF4-FFF2-40B4-BE49-F238E27FC236}">
                  <a16:creationId xmlns:a16="http://schemas.microsoft.com/office/drawing/2014/main" id="{00725DCD-F813-46D2-AB84-A13971766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850" y="0"/>
              <a:ext cx="96643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BE197C-971F-D9CD-CC9A-FE1FC93729F8}"/>
                </a:ext>
              </a:extLst>
            </p:cNvPr>
            <p:cNvSpPr/>
            <p:nvPr/>
          </p:nvSpPr>
          <p:spPr>
            <a:xfrm>
              <a:off x="8199455" y="1"/>
              <a:ext cx="2728695" cy="1319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554E2B-66C9-0600-0280-FA9519CEC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993" y="0"/>
              <a:ext cx="2133618" cy="131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Cirillo</dc:creator>
  <cp:lastModifiedBy>Matteo Cirillo</cp:lastModifiedBy>
  <cp:revision>1</cp:revision>
  <dcterms:created xsi:type="dcterms:W3CDTF">2024-10-14T11:51:19Z</dcterms:created>
  <dcterms:modified xsi:type="dcterms:W3CDTF">2024-10-15T08:55:12Z</dcterms:modified>
</cp:coreProperties>
</file>