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8" r:id="rId4"/>
    <p:sldId id="318" r:id="rId5"/>
    <p:sldId id="339" r:id="rId6"/>
    <p:sldId id="326" r:id="rId7"/>
    <p:sldId id="327" r:id="rId8"/>
    <p:sldId id="328" r:id="rId9"/>
    <p:sldId id="340" r:id="rId10"/>
    <p:sldId id="323" r:id="rId11"/>
    <p:sldId id="324" r:id="rId12"/>
    <p:sldId id="341" r:id="rId13"/>
    <p:sldId id="332" r:id="rId14"/>
    <p:sldId id="333" r:id="rId15"/>
    <p:sldId id="334" r:id="rId16"/>
    <p:sldId id="335" r:id="rId17"/>
    <p:sldId id="342" r:id="rId18"/>
    <p:sldId id="325" r:id="rId19"/>
    <p:sldId id="343" r:id="rId20"/>
    <p:sldId id="336" r:id="rId21"/>
    <p:sldId id="344" r:id="rId22"/>
    <p:sldId id="275" r:id="rId23"/>
    <p:sldId id="309" r:id="rId24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2"/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3359C-077E-4E8F-83D9-2A9CE6B38CB7}" v="369" dt="2023-09-29T10:02:19.4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0"/>
    <p:restoredTop sz="86405"/>
  </p:normalViewPr>
  <p:slideViewPr>
    <p:cSldViewPr>
      <p:cViewPr varScale="1">
        <p:scale>
          <a:sx n="71" d="100"/>
          <a:sy n="71" d="100"/>
        </p:scale>
        <p:origin x="1550" y="58"/>
      </p:cViewPr>
      <p:guideLst>
        <p:guide orient="horz" pos="768"/>
        <p:guide pos="480"/>
      </p:guideLst>
    </p:cSldViewPr>
  </p:slideViewPr>
  <p:outlineViewPr>
    <p:cViewPr>
      <p:scale>
        <a:sx n="33" d="100"/>
        <a:sy n="33" d="100"/>
      </p:scale>
      <p:origin x="0" y="-4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752" y="176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Locatelli" userId="cfbc0cec591b1e71" providerId="LiveId" clId="{24E3359C-077E-4E8F-83D9-2A9CE6B38CB7}"/>
    <pc:docChg chg="undo redo custSel addSld delSld modSld sldOrd">
      <pc:chgData name="Matteo Locatelli" userId="cfbc0cec591b1e71" providerId="LiveId" clId="{24E3359C-077E-4E8F-83D9-2A9CE6B38CB7}" dt="2023-09-29T10:02:19.424" v="11433"/>
      <pc:docMkLst>
        <pc:docMk/>
      </pc:docMkLst>
      <pc:sldChg chg="addSp modSp mod modNotesTx">
        <pc:chgData name="Matteo Locatelli" userId="cfbc0cec591b1e71" providerId="LiveId" clId="{24E3359C-077E-4E8F-83D9-2A9CE6B38CB7}" dt="2023-09-27T16:55:30.189" v="11147" actId="20577"/>
        <pc:sldMkLst>
          <pc:docMk/>
          <pc:sldMk cId="0" sldId="256"/>
        </pc:sldMkLst>
        <pc:spChg chg="add mod">
          <ac:chgData name="Matteo Locatelli" userId="cfbc0cec591b1e71" providerId="LiveId" clId="{24E3359C-077E-4E8F-83D9-2A9CE6B38CB7}" dt="2023-09-27T13:20:37.959" v="10562" actId="555"/>
          <ac:spMkLst>
            <pc:docMk/>
            <pc:sldMk cId="0" sldId="256"/>
            <ac:spMk id="2" creationId="{99A90393-5CC8-6BFF-C448-1AEA71F32669}"/>
          </ac:spMkLst>
        </pc:spChg>
        <pc:spChg chg="mod">
          <ac:chgData name="Matteo Locatelli" userId="cfbc0cec591b1e71" providerId="LiveId" clId="{24E3359C-077E-4E8F-83D9-2A9CE6B38CB7}" dt="2023-09-25T14:51:23.531" v="112" actId="20577"/>
          <ac:spMkLst>
            <pc:docMk/>
            <pc:sldMk cId="0" sldId="256"/>
            <ac:spMk id="6" creationId="{0342508E-E23F-BC1B-89D6-CF7BF3CC40BD}"/>
          </ac:spMkLst>
        </pc:spChg>
        <pc:spChg chg="mod">
          <ac:chgData name="Matteo Locatelli" userId="cfbc0cec591b1e71" providerId="LiveId" clId="{24E3359C-077E-4E8F-83D9-2A9CE6B38CB7}" dt="2023-09-27T13:20:37.959" v="10562" actId="555"/>
          <ac:spMkLst>
            <pc:docMk/>
            <pc:sldMk cId="0" sldId="256"/>
            <ac:spMk id="11" creationId="{5A8CE306-D504-25B0-D40A-703495C9CD92}"/>
          </ac:spMkLst>
        </pc:spChg>
        <pc:picChg chg="mod">
          <ac:chgData name="Matteo Locatelli" userId="cfbc0cec591b1e71" providerId="LiveId" clId="{24E3359C-077E-4E8F-83D9-2A9CE6B38CB7}" dt="2023-09-27T13:20:17.106" v="10561" actId="552"/>
          <ac:picMkLst>
            <pc:docMk/>
            <pc:sldMk cId="0" sldId="256"/>
            <ac:picMk id="10" creationId="{AE86882C-DC50-ECB0-6F3F-A325957F3DC1}"/>
          </ac:picMkLst>
        </pc:picChg>
      </pc:sldChg>
      <pc:sldChg chg="modSp mod">
        <pc:chgData name="Matteo Locatelli" userId="cfbc0cec591b1e71" providerId="LiveId" clId="{24E3359C-077E-4E8F-83D9-2A9CE6B38CB7}" dt="2023-09-27T13:43:45.568" v="10834" actId="12789"/>
        <pc:sldMkLst>
          <pc:docMk/>
          <pc:sldMk cId="0" sldId="257"/>
        </pc:sldMkLst>
        <pc:spChg chg="mod">
          <ac:chgData name="Matteo Locatelli" userId="cfbc0cec591b1e71" providerId="LiveId" clId="{24E3359C-077E-4E8F-83D9-2A9CE6B38CB7}" dt="2023-09-27T13:43:45.568" v="10834" actId="12789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3:40:38.888" v="10713" actId="14100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5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6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0" sldId="265"/>
        </pc:sldMkLst>
      </pc:sldChg>
      <pc:sldChg chg="addSp delSp modSp mod modAnim">
        <pc:chgData name="Matteo Locatelli" userId="cfbc0cec591b1e71" providerId="LiveId" clId="{24E3359C-077E-4E8F-83D9-2A9CE6B38CB7}" dt="2023-09-29T10:02:19.424" v="11433"/>
        <pc:sldMkLst>
          <pc:docMk/>
          <pc:sldMk cId="0" sldId="275"/>
        </pc:sldMkLst>
        <pc:spChg chg="mod">
          <ac:chgData name="Matteo Locatelli" userId="cfbc0cec591b1e71" providerId="LiveId" clId="{24E3359C-077E-4E8F-83D9-2A9CE6B38CB7}" dt="2023-09-25T15:01:49.824" v="507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9T07:56:51.136" v="11252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Matteo Locatelli" userId="cfbc0cec591b1e71" providerId="LiveId" clId="{24E3359C-077E-4E8F-83D9-2A9CE6B38CB7}" dt="2023-09-26T22:24:45.157" v="5342" actId="21"/>
          <ac:spMkLst>
            <pc:docMk/>
            <pc:sldMk cId="0" sldId="275"/>
            <ac:spMk id="4" creationId="{DD61E509-9D35-1CD0-BC72-433A0587742A}"/>
          </ac:spMkLst>
        </pc:spChg>
      </pc:sldChg>
      <pc:sldChg chg="del">
        <pc:chgData name="Matteo Locatelli" userId="cfbc0cec591b1e71" providerId="LiveId" clId="{24E3359C-077E-4E8F-83D9-2A9CE6B38CB7}" dt="2023-09-25T14:59:45.968" v="476" actId="47"/>
        <pc:sldMkLst>
          <pc:docMk/>
          <pc:sldMk cId="1211716570" sldId="27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154974118" sldId="27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489429582" sldId="27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11483887" sldId="28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327629651" sldId="28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056791235" sldId="28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71170992" sldId="28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89920782" sldId="28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73476223" sldId="28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655086479" sldId="28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06004964" sldId="28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64067975" sldId="28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91288556" sldId="28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62857416" sldId="29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72388523" sldId="29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660674110" sldId="29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929012191" sldId="29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86705491" sldId="29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015436442" sldId="29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46357807" sldId="29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179518983" sldId="29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60165966" sldId="298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3931733217" sldId="299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546706864" sldId="300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678731418" sldId="301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353609655" sldId="302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2069879638" sldId="303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193191117" sldId="304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191938794" sldId="305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4274878936" sldId="306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878178700" sldId="307"/>
        </pc:sldMkLst>
      </pc:sldChg>
      <pc:sldChg chg="del">
        <pc:chgData name="Matteo Locatelli" userId="cfbc0cec591b1e71" providerId="LiveId" clId="{24E3359C-077E-4E8F-83D9-2A9CE6B38CB7}" dt="2023-09-25T14:50:05.173" v="0" actId="2696"/>
        <pc:sldMkLst>
          <pc:docMk/>
          <pc:sldMk cId="1372116614" sldId="308"/>
        </pc:sldMkLst>
      </pc:sldChg>
      <pc:sldChg chg="add del">
        <pc:chgData name="Matteo Locatelli" userId="cfbc0cec591b1e71" providerId="LiveId" clId="{24E3359C-077E-4E8F-83D9-2A9CE6B38CB7}" dt="2023-09-25T14:56:31.061" v="393"/>
        <pc:sldMkLst>
          <pc:docMk/>
          <pc:sldMk cId="360196624" sldId="310"/>
        </pc:sldMkLst>
      </pc:sldChg>
      <pc:sldChg chg="delSp modSp add del mod">
        <pc:chgData name="Matteo Locatelli" userId="cfbc0cec591b1e71" providerId="LiveId" clId="{24E3359C-077E-4E8F-83D9-2A9CE6B38CB7}" dt="2023-09-27T13:43:09.436" v="10832" actId="47"/>
        <pc:sldMkLst>
          <pc:docMk/>
          <pc:sldMk cId="3243084230" sldId="310"/>
        </pc:sldMkLst>
        <pc:spChg chg="del mod">
          <ac:chgData name="Matteo Locatelli" userId="cfbc0cec591b1e71" providerId="LiveId" clId="{24E3359C-077E-4E8F-83D9-2A9CE6B38CB7}" dt="2023-09-27T13:43:08.844" v="10831"/>
          <ac:spMkLst>
            <pc:docMk/>
            <pc:sldMk cId="3243084230" sldId="310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6T17:16:19.411" v="3656" actId="47"/>
        <pc:sldMkLst>
          <pc:docMk/>
          <pc:sldMk cId="1706552599" sldId="311"/>
        </pc:sldMkLst>
        <pc:spChg chg="mod">
          <ac:chgData name="Matteo Locatelli" userId="cfbc0cec591b1e71" providerId="LiveId" clId="{24E3359C-077E-4E8F-83D9-2A9CE6B38CB7}" dt="2023-09-25T15:00:27.398" v="486" actId="108"/>
          <ac:spMkLst>
            <pc:docMk/>
            <pc:sldMk cId="1706552599" sldId="311"/>
            <ac:spMk id="2" creationId="{00000000-0000-0000-0000-000000000000}"/>
          </ac:spMkLst>
        </pc:spChg>
      </pc:sldChg>
      <pc:sldChg chg="modSp add del mod ord">
        <pc:chgData name="Matteo Locatelli" userId="cfbc0cec591b1e71" providerId="LiveId" clId="{24E3359C-077E-4E8F-83D9-2A9CE6B38CB7}" dt="2023-09-27T13:44:06.139" v="10839" actId="47"/>
        <pc:sldMkLst>
          <pc:docMk/>
          <pc:sldMk cId="2045400234" sldId="312"/>
        </pc:sldMkLst>
        <pc:spChg chg="mod">
          <ac:chgData name="Matteo Locatelli" userId="cfbc0cec591b1e71" providerId="LiveId" clId="{24E3359C-077E-4E8F-83D9-2A9CE6B38CB7}" dt="2023-09-26T17:31:49.973" v="4043" actId="20577"/>
          <ac:spMkLst>
            <pc:docMk/>
            <pc:sldMk cId="2045400234" sldId="312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3:43:57.389" v="10837" actId="1076"/>
          <ac:spMkLst>
            <pc:docMk/>
            <pc:sldMk cId="2045400234" sldId="312"/>
            <ac:spMk id="3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6:16.247" v="10928" actId="47"/>
        <pc:sldMkLst>
          <pc:docMk/>
          <pc:sldMk cId="3341334194" sldId="313"/>
        </pc:sldMkLst>
        <pc:spChg chg="mod">
          <ac:chgData name="Matteo Locatelli" userId="cfbc0cec591b1e71" providerId="LiveId" clId="{24E3359C-077E-4E8F-83D9-2A9CE6B38CB7}" dt="2023-09-26T17:32:36.230" v="4126" actId="20577"/>
          <ac:spMkLst>
            <pc:docMk/>
            <pc:sldMk cId="3341334194" sldId="313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6:42.086" v="10932" actId="47"/>
        <pc:sldMkLst>
          <pc:docMk/>
          <pc:sldMk cId="1293015676" sldId="314"/>
        </pc:sldMkLst>
        <pc:spChg chg="mod">
          <ac:chgData name="Matteo Locatelli" userId="cfbc0cec591b1e71" providerId="LiveId" clId="{24E3359C-077E-4E8F-83D9-2A9CE6B38CB7}" dt="2023-09-25T15:01:20.101" v="492" actId="108"/>
          <ac:spMkLst>
            <pc:docMk/>
            <pc:sldMk cId="1293015676" sldId="314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7:13.844" v="10938" actId="47"/>
        <pc:sldMkLst>
          <pc:docMk/>
          <pc:sldMk cId="1721782076" sldId="315"/>
        </pc:sldMkLst>
        <pc:spChg chg="mod">
          <ac:chgData name="Matteo Locatelli" userId="cfbc0cec591b1e71" providerId="LiveId" clId="{24E3359C-077E-4E8F-83D9-2A9CE6B38CB7}" dt="2023-09-25T15:01:33.887" v="494" actId="108"/>
          <ac:spMkLst>
            <pc:docMk/>
            <pc:sldMk cId="1721782076" sldId="315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7T13:47:33.490" v="10942" actId="47"/>
        <pc:sldMkLst>
          <pc:docMk/>
          <pc:sldMk cId="212956706" sldId="316"/>
        </pc:sldMkLst>
        <pc:spChg chg="mod">
          <ac:chgData name="Matteo Locatelli" userId="cfbc0cec591b1e71" providerId="LiveId" clId="{24E3359C-077E-4E8F-83D9-2A9CE6B38CB7}" dt="2023-09-25T15:01:44.688" v="496" actId="108"/>
          <ac:spMkLst>
            <pc:docMk/>
            <pc:sldMk cId="212956706" sldId="316"/>
            <ac:spMk id="2" creationId="{00000000-0000-0000-0000-000000000000}"/>
          </ac:spMkLst>
        </pc:spChg>
      </pc:sldChg>
      <pc:sldChg chg="modSp add del mod">
        <pc:chgData name="Matteo Locatelli" userId="cfbc0cec591b1e71" providerId="LiveId" clId="{24E3359C-077E-4E8F-83D9-2A9CE6B38CB7}" dt="2023-09-25T15:52:30.244" v="543" actId="47"/>
        <pc:sldMkLst>
          <pc:docMk/>
          <pc:sldMk cId="819463116" sldId="317"/>
        </pc:sldMkLst>
        <pc:spChg chg="mod">
          <ac:chgData name="Matteo Locatelli" userId="cfbc0cec591b1e71" providerId="LiveId" clId="{24E3359C-077E-4E8F-83D9-2A9CE6B38CB7}" dt="2023-09-25T15:18:36.663" v="522" actId="20577"/>
          <ac:spMkLst>
            <pc:docMk/>
            <pc:sldMk cId="819463116" sldId="317"/>
            <ac:spMk id="3" creationId="{00000000-0000-0000-0000-000000000000}"/>
          </ac:spMkLst>
        </pc:spChg>
      </pc:sldChg>
      <pc:sldChg chg="addSp delSp modSp add mod modNotesTx">
        <pc:chgData name="Matteo Locatelli" userId="cfbc0cec591b1e71" providerId="LiveId" clId="{24E3359C-077E-4E8F-83D9-2A9CE6B38CB7}" dt="2023-09-27T15:51:06.879" v="10990" actId="20577"/>
        <pc:sldMkLst>
          <pc:docMk/>
          <pc:sldMk cId="3734624328" sldId="318"/>
        </pc:sldMkLst>
        <pc:spChg chg="del mod">
          <ac:chgData name="Matteo Locatelli" userId="cfbc0cec591b1e71" providerId="LiveId" clId="{24E3359C-077E-4E8F-83D9-2A9CE6B38CB7}" dt="2023-09-25T15:53:46.289" v="547" actId="21"/>
          <ac:spMkLst>
            <pc:docMk/>
            <pc:sldMk cId="3734624328" sldId="318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1:06.879" v="10990" actId="20577"/>
          <ac:spMkLst>
            <pc:docMk/>
            <pc:sldMk cId="3734624328" sldId="318"/>
            <ac:spMk id="2" creationId="{928E1B31-D31D-BBC8-7A03-AAED8A050C6A}"/>
          </ac:spMkLst>
        </pc:spChg>
        <pc:spChg chg="add del mod">
          <ac:chgData name="Matteo Locatelli" userId="cfbc0cec591b1e71" providerId="LiveId" clId="{24E3359C-077E-4E8F-83D9-2A9CE6B38CB7}" dt="2023-09-27T09:05:44.426" v="5488" actId="21"/>
          <ac:spMkLst>
            <pc:docMk/>
            <pc:sldMk cId="3734624328" sldId="318"/>
            <ac:spMk id="2" creationId="{DC784F13-7725-76BC-0AEC-23C18D45236F}"/>
          </ac:spMkLst>
        </pc:spChg>
        <pc:spChg chg="mod">
          <ac:chgData name="Matteo Locatelli" userId="cfbc0cec591b1e71" providerId="LiveId" clId="{24E3359C-077E-4E8F-83D9-2A9CE6B38CB7}" dt="2023-09-27T11:15:29.691" v="10482" actId="20577"/>
          <ac:spMkLst>
            <pc:docMk/>
            <pc:sldMk cId="3734624328" sldId="318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15:50:52.399" v="10980" actId="114"/>
          <ac:spMkLst>
            <pc:docMk/>
            <pc:sldMk cId="3734624328" sldId="318"/>
            <ac:spMk id="4" creationId="{F6751EBF-0727-2BBF-C03C-CC2469357C30}"/>
          </ac:spMkLst>
        </pc:spChg>
        <pc:picChg chg="add del mod">
          <ac:chgData name="Matteo Locatelli" userId="cfbc0cec591b1e71" providerId="LiveId" clId="{24E3359C-077E-4E8F-83D9-2A9CE6B38CB7}" dt="2023-09-27T13:50:36.303" v="10955" actId="478"/>
          <ac:picMkLst>
            <pc:docMk/>
            <pc:sldMk cId="3734624328" sldId="318"/>
            <ac:picMk id="5" creationId="{5529C056-7D5B-5007-BE60-90729FE6B63C}"/>
          </ac:picMkLst>
        </pc:picChg>
        <pc:picChg chg="add mod modCrop">
          <ac:chgData name="Matteo Locatelli" userId="cfbc0cec591b1e71" providerId="LiveId" clId="{24E3359C-077E-4E8F-83D9-2A9CE6B38CB7}" dt="2023-09-27T13:50:32.985" v="10954" actId="1076"/>
          <ac:picMkLst>
            <pc:docMk/>
            <pc:sldMk cId="3734624328" sldId="318"/>
            <ac:picMk id="7" creationId="{61942D22-9E84-F6C2-0838-5AA886C2849F}"/>
          </ac:picMkLst>
        </pc:picChg>
      </pc:sldChg>
      <pc:sldChg chg="delSp modSp add del mod">
        <pc:chgData name="Matteo Locatelli" userId="cfbc0cec591b1e71" providerId="LiveId" clId="{24E3359C-077E-4E8F-83D9-2A9CE6B38CB7}" dt="2023-09-26T17:13:47.656" v="3545" actId="2696"/>
        <pc:sldMkLst>
          <pc:docMk/>
          <pc:sldMk cId="2056468406" sldId="319"/>
        </pc:sldMkLst>
        <pc:spChg chg="del">
          <ac:chgData name="Matteo Locatelli" userId="cfbc0cec591b1e71" providerId="LiveId" clId="{24E3359C-077E-4E8F-83D9-2A9CE6B38CB7}" dt="2023-09-25T15:53:51.194" v="548" actId="21"/>
          <ac:spMkLst>
            <pc:docMk/>
            <pc:sldMk cId="2056468406" sldId="319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5:18:45.695" v="542" actId="20577"/>
          <ac:spMkLst>
            <pc:docMk/>
            <pc:sldMk cId="2056468406" sldId="319"/>
            <ac:spMk id="3" creationId="{00000000-0000-0000-0000-000000000000}"/>
          </ac:spMkLst>
        </pc:spChg>
      </pc:sldChg>
      <pc:sldChg chg="addSp delSp modSp add del mod">
        <pc:chgData name="Matteo Locatelli" userId="cfbc0cec591b1e71" providerId="LiveId" clId="{24E3359C-077E-4E8F-83D9-2A9CE6B38CB7}" dt="2023-09-26T17:16:17.134" v="3655" actId="2696"/>
        <pc:sldMkLst>
          <pc:docMk/>
          <pc:sldMk cId="3342227593" sldId="320"/>
        </pc:sldMkLst>
        <pc:spChg chg="del">
          <ac:chgData name="Matteo Locatelli" userId="cfbc0cec591b1e71" providerId="LiveId" clId="{24E3359C-077E-4E8F-83D9-2A9CE6B38CB7}" dt="2023-09-25T15:54:18.933" v="587" actId="21"/>
          <ac:spMkLst>
            <pc:docMk/>
            <pc:sldMk cId="3342227593" sldId="320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5:54:14.297" v="586" actId="14100"/>
          <ac:spMkLst>
            <pc:docMk/>
            <pc:sldMk cId="3342227593" sldId="320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5T17:49:16.029" v="1416" actId="20577"/>
          <ac:spMkLst>
            <pc:docMk/>
            <pc:sldMk cId="3342227593" sldId="320"/>
            <ac:spMk id="4" creationId="{AF4D8F30-3E05-BBEA-7A82-0D69AB04BEBB}"/>
          </ac:spMkLst>
        </pc:spChg>
      </pc:sldChg>
      <pc:sldChg chg="addSp modSp add del mod">
        <pc:chgData name="Matteo Locatelli" userId="cfbc0cec591b1e71" providerId="LiveId" clId="{24E3359C-077E-4E8F-83D9-2A9CE6B38CB7}" dt="2023-09-26T17:16:13.409" v="3654" actId="2696"/>
        <pc:sldMkLst>
          <pc:docMk/>
          <pc:sldMk cId="4013753620" sldId="321"/>
        </pc:sldMkLst>
        <pc:spChg chg="add mod">
          <ac:chgData name="Matteo Locatelli" userId="cfbc0cec591b1e71" providerId="LiveId" clId="{24E3359C-077E-4E8F-83D9-2A9CE6B38CB7}" dt="2023-09-25T17:51:39.120" v="1642" actId="20577"/>
          <ac:spMkLst>
            <pc:docMk/>
            <pc:sldMk cId="4013753620" sldId="321"/>
            <ac:spMk id="2" creationId="{5E884AB6-B8FB-002A-9583-93BB6AD835D2}"/>
          </ac:spMkLst>
        </pc:spChg>
        <pc:spChg chg="mod">
          <ac:chgData name="Matteo Locatelli" userId="cfbc0cec591b1e71" providerId="LiveId" clId="{24E3359C-077E-4E8F-83D9-2A9CE6B38CB7}" dt="2023-09-25T15:55:24.765" v="625" actId="20577"/>
          <ac:spMkLst>
            <pc:docMk/>
            <pc:sldMk cId="4013753620" sldId="321"/>
            <ac:spMk id="3" creationId="{00000000-0000-0000-0000-000000000000}"/>
          </ac:spMkLst>
        </pc:spChg>
      </pc:sldChg>
      <pc:sldChg chg="addSp delSp modSp add del mod">
        <pc:chgData name="Matteo Locatelli" userId="cfbc0cec591b1e71" providerId="LiveId" clId="{24E3359C-077E-4E8F-83D9-2A9CE6B38CB7}" dt="2023-09-26T17:16:08.131" v="3653" actId="2696"/>
        <pc:sldMkLst>
          <pc:docMk/>
          <pc:sldMk cId="24385152" sldId="322"/>
        </pc:sldMkLst>
        <pc:spChg chg="add del mod">
          <ac:chgData name="Matteo Locatelli" userId="cfbc0cec591b1e71" providerId="LiveId" clId="{24E3359C-077E-4E8F-83D9-2A9CE6B38CB7}" dt="2023-09-26T17:16:06.450" v="3652"/>
          <ac:spMkLst>
            <pc:docMk/>
            <pc:sldMk cId="24385152" sldId="322"/>
            <ac:spMk id="2" creationId="{0A223895-A314-E5CF-283B-92F811E3A4D4}"/>
          </ac:spMkLst>
        </pc:spChg>
        <pc:spChg chg="mod">
          <ac:chgData name="Matteo Locatelli" userId="cfbc0cec591b1e71" providerId="LiveId" clId="{24E3359C-077E-4E8F-83D9-2A9CE6B38CB7}" dt="2023-09-25T15:55:39.632" v="662" actId="20577"/>
          <ac:spMkLst>
            <pc:docMk/>
            <pc:sldMk cId="24385152" sldId="322"/>
            <ac:spMk id="3" creationId="{00000000-0000-0000-0000-000000000000}"/>
          </ac:spMkLst>
        </pc:spChg>
      </pc:sldChg>
      <pc:sldChg chg="addSp delSp modSp add mod modAnim">
        <pc:chgData name="Matteo Locatelli" userId="cfbc0cec591b1e71" providerId="LiveId" clId="{24E3359C-077E-4E8F-83D9-2A9CE6B38CB7}" dt="2023-09-28T10:02:17.988" v="11232"/>
        <pc:sldMkLst>
          <pc:docMk/>
          <pc:sldMk cId="473154980" sldId="323"/>
        </pc:sldMkLst>
        <pc:spChg chg="add mod">
          <ac:chgData name="Matteo Locatelli" userId="cfbc0cec591b1e71" providerId="LiveId" clId="{24E3359C-077E-4E8F-83D9-2A9CE6B38CB7}" dt="2023-09-27T09:50:09.486" v="7457" actId="20577"/>
          <ac:spMkLst>
            <pc:docMk/>
            <pc:sldMk cId="473154980" sldId="323"/>
            <ac:spMk id="2" creationId="{7D1ED8BD-1168-03C8-A024-7F9B73345522}"/>
          </ac:spMkLst>
        </pc:spChg>
        <pc:spChg chg="mod">
          <ac:chgData name="Matteo Locatelli" userId="cfbc0cec591b1e71" providerId="LiveId" clId="{24E3359C-077E-4E8F-83D9-2A9CE6B38CB7}" dt="2023-09-25T15:56:34.265" v="709" actId="20577"/>
          <ac:spMkLst>
            <pc:docMk/>
            <pc:sldMk cId="473154980" sldId="323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8T08:51:04.447" v="11156" actId="20577"/>
          <ac:spMkLst>
            <pc:docMk/>
            <pc:sldMk cId="473154980" sldId="323"/>
            <ac:spMk id="4" creationId="{21AA6BD9-85C3-09EA-711E-5E7D88494E01}"/>
          </ac:spMkLst>
        </pc:spChg>
        <pc:spChg chg="mod">
          <ac:chgData name="Matteo Locatelli" userId="cfbc0cec591b1e71" providerId="LiveId" clId="{24E3359C-077E-4E8F-83D9-2A9CE6B38CB7}" dt="2023-09-28T08:52:38.881" v="11176" actId="114"/>
          <ac:spMkLst>
            <pc:docMk/>
            <pc:sldMk cId="473154980" sldId="323"/>
            <ac:spMk id="5" creationId="{C9B551E6-68D5-6C58-C3D8-6327B5F88873}"/>
          </ac:spMkLst>
        </pc:spChg>
        <pc:picChg chg="add del mod">
          <ac:chgData name="Matteo Locatelli" userId="cfbc0cec591b1e71" providerId="LiveId" clId="{24E3359C-077E-4E8F-83D9-2A9CE6B38CB7}" dt="2023-09-27T12:47:41.748" v="10498" actId="478"/>
          <ac:picMkLst>
            <pc:docMk/>
            <pc:sldMk cId="473154980" sldId="323"/>
            <ac:picMk id="5" creationId="{D8E58169-5D92-081E-D4E2-B1BE8A6E5266}"/>
          </ac:picMkLst>
        </pc:picChg>
        <pc:picChg chg="add mod">
          <ac:chgData name="Matteo Locatelli" userId="cfbc0cec591b1e71" providerId="LiveId" clId="{24E3359C-077E-4E8F-83D9-2A9CE6B38CB7}" dt="2023-09-27T12:47:48.022" v="10502" actId="1076"/>
          <ac:picMkLst>
            <pc:docMk/>
            <pc:sldMk cId="473154980" sldId="323"/>
            <ac:picMk id="7" creationId="{02D50EB1-1170-4B7F-4494-8EFB4B89C11B}"/>
          </ac:picMkLst>
        </pc:picChg>
      </pc:sldChg>
      <pc:sldChg chg="addSp modSp add mod">
        <pc:chgData name="Matteo Locatelli" userId="cfbc0cec591b1e71" providerId="LiveId" clId="{24E3359C-077E-4E8F-83D9-2A9CE6B38CB7}" dt="2023-09-28T13:22:10.055" v="11248" actId="20577"/>
        <pc:sldMkLst>
          <pc:docMk/>
          <pc:sldMk cId="4204958438" sldId="324"/>
        </pc:sldMkLst>
        <pc:spChg chg="add mod">
          <ac:chgData name="Matteo Locatelli" userId="cfbc0cec591b1e71" providerId="LiveId" clId="{24E3359C-077E-4E8F-83D9-2A9CE6B38CB7}" dt="2023-09-28T09:05:57.796" v="11222" actId="20577"/>
          <ac:spMkLst>
            <pc:docMk/>
            <pc:sldMk cId="4204958438" sldId="324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09:52:33.486" v="7520" actId="14100"/>
          <ac:spMkLst>
            <pc:docMk/>
            <pc:sldMk cId="4204958438" sldId="324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8T13:22:10.055" v="11248" actId="20577"/>
          <ac:spMkLst>
            <pc:docMk/>
            <pc:sldMk cId="4204958438" sldId="324"/>
            <ac:spMk id="4" creationId="{30A6279E-F8F5-2EB6-4657-FC41AF808142}"/>
          </ac:spMkLst>
        </pc:spChg>
        <pc:picChg chg="add mod">
          <ac:chgData name="Matteo Locatelli" userId="cfbc0cec591b1e71" providerId="LiveId" clId="{24E3359C-077E-4E8F-83D9-2A9CE6B38CB7}" dt="2023-09-27T12:49:23.898" v="10506" actId="1076"/>
          <ac:picMkLst>
            <pc:docMk/>
            <pc:sldMk cId="4204958438" sldId="324"/>
            <ac:picMk id="5" creationId="{8CAA6896-AA96-F2CE-4E6B-7DE2896BAAAA}"/>
          </ac:picMkLst>
        </pc:picChg>
      </pc:sldChg>
      <pc:sldChg chg="addSp delSp modSp add mod">
        <pc:chgData name="Matteo Locatelli" userId="cfbc0cec591b1e71" providerId="LiveId" clId="{24E3359C-077E-4E8F-83D9-2A9CE6B38CB7}" dt="2023-09-27T16:53:15.667" v="11139" actId="114"/>
        <pc:sldMkLst>
          <pc:docMk/>
          <pc:sldMk cId="1455658086" sldId="325"/>
        </pc:sldMkLst>
        <pc:spChg chg="del">
          <ac:chgData name="Matteo Locatelli" userId="cfbc0cec591b1e71" providerId="LiveId" clId="{24E3359C-077E-4E8F-83D9-2A9CE6B38CB7}" dt="2023-09-25T16:56:44.367" v="932" actId="21"/>
          <ac:spMkLst>
            <pc:docMk/>
            <pc:sldMk cId="1455658086" sldId="325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0:20:15.616" v="8875" actId="14100"/>
          <ac:spMkLst>
            <pc:docMk/>
            <pc:sldMk cId="1455658086" sldId="325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7T16:53:15.667" v="11139" actId="114"/>
          <ac:spMkLst>
            <pc:docMk/>
            <pc:sldMk cId="1455658086" sldId="325"/>
            <ac:spMk id="4" creationId="{4C5785DB-CA3D-6643-264E-46D7234A9E94}"/>
          </ac:spMkLst>
        </pc:spChg>
      </pc:sldChg>
      <pc:sldChg chg="addSp delSp modSp add mod ord">
        <pc:chgData name="Matteo Locatelli" userId="cfbc0cec591b1e71" providerId="LiveId" clId="{24E3359C-077E-4E8F-83D9-2A9CE6B38CB7}" dt="2023-09-28T08:34:35.601" v="11149" actId="20577"/>
        <pc:sldMkLst>
          <pc:docMk/>
          <pc:sldMk cId="2103667811" sldId="326"/>
        </pc:sldMkLst>
        <pc:spChg chg="del">
          <ac:chgData name="Matteo Locatelli" userId="cfbc0cec591b1e71" providerId="LiveId" clId="{24E3359C-077E-4E8F-83D9-2A9CE6B38CB7}" dt="2023-09-25T16:59:11.286" v="992" actId="21"/>
          <ac:spMkLst>
            <pc:docMk/>
            <pc:sldMk cId="2103667811" sldId="326"/>
            <ac:spMk id="2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5T16:59:03.490" v="991" actId="14100"/>
          <ac:spMkLst>
            <pc:docMk/>
            <pc:sldMk cId="2103667811" sldId="326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8T08:34:35.601" v="11149" actId="20577"/>
          <ac:spMkLst>
            <pc:docMk/>
            <pc:sldMk cId="2103667811" sldId="326"/>
            <ac:spMk id="4" creationId="{16474EAA-B44E-F670-FF7C-607D852CD44A}"/>
          </ac:spMkLst>
        </pc:spChg>
        <pc:picChg chg="add mod modCrop">
          <ac:chgData name="Matteo Locatelli" userId="cfbc0cec591b1e71" providerId="LiveId" clId="{24E3359C-077E-4E8F-83D9-2A9CE6B38CB7}" dt="2023-09-27T13:10:19.881" v="10521" actId="1076"/>
          <ac:picMkLst>
            <pc:docMk/>
            <pc:sldMk cId="2103667811" sldId="326"/>
            <ac:picMk id="5" creationId="{4E5531F5-BAB7-E50B-6FA5-ECD0D4251C9C}"/>
          </ac:picMkLst>
        </pc:picChg>
      </pc:sldChg>
      <pc:sldChg chg="addSp delSp modSp add mod ord">
        <pc:chgData name="Matteo Locatelli" userId="cfbc0cec591b1e71" providerId="LiveId" clId="{24E3359C-077E-4E8F-83D9-2A9CE6B38CB7}" dt="2023-09-28T22:32:03.831" v="11250" actId="20577"/>
        <pc:sldMkLst>
          <pc:docMk/>
          <pc:sldMk cId="2884744800" sldId="327"/>
        </pc:sldMkLst>
        <pc:spChg chg="add mod">
          <ac:chgData name="Matteo Locatelli" userId="cfbc0cec591b1e71" providerId="LiveId" clId="{24E3359C-077E-4E8F-83D9-2A9CE6B38CB7}" dt="2023-09-27T13:24:15.397" v="10578" actId="5793"/>
          <ac:spMkLst>
            <pc:docMk/>
            <pc:sldMk cId="2884744800" sldId="327"/>
            <ac:spMk id="2" creationId="{E036DAA2-8BDB-350D-5F4E-82633CFF60F2}"/>
          </ac:spMkLst>
        </pc:spChg>
        <pc:spChg chg="mod">
          <ac:chgData name="Matteo Locatelli" userId="cfbc0cec591b1e71" providerId="LiveId" clId="{24E3359C-077E-4E8F-83D9-2A9CE6B38CB7}" dt="2023-09-25T17:08:42.121" v="1027" actId="20577"/>
          <ac:spMkLst>
            <pc:docMk/>
            <pc:sldMk cId="2884744800" sldId="327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8T22:32:03.831" v="11250" actId="20577"/>
          <ac:spMkLst>
            <pc:docMk/>
            <pc:sldMk cId="2884744800" sldId="327"/>
            <ac:spMk id="4" creationId="{3AE436E6-205C-38D0-025A-DCBC0340EA73}"/>
          </ac:spMkLst>
        </pc:spChg>
        <pc:spChg chg="add mod ord">
          <ac:chgData name="Matteo Locatelli" userId="cfbc0cec591b1e71" providerId="LiveId" clId="{24E3359C-077E-4E8F-83D9-2A9CE6B38CB7}" dt="2023-09-27T15:57:45.962" v="11129" actId="1076"/>
          <ac:spMkLst>
            <pc:docMk/>
            <pc:sldMk cId="2884744800" sldId="327"/>
            <ac:spMk id="6" creationId="{596ADBE6-EDF7-C373-73AA-5BBDC128D887}"/>
          </ac:spMkLst>
        </pc:spChg>
        <pc:picChg chg="add del mod">
          <ac:chgData name="Matteo Locatelli" userId="cfbc0cec591b1e71" providerId="LiveId" clId="{24E3359C-077E-4E8F-83D9-2A9CE6B38CB7}" dt="2023-09-27T15:57:21.040" v="11125" actId="478"/>
          <ac:picMkLst>
            <pc:docMk/>
            <pc:sldMk cId="2884744800" sldId="327"/>
            <ac:picMk id="5" creationId="{2A2425B0-7A38-AA1D-D458-47B2AAC8444E}"/>
          </ac:picMkLst>
        </pc:picChg>
        <pc:picChg chg="add mod modCrop">
          <ac:chgData name="Matteo Locatelli" userId="cfbc0cec591b1e71" providerId="LiveId" clId="{24E3359C-077E-4E8F-83D9-2A9CE6B38CB7}" dt="2023-09-27T15:57:30.146" v="11126" actId="1076"/>
          <ac:picMkLst>
            <pc:docMk/>
            <pc:sldMk cId="2884744800" sldId="327"/>
            <ac:picMk id="9" creationId="{A06E3FED-F48E-1FB7-BE07-9971560DF81A}"/>
          </ac:picMkLst>
        </pc:picChg>
      </pc:sldChg>
      <pc:sldChg chg="addSp modSp add mod ord">
        <pc:chgData name="Matteo Locatelli" userId="cfbc0cec591b1e71" providerId="LiveId" clId="{24E3359C-077E-4E8F-83D9-2A9CE6B38CB7}" dt="2023-09-28T08:46:12.107" v="11153" actId="20577"/>
        <pc:sldMkLst>
          <pc:docMk/>
          <pc:sldMk cId="4284580847" sldId="328"/>
        </pc:sldMkLst>
        <pc:spChg chg="mod">
          <ac:chgData name="Matteo Locatelli" userId="cfbc0cec591b1e71" providerId="LiveId" clId="{24E3359C-077E-4E8F-83D9-2A9CE6B38CB7}" dt="2023-09-26T20:45:12.232" v="4793" actId="1076"/>
          <ac:spMkLst>
            <pc:docMk/>
            <pc:sldMk cId="4284580847" sldId="328"/>
            <ac:spMk id="2" creationId="{E036DAA2-8BDB-350D-5F4E-82633CFF60F2}"/>
          </ac:spMkLst>
        </pc:spChg>
        <pc:spChg chg="mod">
          <ac:chgData name="Matteo Locatelli" userId="cfbc0cec591b1e71" providerId="LiveId" clId="{24E3359C-077E-4E8F-83D9-2A9CE6B38CB7}" dt="2023-09-25T17:11:26.251" v="1357" actId="20577"/>
          <ac:spMkLst>
            <pc:docMk/>
            <pc:sldMk cId="4284580847" sldId="328"/>
            <ac:spMk id="3" creationId="{00000000-0000-0000-0000-000000000000}"/>
          </ac:spMkLst>
        </pc:spChg>
        <pc:spChg chg="add mod">
          <ac:chgData name="Matteo Locatelli" userId="cfbc0cec591b1e71" providerId="LiveId" clId="{24E3359C-077E-4E8F-83D9-2A9CE6B38CB7}" dt="2023-09-28T08:46:12.107" v="11153" actId="20577"/>
          <ac:spMkLst>
            <pc:docMk/>
            <pc:sldMk cId="4284580847" sldId="328"/>
            <ac:spMk id="4" creationId="{3D5AE146-77EA-466E-1D1F-476D8C4F18D0}"/>
          </ac:spMkLst>
        </pc:spChg>
      </pc:sldChg>
      <pc:sldChg chg="delSp modSp add del mod">
        <pc:chgData name="Matteo Locatelli" userId="cfbc0cec591b1e71" providerId="LiveId" clId="{24E3359C-077E-4E8F-83D9-2A9CE6B38CB7}" dt="2023-09-26T17:19:14.162" v="3684" actId="47"/>
        <pc:sldMkLst>
          <pc:docMk/>
          <pc:sldMk cId="1275047943" sldId="329"/>
        </pc:sldMkLst>
        <pc:spChg chg="del mod">
          <ac:chgData name="Matteo Locatelli" userId="cfbc0cec591b1e71" providerId="LiveId" clId="{24E3359C-077E-4E8F-83D9-2A9CE6B38CB7}" dt="2023-09-26T17:19:00.581" v="3679"/>
          <ac:spMkLst>
            <pc:docMk/>
            <pc:sldMk cId="1275047943" sldId="329"/>
            <ac:spMk id="2" creationId="{7D1ED8BD-1168-03C8-A024-7F9B73345522}"/>
          </ac:spMkLst>
        </pc:spChg>
        <pc:spChg chg="mod">
          <ac:chgData name="Matteo Locatelli" userId="cfbc0cec591b1e71" providerId="LiveId" clId="{24E3359C-077E-4E8F-83D9-2A9CE6B38CB7}" dt="2023-09-25T18:54:52.028" v="2705" actId="20577"/>
          <ac:spMkLst>
            <pc:docMk/>
            <pc:sldMk cId="1275047943" sldId="329"/>
            <ac:spMk id="3" creationId="{00000000-0000-0000-0000-000000000000}"/>
          </ac:spMkLst>
        </pc:spChg>
      </pc:sldChg>
      <pc:sldChg chg="modSp add del mod ord">
        <pc:chgData name="Matteo Locatelli" userId="cfbc0cec591b1e71" providerId="LiveId" clId="{24E3359C-077E-4E8F-83D9-2A9CE6B38CB7}" dt="2023-09-26T17:25:51.931" v="3694" actId="47"/>
        <pc:sldMkLst>
          <pc:docMk/>
          <pc:sldMk cId="3925864645" sldId="330"/>
        </pc:sldMkLst>
        <pc:spChg chg="mod">
          <ac:chgData name="Matteo Locatelli" userId="cfbc0cec591b1e71" providerId="LiveId" clId="{24E3359C-077E-4E8F-83D9-2A9CE6B38CB7}" dt="2023-09-25T21:04:56.079" v="2789" actId="20577"/>
          <ac:spMkLst>
            <pc:docMk/>
            <pc:sldMk cId="3925864645" sldId="330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5T18:55:33.723" v="2763" actId="20577"/>
          <ac:spMkLst>
            <pc:docMk/>
            <pc:sldMk cId="3925864645" sldId="330"/>
            <ac:spMk id="3" creationId="{00000000-0000-0000-0000-000000000000}"/>
          </ac:spMkLst>
        </pc:spChg>
      </pc:sldChg>
      <pc:sldChg chg="delSp modSp add del mod">
        <pc:chgData name="Matteo Locatelli" userId="cfbc0cec591b1e71" providerId="LiveId" clId="{24E3359C-077E-4E8F-83D9-2A9CE6B38CB7}" dt="2023-09-26T17:26:40.949" v="3704" actId="47"/>
        <pc:sldMkLst>
          <pc:docMk/>
          <pc:sldMk cId="2106102175" sldId="331"/>
        </pc:sldMkLst>
        <pc:spChg chg="del mod">
          <ac:chgData name="Matteo Locatelli" userId="cfbc0cec591b1e71" providerId="LiveId" clId="{24E3359C-077E-4E8F-83D9-2A9CE6B38CB7}" dt="2023-09-26T17:26:04.470" v="3697"/>
          <ac:spMkLst>
            <pc:docMk/>
            <pc:sldMk cId="2106102175" sldId="331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5T21:05:02.103" v="2808" actId="20577"/>
          <ac:spMkLst>
            <pc:docMk/>
            <pc:sldMk cId="2106102175" sldId="331"/>
            <ac:spMk id="3" creationId="{00000000-0000-0000-0000-000000000000}"/>
          </ac:spMkLst>
        </pc:spChg>
      </pc:sldChg>
      <pc:sldChg chg="addSp delSp modSp add mod">
        <pc:chgData name="Matteo Locatelli" userId="cfbc0cec591b1e71" providerId="LiveId" clId="{24E3359C-077E-4E8F-83D9-2A9CE6B38CB7}" dt="2023-09-28T09:00:29.332" v="11215" actId="20577"/>
        <pc:sldMkLst>
          <pc:docMk/>
          <pc:sldMk cId="2239770843" sldId="332"/>
        </pc:sldMkLst>
        <pc:spChg chg="mod">
          <ac:chgData name="Matteo Locatelli" userId="cfbc0cec591b1e71" providerId="LiveId" clId="{24E3359C-077E-4E8F-83D9-2A9CE6B38CB7}" dt="2023-09-27T13:31:27.256" v="10598" actId="20577"/>
          <ac:spMkLst>
            <pc:docMk/>
            <pc:sldMk cId="2239770843" sldId="332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10:31.656" v="8395" actId="20577"/>
          <ac:spMkLst>
            <pc:docMk/>
            <pc:sldMk cId="2239770843" sldId="332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8T09:00:29.332" v="11215" actId="20577"/>
          <ac:spMkLst>
            <pc:docMk/>
            <pc:sldMk cId="2239770843" sldId="332"/>
            <ac:spMk id="5" creationId="{9B1A7031-8886-0772-BC47-FEDFA511F60B}"/>
          </ac:spMkLst>
        </pc:spChg>
        <pc:picChg chg="add del mod">
          <ac:chgData name="Matteo Locatelli" userId="cfbc0cec591b1e71" providerId="LiveId" clId="{24E3359C-077E-4E8F-83D9-2A9CE6B38CB7}" dt="2023-09-27T13:29:24.296" v="10589" actId="478"/>
          <ac:picMkLst>
            <pc:docMk/>
            <pc:sldMk cId="2239770843" sldId="332"/>
            <ac:picMk id="5" creationId="{E1F6C312-2A66-434E-315C-96AF6949097A}"/>
          </ac:picMkLst>
        </pc:picChg>
        <pc:picChg chg="add mod">
          <ac:chgData name="Matteo Locatelli" userId="cfbc0cec591b1e71" providerId="LiveId" clId="{24E3359C-077E-4E8F-83D9-2A9CE6B38CB7}" dt="2023-09-27T13:30:13.238" v="10592" actId="1076"/>
          <ac:picMkLst>
            <pc:docMk/>
            <pc:sldMk cId="2239770843" sldId="332"/>
            <ac:picMk id="7" creationId="{34CD98AA-D2BC-C289-33F4-9B8672463896}"/>
          </ac:picMkLst>
        </pc:picChg>
        <pc:picChg chg="add mod">
          <ac:chgData name="Matteo Locatelli" userId="cfbc0cec591b1e71" providerId="LiveId" clId="{24E3359C-077E-4E8F-83D9-2A9CE6B38CB7}" dt="2023-09-27T13:31:13.922" v="10594" actId="1076"/>
          <ac:picMkLst>
            <pc:docMk/>
            <pc:sldMk cId="2239770843" sldId="332"/>
            <ac:picMk id="9" creationId="{0F1BE892-8DB2-027B-85C4-D3F572DF3F46}"/>
          </ac:picMkLst>
        </pc:picChg>
      </pc:sldChg>
      <pc:sldChg chg="modSp add mod">
        <pc:chgData name="Matteo Locatelli" userId="cfbc0cec591b1e71" providerId="LiveId" clId="{24E3359C-077E-4E8F-83D9-2A9CE6B38CB7}" dt="2023-09-27T13:48:20.681" v="10945" actId="255"/>
        <pc:sldMkLst>
          <pc:docMk/>
          <pc:sldMk cId="1222555100" sldId="333"/>
        </pc:sldMkLst>
        <pc:spChg chg="mod">
          <ac:chgData name="Matteo Locatelli" userId="cfbc0cec591b1e71" providerId="LiveId" clId="{24E3359C-077E-4E8F-83D9-2A9CE6B38CB7}" dt="2023-09-27T13:48:20.681" v="10945" actId="255"/>
          <ac:spMkLst>
            <pc:docMk/>
            <pc:sldMk cId="1222555100" sldId="333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10:52.947" v="8414" actId="14100"/>
          <ac:spMkLst>
            <pc:docMk/>
            <pc:sldMk cId="1222555100" sldId="333"/>
            <ac:spMk id="3" creationId="{00000000-0000-0000-0000-000000000000}"/>
          </ac:spMkLst>
        </pc:spChg>
      </pc:sldChg>
      <pc:sldChg chg="addSp delSp modSp add mod">
        <pc:chgData name="Matteo Locatelli" userId="cfbc0cec591b1e71" providerId="LiveId" clId="{24E3359C-077E-4E8F-83D9-2A9CE6B38CB7}" dt="2023-09-27T10:57:15.067" v="9946" actId="14100"/>
        <pc:sldMkLst>
          <pc:docMk/>
          <pc:sldMk cId="3336627800" sldId="334"/>
        </pc:sldMkLst>
        <pc:spChg chg="mod">
          <ac:chgData name="Matteo Locatelli" userId="cfbc0cec591b1e71" providerId="LiveId" clId="{24E3359C-077E-4E8F-83D9-2A9CE6B38CB7}" dt="2023-09-27T10:54:05.678" v="9929" actId="14100"/>
          <ac:spMkLst>
            <pc:docMk/>
            <pc:sldMk cId="3336627800" sldId="334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47:34.476" v="9696" actId="20577"/>
          <ac:spMkLst>
            <pc:docMk/>
            <pc:sldMk cId="3336627800" sldId="334"/>
            <ac:spMk id="3" creationId="{00000000-0000-0000-0000-000000000000}"/>
          </ac:spMkLst>
        </pc:spChg>
        <pc:picChg chg="add del mod">
          <ac:chgData name="Matteo Locatelli" userId="cfbc0cec591b1e71" providerId="LiveId" clId="{24E3359C-077E-4E8F-83D9-2A9CE6B38CB7}" dt="2023-09-27T10:56:48.007" v="9937" actId="478"/>
          <ac:picMkLst>
            <pc:docMk/>
            <pc:sldMk cId="3336627800" sldId="334"/>
            <ac:picMk id="5" creationId="{8CE3FC58-1CC6-F7BB-594F-290548744273}"/>
          </ac:picMkLst>
        </pc:picChg>
        <pc:picChg chg="add mod">
          <ac:chgData name="Matteo Locatelli" userId="cfbc0cec591b1e71" providerId="LiveId" clId="{24E3359C-077E-4E8F-83D9-2A9CE6B38CB7}" dt="2023-09-27T10:57:15.067" v="9946" actId="14100"/>
          <ac:picMkLst>
            <pc:docMk/>
            <pc:sldMk cId="3336627800" sldId="334"/>
            <ac:picMk id="7" creationId="{8676F226-DB80-B429-4964-C20C505034EF}"/>
          </ac:picMkLst>
        </pc:picChg>
      </pc:sldChg>
      <pc:sldChg chg="addSp delSp modSp add mod">
        <pc:chgData name="Matteo Locatelli" userId="cfbc0cec591b1e71" providerId="LiveId" clId="{24E3359C-077E-4E8F-83D9-2A9CE6B38CB7}" dt="2023-09-29T07:58:21.526" v="11417" actId="20577"/>
        <pc:sldMkLst>
          <pc:docMk/>
          <pc:sldMk cId="3142651561" sldId="335"/>
        </pc:sldMkLst>
        <pc:spChg chg="mod">
          <ac:chgData name="Matteo Locatelli" userId="cfbc0cec591b1e71" providerId="LiveId" clId="{24E3359C-077E-4E8F-83D9-2A9CE6B38CB7}" dt="2023-09-27T13:33:08.527" v="10602" actId="14100"/>
          <ac:spMkLst>
            <pc:docMk/>
            <pc:sldMk cId="3142651561" sldId="335"/>
            <ac:spMk id="2" creationId="{B8547419-CF86-1F23-E80D-D54572A7210F}"/>
          </ac:spMkLst>
        </pc:spChg>
        <pc:spChg chg="mod">
          <ac:chgData name="Matteo Locatelli" userId="cfbc0cec591b1e71" providerId="LiveId" clId="{24E3359C-077E-4E8F-83D9-2A9CE6B38CB7}" dt="2023-09-27T10:58:15.586" v="10018" actId="14100"/>
          <ac:spMkLst>
            <pc:docMk/>
            <pc:sldMk cId="3142651561" sldId="335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9T07:58:21.526" v="11417" actId="20577"/>
          <ac:spMkLst>
            <pc:docMk/>
            <pc:sldMk cId="3142651561" sldId="335"/>
            <ac:spMk id="4" creationId="{ED8E81CA-DB71-F211-3A40-F749773DCC19}"/>
          </ac:spMkLst>
        </pc:spChg>
        <pc:picChg chg="add del mod">
          <ac:chgData name="Matteo Locatelli" userId="cfbc0cec591b1e71" providerId="LiveId" clId="{24E3359C-077E-4E8F-83D9-2A9CE6B38CB7}" dt="2023-09-27T13:33:02.396" v="10601" actId="478"/>
          <ac:picMkLst>
            <pc:docMk/>
            <pc:sldMk cId="3142651561" sldId="335"/>
            <ac:picMk id="5" creationId="{C88247DD-F30C-1A97-6E32-B485FECF8A9B}"/>
          </ac:picMkLst>
        </pc:picChg>
      </pc:sldChg>
      <pc:sldChg chg="addSp delSp modSp add mod chgLayout">
        <pc:chgData name="Matteo Locatelli" userId="cfbc0cec591b1e71" providerId="LiveId" clId="{24E3359C-077E-4E8F-83D9-2A9CE6B38CB7}" dt="2023-09-27T16:52:01.710" v="11137" actId="313"/>
        <pc:sldMkLst>
          <pc:docMk/>
          <pc:sldMk cId="3565548598" sldId="336"/>
        </pc:sldMkLst>
        <pc:spChg chg="mod">
          <ac:chgData name="Matteo Locatelli" userId="cfbc0cec591b1e71" providerId="LiveId" clId="{24E3359C-077E-4E8F-83D9-2A9CE6B38CB7}" dt="2023-09-27T16:52:01.710" v="11137" actId="313"/>
          <ac:spMkLst>
            <pc:docMk/>
            <pc:sldMk cId="3565548598" sldId="336"/>
            <ac:spMk id="2" creationId="{00000000-0000-0000-0000-000000000000}"/>
          </ac:spMkLst>
        </pc:spChg>
        <pc:spChg chg="del mod ord">
          <ac:chgData name="Matteo Locatelli" userId="cfbc0cec591b1e71" providerId="LiveId" clId="{24E3359C-077E-4E8F-83D9-2A9CE6B38CB7}" dt="2023-09-27T13:33:32.346" v="10613" actId="21"/>
          <ac:spMkLst>
            <pc:docMk/>
            <pc:sldMk cId="3565548598" sldId="336"/>
            <ac:spMk id="3" creationId="{00000000-0000-0000-0000-000000000000}"/>
          </ac:spMkLst>
        </pc:spChg>
        <pc:spChg chg="mod">
          <ac:chgData name="Matteo Locatelli" userId="cfbc0cec591b1e71" providerId="LiveId" clId="{24E3359C-077E-4E8F-83D9-2A9CE6B38CB7}" dt="2023-09-27T15:55:02.872" v="11118" actId="20577"/>
          <ac:spMkLst>
            <pc:docMk/>
            <pc:sldMk cId="3565548598" sldId="336"/>
            <ac:spMk id="3" creationId="{D985A570-B769-6D95-6D9C-BCD8B6F664A9}"/>
          </ac:spMkLst>
        </pc:spChg>
        <pc:spChg chg="add del mod ord">
          <ac:chgData name="Matteo Locatelli" userId="cfbc0cec591b1e71" providerId="LiveId" clId="{24E3359C-077E-4E8F-83D9-2A9CE6B38CB7}" dt="2023-09-27T10:41:31.599" v="9475" actId="700"/>
          <ac:spMkLst>
            <pc:docMk/>
            <pc:sldMk cId="3565548598" sldId="336"/>
            <ac:spMk id="4" creationId="{8100300D-F631-14C5-13FE-E9DCC8789A14}"/>
          </ac:spMkLst>
        </pc:spChg>
        <pc:picChg chg="add mod modCrop">
          <ac:chgData name="Matteo Locatelli" userId="cfbc0cec591b1e71" providerId="LiveId" clId="{24E3359C-077E-4E8F-83D9-2A9CE6B38CB7}" dt="2023-09-27T13:51:24.500" v="10967" actId="1076"/>
          <ac:picMkLst>
            <pc:docMk/>
            <pc:sldMk cId="3565548598" sldId="336"/>
            <ac:picMk id="4" creationId="{58B9B5C2-297E-C091-E62A-2F45338C96F1}"/>
          </ac:picMkLst>
        </pc:picChg>
      </pc:sldChg>
      <pc:sldChg chg="modSp add del mod">
        <pc:chgData name="Matteo Locatelli" userId="cfbc0cec591b1e71" providerId="LiveId" clId="{24E3359C-077E-4E8F-83D9-2A9CE6B38CB7}" dt="2023-09-27T13:46:04.336" v="10926" actId="47"/>
        <pc:sldMkLst>
          <pc:docMk/>
          <pc:sldMk cId="1196536086" sldId="337"/>
        </pc:sldMkLst>
        <pc:spChg chg="mod">
          <ac:chgData name="Matteo Locatelli" userId="cfbc0cec591b1e71" providerId="LiveId" clId="{24E3359C-077E-4E8F-83D9-2A9CE6B38CB7}" dt="2023-09-26T17:32:11.399" v="4086" actId="108"/>
          <ac:spMkLst>
            <pc:docMk/>
            <pc:sldMk cId="1196536086" sldId="337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3:32.041" v="10833" actId="12789"/>
        <pc:sldMkLst>
          <pc:docMk/>
          <pc:sldMk cId="3227965002" sldId="338"/>
        </pc:sldMkLst>
        <pc:spChg chg="mod">
          <ac:chgData name="Matteo Locatelli" userId="cfbc0cec591b1e71" providerId="LiveId" clId="{24E3359C-077E-4E8F-83D9-2A9CE6B38CB7}" dt="2023-09-27T13:43:32.041" v="10833" actId="12789"/>
          <ac:spMkLst>
            <pc:docMk/>
            <pc:sldMk cId="3227965002" sldId="338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5:39.516" v="10922" actId="108"/>
        <pc:sldMkLst>
          <pc:docMk/>
          <pc:sldMk cId="2297349915" sldId="339"/>
        </pc:sldMkLst>
        <pc:spChg chg="mod">
          <ac:chgData name="Matteo Locatelli" userId="cfbc0cec591b1e71" providerId="LiveId" clId="{24E3359C-077E-4E8F-83D9-2A9CE6B38CB7}" dt="2023-09-27T13:45:39.516" v="10922" actId="108"/>
          <ac:spMkLst>
            <pc:docMk/>
            <pc:sldMk cId="2297349915" sldId="339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6:00.346" v="10925" actId="108"/>
        <pc:sldMkLst>
          <pc:docMk/>
          <pc:sldMk cId="2246083672" sldId="340"/>
        </pc:sldMkLst>
        <pc:spChg chg="mod">
          <ac:chgData name="Matteo Locatelli" userId="cfbc0cec591b1e71" providerId="LiveId" clId="{24E3359C-077E-4E8F-83D9-2A9CE6B38CB7}" dt="2023-09-27T13:46:00.346" v="10925" actId="108"/>
          <ac:spMkLst>
            <pc:docMk/>
            <pc:sldMk cId="2246083672" sldId="340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6:29.526" v="10930" actId="108"/>
        <pc:sldMkLst>
          <pc:docMk/>
          <pc:sldMk cId="83313995" sldId="341"/>
        </pc:sldMkLst>
        <pc:spChg chg="mod">
          <ac:chgData name="Matteo Locatelli" userId="cfbc0cec591b1e71" providerId="LiveId" clId="{24E3359C-077E-4E8F-83D9-2A9CE6B38CB7}" dt="2023-09-27T13:46:29.526" v="10930" actId="108"/>
          <ac:spMkLst>
            <pc:docMk/>
            <pc:sldMk cId="83313995" sldId="341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03.782" v="10936" actId="108"/>
        <pc:sldMkLst>
          <pc:docMk/>
          <pc:sldMk cId="3995906409" sldId="342"/>
        </pc:sldMkLst>
        <pc:spChg chg="mod">
          <ac:chgData name="Matteo Locatelli" userId="cfbc0cec591b1e71" providerId="LiveId" clId="{24E3359C-077E-4E8F-83D9-2A9CE6B38CB7}" dt="2023-09-27T13:47:03.782" v="10936" actId="108"/>
          <ac:spMkLst>
            <pc:docMk/>
            <pc:sldMk cId="3995906409" sldId="342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25.986" v="10940" actId="108"/>
        <pc:sldMkLst>
          <pc:docMk/>
          <pc:sldMk cId="3236046421" sldId="343"/>
        </pc:sldMkLst>
        <pc:spChg chg="mod">
          <ac:chgData name="Matteo Locatelli" userId="cfbc0cec591b1e71" providerId="LiveId" clId="{24E3359C-077E-4E8F-83D9-2A9CE6B38CB7}" dt="2023-09-27T13:47:25.986" v="10940" actId="108"/>
          <ac:spMkLst>
            <pc:docMk/>
            <pc:sldMk cId="3236046421" sldId="343"/>
            <ac:spMk id="2" creationId="{00000000-0000-0000-0000-000000000000}"/>
          </ac:spMkLst>
        </pc:spChg>
      </pc:sldChg>
      <pc:sldChg chg="modSp add mod">
        <pc:chgData name="Matteo Locatelli" userId="cfbc0cec591b1e71" providerId="LiveId" clId="{24E3359C-077E-4E8F-83D9-2A9CE6B38CB7}" dt="2023-09-27T13:47:44.498" v="10944" actId="108"/>
        <pc:sldMkLst>
          <pc:docMk/>
          <pc:sldMk cId="994965476" sldId="344"/>
        </pc:sldMkLst>
        <pc:spChg chg="mod">
          <ac:chgData name="Matteo Locatelli" userId="cfbc0cec591b1e71" providerId="LiveId" clId="{24E3359C-077E-4E8F-83D9-2A9CE6B38CB7}" dt="2023-09-27T13:47:44.498" v="10944" actId="108"/>
          <ac:spMkLst>
            <pc:docMk/>
            <pc:sldMk cId="994965476" sldId="34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29/09/2023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8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64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4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66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44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4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38400"/>
            <a:ext cx="8534400" cy="907941"/>
          </a:xfrm>
        </p:spPr>
        <p:txBody>
          <a:bodyPr/>
          <a:lstStyle/>
          <a:p>
            <a:r>
              <a:rPr lang="en-US" sz="3500" b="1" kern="1200" dirty="0" err="1">
                <a:solidFill>
                  <a:srgbClr val="FFFFFF"/>
                </a:solidFill>
                <a:cs typeface="Rubik" pitchFamily="2" charset="-79"/>
              </a:rPr>
              <a:t>Esplorazione</a:t>
            </a:r>
            <a: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  <a:t> di </a:t>
            </a:r>
            <a:r>
              <a:rPr lang="en-US" sz="3500" b="1" kern="1200" dirty="0" err="1">
                <a:solidFill>
                  <a:srgbClr val="FFFFFF"/>
                </a:solidFill>
                <a:cs typeface="Rubik" pitchFamily="2" charset="-79"/>
              </a:rPr>
              <a:t>eBPF</a:t>
            </a:r>
            <a: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  <a:t> per Windows:</a:t>
            </a:r>
            <a:br>
              <a:rPr lang="en-US" sz="3500" b="1" kern="1200" dirty="0">
                <a:solidFill>
                  <a:srgbClr val="FFFFFF"/>
                </a:solidFill>
                <a:cs typeface="Rubik" pitchFamily="2" charset="-79"/>
              </a:rPr>
            </a:b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analisi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</a:t>
            </a: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dell’implementazione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e </a:t>
            </a:r>
            <a:r>
              <a:rPr lang="en-US" sz="2400" b="1" kern="1200" dirty="0" err="1">
                <a:solidFill>
                  <a:srgbClr val="FFFFFF"/>
                </a:solidFill>
                <a:cs typeface="Rubik" pitchFamily="2" charset="-79"/>
              </a:rPr>
              <a:t>confronto</a:t>
            </a:r>
            <a:r>
              <a:rPr lang="en-US" sz="2400" b="1" kern="1200" dirty="0">
                <a:solidFill>
                  <a:srgbClr val="FFFFFF"/>
                </a:solidFill>
                <a:cs typeface="Rubik" pitchFamily="2" charset="-79"/>
              </a:rPr>
              <a:t> con Linux</a:t>
            </a:r>
            <a:endParaRPr lang="it-IT" sz="2400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8653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839200" y="5153799"/>
            <a:ext cx="287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90393-5CC8-6BFF-C448-1AEA71F32669}"/>
              </a:ext>
            </a:extLst>
          </p:cNvPr>
          <p:cNvSpPr txBox="1"/>
          <p:nvPr/>
        </p:nvSpPr>
        <p:spPr>
          <a:xfrm>
            <a:off x="762000" y="487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Relatore: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Chiar.mo Prof. Stefano Paraboschi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79091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Il problema della portabilità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1ED8BD-1168-03C8-A024-7F9B73345522}"/>
              </a:ext>
            </a:extLst>
          </p:cNvPr>
          <p:cNvSpPr txBox="1"/>
          <p:nvPr/>
        </p:nvSpPr>
        <p:spPr>
          <a:xfrm>
            <a:off x="762000" y="1600200"/>
            <a:ext cx="104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F40"/>
              </a:rPr>
              <a:t>“</a:t>
            </a:r>
            <a:r>
              <a:rPr lang="en-US" sz="1800" b="0" i="1" u="none" strike="noStrike" baseline="0" dirty="0">
                <a:latin typeface="F40"/>
              </a:rPr>
              <a:t>BPF portability is the ability to write a BPF program that will successfully compile, pass kernel verification, and will work correctly across different kernel versions without the need to recompile it for each particular kernel</a:t>
            </a:r>
            <a:r>
              <a:rPr lang="en-US" sz="1800" b="0" i="0" u="none" strike="noStrike" baseline="0" dirty="0">
                <a:latin typeface="F40"/>
              </a:rPr>
              <a:t>” </a:t>
            </a:r>
            <a:r>
              <a:rPr lang="en-US" sz="1800" b="0" i="0" u="none" strike="noStrike" baseline="0" dirty="0">
                <a:latin typeface="F34"/>
              </a:rPr>
              <a:t>(Andrii </a:t>
            </a:r>
            <a:r>
              <a:rPr lang="en-US" sz="1800" b="0" i="0" u="none" strike="noStrike" baseline="0" dirty="0" err="1">
                <a:latin typeface="F34"/>
              </a:rPr>
              <a:t>Nakryiko</a:t>
            </a:r>
            <a:r>
              <a:rPr lang="en-US" sz="1800" b="0" i="0" u="none" strike="noStrike" baseline="0" dirty="0">
                <a:latin typeface="F34"/>
              </a:rPr>
              <a:t>, 2020)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F3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50EB1-1170-4B7F-4494-8EFB4B89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733800"/>
            <a:ext cx="2590800" cy="1867785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21AA6BD9-85C3-09EA-711E-5E7D88494E01}"/>
              </a:ext>
            </a:extLst>
          </p:cNvPr>
          <p:cNvSpPr txBox="1"/>
          <p:nvPr/>
        </p:nvSpPr>
        <p:spPr>
          <a:xfrm>
            <a:off x="762000" y="2800529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F34"/>
              </a:rPr>
              <a:t>Problema</a:t>
            </a:r>
            <a:r>
              <a:rPr lang="en-US" dirty="0">
                <a:latin typeface="F34"/>
              </a:rPr>
              <a:t>: le </a:t>
            </a:r>
            <a:r>
              <a:rPr lang="en-US" dirty="0" err="1">
                <a:latin typeface="F34"/>
              </a:rPr>
              <a:t>strutture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dati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all’interno</a:t>
            </a:r>
            <a:r>
              <a:rPr lang="en-US" dirty="0">
                <a:latin typeface="F34"/>
              </a:rPr>
              <a:t> del kernel </a:t>
            </a:r>
            <a:r>
              <a:rPr lang="en-US" dirty="0" err="1">
                <a:latin typeface="F34"/>
              </a:rPr>
              <a:t>cambiano</a:t>
            </a:r>
            <a:r>
              <a:rPr lang="en-US" dirty="0">
                <a:latin typeface="F34"/>
              </a:rPr>
              <a:t> </a:t>
            </a:r>
            <a:r>
              <a:rPr lang="en-US" dirty="0" err="1">
                <a:latin typeface="F34"/>
              </a:rPr>
              <a:t>tra</a:t>
            </a:r>
            <a:r>
              <a:rPr lang="en-US" dirty="0">
                <a:latin typeface="F34"/>
              </a:rPr>
              <a:t> </a:t>
            </a:r>
            <a:r>
              <a:rPr lang="it-IT" dirty="0"/>
              <a:t>versioni del kernel differenti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B551E6-68D5-6C58-C3D8-6327B5F88873}"/>
              </a:ext>
            </a:extLst>
          </p:cNvPr>
          <p:cNvSpPr txBox="1"/>
          <p:nvPr/>
        </p:nvSpPr>
        <p:spPr>
          <a:xfrm>
            <a:off x="777240" y="3711476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1" dirty="0"/>
              <a:t>BPF Compiler Collection</a:t>
            </a:r>
            <a:r>
              <a:rPr lang="it-IT" dirty="0"/>
              <a:t> (</a:t>
            </a:r>
            <a:r>
              <a:rPr lang="it-IT" i="1" dirty="0"/>
              <a:t>BCC</a:t>
            </a:r>
            <a:r>
              <a:rPr lang="it-IT" dirty="0"/>
              <a:t>): una soluzione temporanea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Toolkit per creare programmi </a:t>
            </a:r>
            <a:r>
              <a:rPr lang="it-IT" dirty="0" err="1"/>
              <a:t>eBPF</a:t>
            </a:r>
            <a:endParaRPr lang="it-IT" dirty="0"/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Diversi problemi: 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Necessario distribuire il compilatore (Clang-LLVM) insieme all’applicazione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Errori rilevati solo in fase di compilazione</a:t>
            </a:r>
          </a:p>
          <a:p>
            <a:pPr marL="1200150" lvl="2" indent="-285750">
              <a:buSzPct val="70000"/>
              <a:buFont typeface="Wingdings" pitchFamily="2" charset="2"/>
              <a:buChar char="§"/>
            </a:pPr>
            <a:r>
              <a:rPr lang="it-IT" dirty="0"/>
              <a:t>Richiede la presenza degli </a:t>
            </a:r>
            <a:r>
              <a:rPr lang="it-IT" i="1" dirty="0" err="1"/>
              <a:t>header</a:t>
            </a:r>
            <a:r>
              <a:rPr lang="it-IT" dirty="0"/>
              <a:t> del kernel</a:t>
            </a:r>
          </a:p>
        </p:txBody>
      </p:sp>
    </p:spTree>
    <p:extLst>
      <p:ext uri="{BB962C8B-B14F-4D97-AF65-F5344CB8AC3E}">
        <p14:creationId xmlns:p14="http://schemas.microsoft.com/office/powerpoint/2010/main" val="47315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347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BPF CO-RE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07909"/>
            <a:ext cx="1034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BPF Compile Once – </a:t>
            </a:r>
            <a:r>
              <a:rPr lang="it-IT" i="1" dirty="0" err="1"/>
              <a:t>Run</a:t>
            </a:r>
            <a:r>
              <a:rPr lang="it-IT" i="1" dirty="0"/>
              <a:t> </a:t>
            </a:r>
            <a:r>
              <a:rPr lang="it-IT" i="1" dirty="0" err="1"/>
              <a:t>Everywhere</a:t>
            </a:r>
            <a:r>
              <a:rPr lang="it-IT" dirty="0"/>
              <a:t>: la soluzione definitiva 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AA6896-AA96-F2CE-4E6B-7DE2896B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71" y="3581400"/>
            <a:ext cx="2714329" cy="2362200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30A6279E-F8F5-2EB6-4657-FC41AF808142}"/>
              </a:ext>
            </a:extLst>
          </p:cNvPr>
          <p:cNvSpPr txBox="1"/>
          <p:nvPr/>
        </p:nvSpPr>
        <p:spPr>
          <a:xfrm>
            <a:off x="762000" y="2275344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l’insieme di varie novità: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BPF </a:t>
            </a:r>
            <a:r>
              <a:rPr lang="it-IT" i="1" dirty="0" err="1"/>
              <a:t>Type</a:t>
            </a:r>
            <a:r>
              <a:rPr lang="it-IT" i="1" dirty="0"/>
              <a:t> Format (BTF)</a:t>
            </a:r>
            <a:r>
              <a:rPr lang="it-IT" dirty="0"/>
              <a:t>: un nuovo formato dati per rappresentare le informazioni all’interno di programmi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Estensioni </a:t>
            </a:r>
            <a:r>
              <a:rPr lang="it-IT" i="1" dirty="0"/>
              <a:t>Clang-LLVM</a:t>
            </a:r>
            <a:r>
              <a:rPr lang="it-IT" dirty="0"/>
              <a:t> per accedere facilmente alle informazioni all’interno del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/>
              <a:t>Informazioni dei tipi usati dal </a:t>
            </a:r>
            <a:r>
              <a:rPr lang="it-IT" dirty="0"/>
              <a:t>kernel all’interno del file </a:t>
            </a:r>
            <a:r>
              <a:rPr lang="it-IT" i="1" dirty="0"/>
              <a:t>"</a:t>
            </a:r>
            <a:r>
              <a:rPr lang="it-IT" i="1" dirty="0" err="1"/>
              <a:t>vmlinux.h</a:t>
            </a:r>
            <a:r>
              <a:rPr lang="it-IT" i="1" dirty="0"/>
              <a:t>"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libbpf</a:t>
            </a:r>
            <a:r>
              <a:rPr lang="it-IT" i="1" dirty="0"/>
              <a:t>"</a:t>
            </a:r>
            <a:r>
              <a:rPr lang="it-IT" dirty="0"/>
              <a:t>,</a:t>
            </a:r>
            <a:r>
              <a:rPr lang="it-IT" i="1" dirty="0"/>
              <a:t> </a:t>
            </a:r>
            <a:r>
              <a:rPr lang="it-IT" dirty="0"/>
              <a:t>prende il file oggetto BPF generato dopo il file processo di compilazione del programma e innesca le fasi di caricamento e verifica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74459588-BA2D-EABB-3AEB-11436BBD5C37}"/>
              </a:ext>
            </a:extLst>
          </p:cNvPr>
          <p:cNvSpPr txBox="1"/>
          <p:nvPr/>
        </p:nvSpPr>
        <p:spPr>
          <a:xfrm>
            <a:off x="762000" y="5117068"/>
            <a:ext cx="103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Risultato: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programma compilato ad hoc per la macchina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58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139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Linux: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BumbleBee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524000"/>
            <a:ext cx="627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GitHub open source incentrato sulla semplificazione dell'esperienza dell'utente nella creazione di strumenti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eBPF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CD98AA-D2BC-C289-33F4-9B867246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400"/>
            <a:ext cx="1950889" cy="10059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BE892-8DB2-027B-85C4-D3F572DF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057400"/>
            <a:ext cx="3690839" cy="3659089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AAA422A2-AB71-35E3-1605-D9AA289523AB}"/>
              </a:ext>
            </a:extLst>
          </p:cNvPr>
          <p:cNvSpPr txBox="1"/>
          <p:nvPr/>
        </p:nvSpPr>
        <p:spPr>
          <a:xfrm>
            <a:off x="762000" y="2523530"/>
            <a:ext cx="627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Sfrutta i container tramite immagini 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Container </a:t>
            </a:r>
            <a:r>
              <a:rPr lang="it-IT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Initiative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un’interfaccia interattiva per creare la base di un programma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funzionante tramite semplici scelte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9B1A7031-8886-0772-BC47-FEDFA511F60B}"/>
              </a:ext>
            </a:extLst>
          </p:cNvPr>
          <p:cNvSpPr txBox="1"/>
          <p:nvPr/>
        </p:nvSpPr>
        <p:spPr>
          <a:xfrm>
            <a:off x="762000" y="4057471"/>
            <a:ext cx="627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Limiti: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Offre solo due hook points e due mappe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Mostra solo delle metriche come output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Gestisce in automatico il codice lato utente usando dei costrutti non tipici di </a:t>
            </a:r>
            <a:r>
              <a:rPr lang="it-IT" dirty="0" err="1"/>
              <a:t>eBPF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977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Linux: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libbpf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-bootstrap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7640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GitHub open source basato su </a:t>
            </a:r>
            <a:r>
              <a:rPr lang="it-IT" i="1" dirty="0" err="1"/>
              <a:t>libbpf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all’utente di pensare solo al codice gestendo in autonomia le peculiarità di </a:t>
            </a:r>
            <a:r>
              <a:rPr lang="it-IT" i="1" dirty="0" err="1"/>
              <a:t>libbpf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2AFC2E1B-3B0F-0831-65AA-2B48E79A85F9}"/>
              </a:ext>
            </a:extLst>
          </p:cNvPr>
          <p:cNvSpPr txBox="1"/>
          <p:nvPr/>
        </p:nvSpPr>
        <p:spPr>
          <a:xfrm>
            <a:off x="762000" y="2609671"/>
            <a:ext cx="1042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di un’applicazione in questo ambiente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Scrittura del programma lato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Compilazione e generazione dello </a:t>
            </a:r>
            <a:r>
              <a:rPr lang="it-IT" i="1" dirty="0"/>
              <a:t>skeleton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dirty="0"/>
              <a:t>e del file oggetto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Scrittura del codice lato utente per gestire il ciclo di vita del programma </a:t>
            </a:r>
            <a:r>
              <a:rPr lang="it-IT" dirty="0" err="1"/>
              <a:t>eBPF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55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79091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Windows: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-for-windows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00200"/>
            <a:ext cx="478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maggio 2021, </a:t>
            </a:r>
            <a:r>
              <a:rPr lang="it-IT" dirty="0" err="1"/>
              <a:t>eBPF</a:t>
            </a:r>
            <a:r>
              <a:rPr lang="it-IT" dirty="0"/>
              <a:t> è stato introdotto su Windows tramite il progetto GitHub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Sfrutta diversi progetti già esistenti e aggiunge le componenti per far funzionare </a:t>
            </a:r>
            <a:r>
              <a:rPr lang="it-IT" dirty="0" err="1"/>
              <a:t>eBPF</a:t>
            </a:r>
            <a:r>
              <a:rPr lang="it-IT" dirty="0"/>
              <a:t> su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76F226-DB80-B429-4964-C20C5050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63" y="1209989"/>
            <a:ext cx="6207937" cy="4886011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272D8174-7786-99BA-E662-0271576AB131}"/>
              </a:ext>
            </a:extLst>
          </p:cNvPr>
          <p:cNvSpPr txBox="1"/>
          <p:nvPr/>
        </p:nvSpPr>
        <p:spPr>
          <a:xfrm>
            <a:off x="762000" y="3704272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Caratteristiche: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Esperienza dell’utente meno user-friendly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Numero di funzioni (</a:t>
            </a:r>
            <a:r>
              <a:rPr lang="it-IT" dirty="0" err="1"/>
              <a:t>helpers</a:t>
            </a:r>
            <a:r>
              <a:rPr lang="it-IT" dirty="0"/>
              <a:t>, hook points, …) limitate</a:t>
            </a:r>
          </a:p>
        </p:txBody>
      </p:sp>
    </p:spTree>
    <p:extLst>
      <p:ext uri="{BB962C8B-B14F-4D97-AF65-F5344CB8AC3E}">
        <p14:creationId xmlns:p14="http://schemas.microsoft.com/office/powerpoint/2010/main" val="333662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237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Windows: windows-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-starter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47419-CF86-1F23-E80D-D54572A7210F}"/>
              </a:ext>
            </a:extLst>
          </p:cNvPr>
          <p:cNvSpPr txBox="1"/>
          <p:nvPr/>
        </p:nvSpPr>
        <p:spPr>
          <a:xfrm>
            <a:off x="762000" y="167640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GitHub open-source creato agli inizi del 2023 secondo la stessa idea di </a:t>
            </a:r>
            <a:r>
              <a:rPr lang="it-IT" dirty="0" err="1"/>
              <a:t>libbpf</a:t>
            </a:r>
            <a:r>
              <a:rPr lang="it-IT" dirty="0"/>
              <a:t>-bootstrap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un primo tentativo di creare un ambiente per sviluppare programmi </a:t>
            </a:r>
            <a:r>
              <a:rPr lang="it-IT" dirty="0" err="1"/>
              <a:t>eBPF</a:t>
            </a:r>
            <a:r>
              <a:rPr lang="it-IT" dirty="0"/>
              <a:t> su Windows</a:t>
            </a:r>
          </a:p>
          <a:p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ED8E81CA-DB71-F211-3A40-F749773DCC19}"/>
              </a:ext>
            </a:extLst>
          </p:cNvPr>
          <p:cNvSpPr txBox="1"/>
          <p:nvPr/>
        </p:nvSpPr>
        <p:spPr>
          <a:xfrm>
            <a:off x="762000" y="2656880"/>
            <a:ext cx="1042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Funzionamento più complesso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Non sfrutta gli </a:t>
            </a:r>
            <a:r>
              <a:rPr lang="it-IT" i="1" dirty="0"/>
              <a:t>skeleton </a:t>
            </a:r>
            <a:r>
              <a:rPr lang="it-IT" i="1" dirty="0" err="1"/>
              <a:t>headers</a:t>
            </a:r>
            <a:r>
              <a:rPr lang="it-IT" dirty="0"/>
              <a:t>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Alcuni </a:t>
            </a:r>
            <a:r>
              <a:rPr lang="it-IT" dirty="0" err="1"/>
              <a:t>header</a:t>
            </a:r>
            <a:r>
              <a:rPr lang="it-IT" dirty="0"/>
              <a:t> non vengono riconosciuti dal compilatore</a:t>
            </a:r>
          </a:p>
        </p:txBody>
      </p:sp>
    </p:spTree>
    <p:extLst>
      <p:ext uri="{BB962C8B-B14F-4D97-AF65-F5344CB8AC3E}">
        <p14:creationId xmlns:p14="http://schemas.microsoft.com/office/powerpoint/2010/main" val="314265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9064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108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Potenziale di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5785DB-CA3D-6643-264E-46D7234A9E94}"/>
              </a:ext>
            </a:extLst>
          </p:cNvPr>
          <p:cNvSpPr txBox="1"/>
          <p:nvPr/>
        </p:nvSpPr>
        <p:spPr>
          <a:xfrm>
            <a:off x="776748" y="14478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stato dell’arte di </a:t>
            </a:r>
            <a:r>
              <a:rPr lang="it-IT" dirty="0" err="1"/>
              <a:t>eBPF</a:t>
            </a:r>
            <a:r>
              <a:rPr lang="it-IT" dirty="0"/>
              <a:t> su Linux e su Windows non è allo stesso punto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di nuovi </a:t>
            </a:r>
            <a:r>
              <a:rPr lang="it-IT" dirty="0" err="1"/>
              <a:t>helpers</a:t>
            </a:r>
            <a:r>
              <a:rPr lang="it-IT" dirty="0"/>
              <a:t>, </a:t>
            </a:r>
            <a:r>
              <a:rPr lang="it-IT" dirty="0" err="1"/>
              <a:t>maps</a:t>
            </a:r>
            <a:r>
              <a:rPr lang="it-IT" dirty="0"/>
              <a:t> e hook points, in linea con il prevedibile progresso tecnologico</a:t>
            </a:r>
          </a:p>
          <a:p>
            <a:endParaRPr lang="it-IT" dirty="0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F103BA59-0AB6-B5DB-B6FA-502F183CA3C3}"/>
              </a:ext>
            </a:extLst>
          </p:cNvPr>
          <p:cNvSpPr txBox="1"/>
          <p:nvPr/>
        </p:nvSpPr>
        <p:spPr>
          <a:xfrm>
            <a:off x="762000" y="238827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 futuri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Osservabilità e sicurezza di sistemi e ambito network, anche in sistemi distribuiti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Ambito </a:t>
            </a:r>
            <a:r>
              <a:rPr lang="it-IT" i="1" dirty="0"/>
              <a:t>Internet of </a:t>
            </a:r>
            <a:r>
              <a:rPr lang="it-IT" i="1" dirty="0" err="1"/>
              <a:t>Things</a:t>
            </a:r>
            <a:r>
              <a:rPr lang="it-IT" dirty="0"/>
              <a:t> (</a:t>
            </a:r>
            <a:r>
              <a:rPr lang="it-IT" i="1" dirty="0"/>
              <a:t>IoT</a:t>
            </a:r>
            <a:r>
              <a:rPr lang="it-IT" dirty="0"/>
              <a:t>) (per esempio, gateways per filtraggio pacchetti in modo intelligente)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Migliorare la scalabilità in ambienti cloud e container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 err="1"/>
              <a:t>Artificial</a:t>
            </a:r>
            <a:r>
              <a:rPr lang="it-IT" i="1" dirty="0"/>
              <a:t> Intelligence </a:t>
            </a:r>
            <a:r>
              <a:rPr lang="it-IT" dirty="0"/>
              <a:t>e </a:t>
            </a:r>
            <a:r>
              <a:rPr lang="it-IT" i="1" dirty="0"/>
              <a:t>Machine Learning </a:t>
            </a:r>
            <a:r>
              <a:rPr lang="it-IT" dirty="0"/>
              <a:t>per decision-making intelligente e gestione delle risorse in modo dinamico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Nascita di nuovi frameworks prodotti dalla community</a:t>
            </a:r>
          </a:p>
        </p:txBody>
      </p:sp>
    </p:spTree>
    <p:extLst>
      <p:ext uri="{BB962C8B-B14F-4D97-AF65-F5344CB8AC3E}">
        <p14:creationId xmlns:p14="http://schemas.microsoft.com/office/powerpoint/2010/main" val="145565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Calibri" panose="020F0502020204030204" pitchFamily="34" charset="0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Calibri" panose="020F0502020204030204" pitchFamily="34" charset="0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Calibri" panose="020F0502020204030204" pitchFamily="34" charset="0"/>
              </a:rPr>
              <a:t>Outline</a:t>
            </a:r>
            <a:endParaRPr sz="3500" dirty="0">
              <a:latin typeface="Trebuchet MS" panose="020B070302020209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46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  <a:endParaRPr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rgbClr val="172542"/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423" y="2743200"/>
            <a:ext cx="10195154" cy="1452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"</a:t>
            </a:r>
            <a:r>
              <a:rPr lang="it-IT" sz="36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Superpowers</a:t>
            </a: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 are coming to Linux"</a:t>
            </a:r>
          </a:p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28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- Brendan Gregg, 2016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B9B5C2-297E-C091-E62A-2F45338C9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6226" r="-996" b="16708"/>
          <a:stretch/>
        </p:blipFill>
        <p:spPr>
          <a:xfrm>
            <a:off x="4013796" y="457200"/>
            <a:ext cx="4164408" cy="1534255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85A570-B769-6D95-6D9C-BCD8B6F664A9}"/>
              </a:ext>
            </a:extLst>
          </p:cNvPr>
          <p:cNvSpPr txBox="1"/>
          <p:nvPr/>
        </p:nvSpPr>
        <p:spPr>
          <a:xfrm>
            <a:off x="998423" y="4724400"/>
            <a:ext cx="10195154" cy="78374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00" algn="ctr">
              <a:lnSpc>
                <a:spcPct val="150000"/>
              </a:lnSpc>
              <a:tabLst>
                <a:tab pos="241300" algn="l"/>
              </a:tabLst>
            </a:pPr>
            <a:r>
              <a:rPr lang="it-IT" sz="36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… and to Windows!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D3EB0-9EA8-DDCF-91F3-70CAEF99C06A}"/>
              </a:ext>
            </a:extLst>
          </p:cNvPr>
          <p:cNvSpPr txBox="1"/>
          <p:nvPr/>
        </p:nvSpPr>
        <p:spPr>
          <a:xfrm>
            <a:off x="8590208" y="5125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4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9654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64516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Trebuchet MS" panose="020B0703020202090204" pitchFamily="34" charset="0"/>
                <a:cs typeface="Arial"/>
              </a:rPr>
              <a:t>Riferimenti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9687154" cy="368600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https://ebpf.io/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https://nakryiko.com/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https://docs.kernel.org/</a:t>
            </a:r>
            <a:r>
              <a:rPr lang="it-IT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bpf</a:t>
            </a: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https://github.com/iovisor/</a:t>
            </a:r>
            <a:r>
              <a:rPr lang="it-IT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bcc</a:t>
            </a:r>
            <a:endParaRPr lang="it-IT" sz="2000" dirty="0">
              <a:solidFill>
                <a:srgbClr val="17254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https://github.com/solo-io/bumblebee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https://github.com/libbpf/</a:t>
            </a:r>
            <a:r>
              <a:rPr lang="en-US" sz="2000" dirty="0" err="1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libbpf</a:t>
            </a: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-bootstrap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https://github.com/microsoft/ebpf-for-windows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7254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https://github.com/SubconsciousCompute/windows-ebpf-starter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2590800"/>
            <a:ext cx="6838950" cy="2057400"/>
          </a:xfrm>
        </p:spPr>
        <p:txBody>
          <a:bodyPr/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cs typeface="Rubik" pitchFamily="2" charset="-79"/>
              </a:rPr>
              <a:t>Grazie</a:t>
            </a:r>
            <a:r>
              <a:rPr lang="en-US" sz="6000" b="1" kern="1200" dirty="0">
                <a:solidFill>
                  <a:srgbClr val="FFFFFF"/>
                </a:solidFill>
                <a:cs typeface="Rubik" pitchFamily="2" charset="-79"/>
              </a:rPr>
              <a:t> per </a:t>
            </a:r>
            <a:r>
              <a:rPr lang="en-US" sz="6000" b="1" kern="1200" dirty="0" err="1">
                <a:solidFill>
                  <a:srgbClr val="FFFFFF"/>
                </a:solidFill>
                <a:cs typeface="Rubik" pitchFamily="2" charset="-79"/>
              </a:rPr>
              <a:t>l’attenzione</a:t>
            </a:r>
            <a:r>
              <a:rPr lang="en-US" sz="6000" b="1" kern="1200" dirty="0">
                <a:solidFill>
                  <a:srgbClr val="FFFFFF"/>
                </a:solidFill>
                <a:cs typeface="Rubik" pitchFamily="2" charset="-79"/>
              </a:rPr>
              <a:t>!</a:t>
            </a:r>
            <a:endParaRPr lang="it-IT" sz="6000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2" name="CasellaDiTesto 10">
            <a:extLst>
              <a:ext uri="{FF2B5EF4-FFF2-40B4-BE49-F238E27FC236}">
                <a16:creationId xmlns:a16="http://schemas.microsoft.com/office/drawing/2014/main" id="{C9C45AFC-C76F-3EA8-EFBC-D9B08844D61B}"/>
              </a:ext>
            </a:extLst>
          </p:cNvPr>
          <p:cNvSpPr txBox="1"/>
          <p:nvPr/>
        </p:nvSpPr>
        <p:spPr>
          <a:xfrm>
            <a:off x="8839200" y="5153799"/>
            <a:ext cx="287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?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9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484308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eBPF</a:t>
            </a:r>
            <a:r>
              <a:rPr lang="it-IT" sz="3500" b="1" dirty="0">
                <a:latin typeface="Arial"/>
                <a:cs typeface="Arial"/>
              </a:rPr>
              <a:t>: Extended Berkeley </a:t>
            </a:r>
            <a:r>
              <a:rPr lang="it-IT" sz="3500" b="1" dirty="0" err="1">
                <a:latin typeface="Arial"/>
                <a:cs typeface="Arial"/>
              </a:rPr>
              <a:t>Packet</a:t>
            </a:r>
            <a:r>
              <a:rPr lang="it-IT" sz="3500" b="1" dirty="0">
                <a:latin typeface="Arial"/>
                <a:cs typeface="Arial"/>
              </a:rPr>
              <a:t> Filtering</a:t>
            </a:r>
          </a:p>
        </p:txBody>
      </p:sp>
      <p:pic>
        <p:nvPicPr>
          <p:cNvPr id="7" name="Immagine 6" descr="Immagine che contiene testo, logo, cerchio, Carattere&#10;&#10;Descrizione generata automaticamente">
            <a:extLst>
              <a:ext uri="{FF2B5EF4-FFF2-40B4-BE49-F238E27FC236}">
                <a16:creationId xmlns:a16="http://schemas.microsoft.com/office/drawing/2014/main" id="{61942D22-9E84-F6C2-0838-5AA886C28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7980" r="5769" b="10239"/>
          <a:stretch/>
        </p:blipFill>
        <p:spPr>
          <a:xfrm>
            <a:off x="8305800" y="2258386"/>
            <a:ext cx="3581400" cy="31242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751EBF-0727-2BBF-C03C-CC2469357C30}"/>
              </a:ext>
            </a:extLst>
          </p:cNvPr>
          <p:cNvSpPr txBox="1"/>
          <p:nvPr/>
        </p:nvSpPr>
        <p:spPr>
          <a:xfrm>
            <a:off x="757445" y="1614248"/>
            <a:ext cx="714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1992: </a:t>
            </a:r>
            <a:r>
              <a:rPr lang="it-IT" dirty="0" err="1"/>
              <a:t>McCanne</a:t>
            </a:r>
            <a:r>
              <a:rPr lang="it-IT" dirty="0"/>
              <a:t> &amp; Jacobson pubblicano l’articolo </a:t>
            </a:r>
            <a:r>
              <a:rPr lang="it-IT" i="1" dirty="0"/>
              <a:t>"The BSD </a:t>
            </a:r>
            <a:r>
              <a:rPr lang="it-IT" i="1" dirty="0" err="1"/>
              <a:t>Packet</a:t>
            </a:r>
            <a:r>
              <a:rPr lang="it-IT" i="1" dirty="0"/>
              <a:t> Filter: a New Architecture for User-Level </a:t>
            </a:r>
            <a:r>
              <a:rPr lang="it-IT" i="1" dirty="0" err="1"/>
              <a:t>Packet</a:t>
            </a:r>
            <a:r>
              <a:rPr lang="it-IT" i="1" dirty="0"/>
              <a:t> Capture"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Pacchetti analizzati direttamente nel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Poca flessibilità e mancanza di </a:t>
            </a:r>
            <a:r>
              <a:rPr lang="it-IT" dirty="0" err="1"/>
              <a:t>safety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928E1B31-D31D-BBC8-7A03-AAED8A050C6A}"/>
              </a:ext>
            </a:extLst>
          </p:cNvPr>
          <p:cNvSpPr txBox="1"/>
          <p:nvPr/>
        </p:nvSpPr>
        <p:spPr>
          <a:xfrm>
            <a:off x="757445" y="3126759"/>
            <a:ext cx="714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 dicembre 2014: rilascio della versione del kernel Linux 3.18 </a:t>
            </a:r>
          </a:p>
          <a:p>
            <a:r>
              <a:rPr lang="it-IT" dirty="0">
                <a:sym typeface="Wingdings" panose="05000000000000000000" pitchFamily="2" charset="2"/>
              </a:rPr>
              <a:t>       </a:t>
            </a:r>
            <a:r>
              <a:rPr lang="it-IT" dirty="0"/>
              <a:t>appare </a:t>
            </a:r>
            <a:r>
              <a:rPr lang="it-IT" dirty="0" err="1"/>
              <a:t>eBPF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Porta con sé numerose novità rispetto a BPF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di eseguire programmi sandbox in un contesto privilegiato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4B728EF6-3AA9-DFE7-C38C-C4173288E961}"/>
              </a:ext>
            </a:extLst>
          </p:cNvPr>
          <p:cNvSpPr txBox="1"/>
          <p:nvPr/>
        </p:nvSpPr>
        <p:spPr>
          <a:xfrm>
            <a:off x="757445" y="4639270"/>
            <a:ext cx="714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Oggi è il nome di una tecnologia molto usata in diversi ambiti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vi è uno standard, ma è stata fondata l’«</a:t>
            </a:r>
            <a:r>
              <a:rPr lang="it-IT" i="1" dirty="0" err="1"/>
              <a:t>eBPF</a:t>
            </a:r>
            <a:r>
              <a:rPr lang="it-IT" i="1" dirty="0"/>
              <a:t> Foundation»</a:t>
            </a:r>
            <a:r>
              <a:rPr lang="it-IT" dirty="0"/>
              <a:t> e stabilito l’«</a:t>
            </a:r>
            <a:r>
              <a:rPr lang="it-IT" i="1" dirty="0" err="1"/>
              <a:t>eBPF</a:t>
            </a:r>
            <a:r>
              <a:rPr lang="it-IT" i="1" dirty="0"/>
              <a:t> Steering Committee</a:t>
            </a:r>
            <a:r>
              <a:rPr lang="it-IT" dirty="0"/>
              <a:t>»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73462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349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646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Processo di esecuzione di un programma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474EAA-B44E-F670-FF7C-607D852CD44A}"/>
              </a:ext>
            </a:extLst>
          </p:cNvPr>
          <p:cNvSpPr txBox="1"/>
          <p:nvPr/>
        </p:nvSpPr>
        <p:spPr>
          <a:xfrm>
            <a:off x="762000" y="1600200"/>
            <a:ext cx="4099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Scrittura del programma </a:t>
            </a:r>
            <a:r>
              <a:rPr lang="it-IT" dirty="0" err="1"/>
              <a:t>eBPF</a:t>
            </a:r>
            <a:r>
              <a:rPr lang="it-IT" dirty="0"/>
              <a:t> con un linguaggio di alto livello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Compilation</a:t>
            </a:r>
            <a:r>
              <a:rPr lang="it-IT" dirty="0"/>
              <a:t> per generare il </a:t>
            </a:r>
            <a:r>
              <a:rPr lang="it-IT" i="1" dirty="0" err="1"/>
              <a:t>bytecode</a:t>
            </a:r>
            <a:r>
              <a:rPr lang="it-IT" dirty="0"/>
              <a:t> </a:t>
            </a:r>
            <a:r>
              <a:rPr lang="it-IT" dirty="0" err="1"/>
              <a:t>eBPF</a:t>
            </a:r>
            <a:r>
              <a:rPr lang="it-IT" dirty="0"/>
              <a:t> con </a:t>
            </a:r>
            <a:r>
              <a:rPr lang="it-IT" i="1" dirty="0"/>
              <a:t>Clang-LLVM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Verification</a:t>
            </a:r>
            <a:r>
              <a:rPr lang="it-IT" dirty="0"/>
              <a:t>: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 err="1"/>
              <a:t>Directed</a:t>
            </a:r>
            <a:r>
              <a:rPr lang="it-IT" i="1" dirty="0"/>
              <a:t> </a:t>
            </a:r>
            <a:r>
              <a:rPr lang="it-IT" i="1" dirty="0" err="1"/>
              <a:t>Acyclic</a:t>
            </a:r>
            <a:r>
              <a:rPr lang="it-IT" i="1" dirty="0"/>
              <a:t> </a:t>
            </a:r>
            <a:r>
              <a:rPr lang="it-IT" i="1" dirty="0" err="1"/>
              <a:t>Graph</a:t>
            </a:r>
            <a:r>
              <a:rPr lang="it-IT" i="1" dirty="0"/>
              <a:t> </a:t>
            </a:r>
            <a:r>
              <a:rPr lang="it-IT" dirty="0"/>
              <a:t>check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dirty="0"/>
              <a:t>Analisi di profondità del </a:t>
            </a:r>
            <a:r>
              <a:rPr lang="it-IT" i="1" dirty="0"/>
              <a:t>Control Flow </a:t>
            </a:r>
            <a:r>
              <a:rPr lang="it-IT" i="1" dirty="0" err="1"/>
              <a:t>Graph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Hardening</a:t>
            </a:r>
            <a:r>
              <a:rPr lang="it-IT" dirty="0"/>
              <a:t> per aggiungere ulteriori misure di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Just In Time compilation </a:t>
            </a:r>
            <a:r>
              <a:rPr lang="it-IT" dirty="0"/>
              <a:t>in istruzioni macchina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Loading and </a:t>
            </a:r>
            <a:r>
              <a:rPr lang="it-IT" i="1" dirty="0" err="1"/>
              <a:t>execution</a:t>
            </a:r>
            <a:r>
              <a:rPr lang="it-IT" i="1" dirty="0"/>
              <a:t> </a:t>
            </a:r>
            <a:r>
              <a:rPr lang="it-IT" dirty="0"/>
              <a:t>tramite la nuova chiamata di sistema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5531F5-BAB7-E50B-6FA5-ECD0D4251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6585"/>
          <a:stretch/>
        </p:blipFill>
        <p:spPr>
          <a:xfrm>
            <a:off x="6096000" y="1600200"/>
            <a:ext cx="5361255" cy="3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67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Peculiarità di un programma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eBPF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36DAA2-8BDB-350D-5F4E-82633CFF60F2}"/>
              </a:ext>
            </a:extLst>
          </p:cNvPr>
          <p:cNvSpPr txBox="1"/>
          <p:nvPr/>
        </p:nvSpPr>
        <p:spPr>
          <a:xfrm>
            <a:off x="761999" y="1600200"/>
            <a:ext cx="592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Simile ad un classico programma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3AE436E6-205C-38D0-025A-DCBC0340EA73}"/>
              </a:ext>
            </a:extLst>
          </p:cNvPr>
          <p:cNvSpPr txBox="1"/>
          <p:nvPr/>
        </p:nvSpPr>
        <p:spPr>
          <a:xfrm>
            <a:off x="761999" y="2281144"/>
            <a:ext cx="5927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Svariati costrutti specifici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Maps</a:t>
            </a:r>
            <a:r>
              <a:rPr lang="it-IT" dirty="0"/>
              <a:t>: strutture dati per scambiare informazioni tra utente e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 err="1"/>
              <a:t>Helpers</a:t>
            </a:r>
            <a:r>
              <a:rPr lang="it-IT" dirty="0"/>
              <a:t>: metodi esposti dall’API per invocare le funzioni del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Hook points</a:t>
            </a:r>
            <a:r>
              <a:rPr lang="it-IT"/>
              <a:t>: punti </a:t>
            </a:r>
            <a:r>
              <a:rPr lang="it-IT" dirty="0"/>
              <a:t>nel kernel a cui viene attaccato il programma </a:t>
            </a:r>
            <a:r>
              <a:rPr lang="it-IT" dirty="0" err="1"/>
              <a:t>eBPF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062C22EC-44B6-0941-E372-D9D72FFB9924}"/>
              </a:ext>
            </a:extLst>
          </p:cNvPr>
          <p:cNvSpPr txBox="1"/>
          <p:nvPr/>
        </p:nvSpPr>
        <p:spPr>
          <a:xfrm>
            <a:off x="761999" y="4624081"/>
            <a:ext cx="592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programmi hanno memoria limitata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555B1-E807-7C6C-19C8-418DB39E99CA}"/>
              </a:ext>
            </a:extLst>
          </p:cNvPr>
          <p:cNvGrpSpPr/>
          <p:nvPr/>
        </p:nvGrpSpPr>
        <p:grpSpPr>
          <a:xfrm>
            <a:off x="7659623" y="1600200"/>
            <a:ext cx="3792501" cy="4023486"/>
            <a:chOff x="7659623" y="1600200"/>
            <a:chExt cx="3792501" cy="4023486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06E3FED-F48E-1FB7-BE07-9971560DF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923" t="4236" r="160" b="621"/>
            <a:stretch/>
          </p:blipFill>
          <p:spPr>
            <a:xfrm>
              <a:off x="7659623" y="1600200"/>
              <a:ext cx="3792501" cy="4023486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96ADBE6-EDF7-C373-73AA-5BBDC128D887}"/>
                </a:ext>
              </a:extLst>
            </p:cNvPr>
            <p:cNvSpPr txBox="1"/>
            <p:nvPr/>
          </p:nvSpPr>
          <p:spPr>
            <a:xfrm>
              <a:off x="7708784" y="2743200"/>
              <a:ext cx="1295400" cy="544830"/>
            </a:xfrm>
            <a:prstGeom prst="roundRect">
              <a:avLst/>
            </a:prstGeom>
            <a:solidFill>
              <a:srgbClr val="FAE69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eBPF</a:t>
              </a:r>
              <a:r>
                <a:rPr lang="it-IT" sz="1300" b="1" dirty="0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maps</a:t>
              </a:r>
              <a:endParaRPr lang="it-IT" sz="1300" b="1" dirty="0">
                <a:latin typeface="Trebuchet MS" panose="020B070302020209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eBPF</a:t>
              </a:r>
              <a:r>
                <a:rPr lang="it-IT" sz="1300" b="1" dirty="0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it-IT" sz="1300" b="1" dirty="0" err="1">
                  <a:latin typeface="Trebuchet MS" panose="020B070302020209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helpers</a:t>
              </a:r>
              <a:endParaRPr lang="it-IT" sz="1300" b="1" dirty="0">
                <a:latin typeface="Trebuchet MS" panose="020B070302020209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44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271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Trebuchet MS" panose="020B0703020202090204" pitchFamily="34" charset="0"/>
                <a:cs typeface="Arial"/>
              </a:rPr>
              <a:t>La chiamata di sistema </a:t>
            </a: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bpf</a:t>
            </a:r>
            <a:r>
              <a:rPr lang="it-IT" sz="3500" b="1" dirty="0">
                <a:latin typeface="Trebuchet MS" panose="020B0703020202090204" pitchFamily="34" charset="0"/>
                <a:cs typeface="Arial"/>
              </a:rPr>
              <a:t>()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36DAA2-8BDB-350D-5F4E-82633CFF60F2}"/>
              </a:ext>
            </a:extLst>
          </p:cNvPr>
          <p:cNvSpPr txBox="1"/>
          <p:nvPr/>
        </p:nvSpPr>
        <p:spPr>
          <a:xfrm>
            <a:off x="781050" y="1600200"/>
            <a:ext cx="10629900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bpf.h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bpf_attr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7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0" i="0" u="none" strike="noStrike" baseline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size);</a:t>
            </a:r>
            <a:endParaRPr lang="it-IT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5AE146-77EA-466E-1D1F-476D8C4F18D0}"/>
              </a:ext>
            </a:extLst>
          </p:cNvPr>
          <p:cNvSpPr txBox="1"/>
          <p:nvPr/>
        </p:nvSpPr>
        <p:spPr>
          <a:xfrm>
            <a:off x="762000" y="2831068"/>
            <a:ext cx="1027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"</a:t>
            </a:r>
            <a:r>
              <a:rPr lang="it-IT" i="1" dirty="0" err="1"/>
              <a:t>bpf.h</a:t>
            </a:r>
            <a:r>
              <a:rPr lang="it-IT" i="1" dirty="0"/>
              <a:t>"</a:t>
            </a:r>
            <a:r>
              <a:rPr lang="it-IT" dirty="0"/>
              <a:t>: </a:t>
            </a:r>
            <a:r>
              <a:rPr lang="it-IT" dirty="0" err="1"/>
              <a:t>header</a:t>
            </a:r>
            <a:r>
              <a:rPr lang="it-IT" dirty="0"/>
              <a:t> che contiene macro e </a:t>
            </a:r>
            <a:r>
              <a:rPr lang="it-IT" dirty="0" err="1"/>
              <a:t>struct</a:t>
            </a:r>
            <a:r>
              <a:rPr lang="it-IT" dirty="0"/>
              <a:t> che si usano con </a:t>
            </a:r>
            <a:r>
              <a:rPr lang="it-IT" dirty="0" err="1"/>
              <a:t>eBPF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46356530-65C4-7DAA-7310-7D2440FCB985}"/>
              </a:ext>
            </a:extLst>
          </p:cNvPr>
          <p:cNvSpPr txBox="1"/>
          <p:nvPr/>
        </p:nvSpPr>
        <p:spPr>
          <a:xfrm>
            <a:off x="762000" y="3475672"/>
            <a:ext cx="10271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Interfaccia per usare le funzionalità di </a:t>
            </a:r>
            <a:r>
              <a:rPr lang="it-IT" dirty="0" err="1"/>
              <a:t>eBPF</a:t>
            </a:r>
            <a:r>
              <a:rPr lang="it-IT" dirty="0"/>
              <a:t> nel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cmd</a:t>
            </a:r>
            <a:r>
              <a:rPr lang="it-IT" i="1" dirty="0"/>
              <a:t>"</a:t>
            </a:r>
            <a:r>
              <a:rPr lang="it-IT" dirty="0"/>
              <a:t>: operazione da svolgere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</a:t>
            </a:r>
            <a:r>
              <a:rPr lang="it-IT" i="1" dirty="0" err="1"/>
              <a:t>attr</a:t>
            </a:r>
            <a:r>
              <a:rPr lang="it-IT" i="1" dirty="0"/>
              <a:t>"</a:t>
            </a:r>
            <a:r>
              <a:rPr lang="it-IT" dirty="0"/>
              <a:t>: per passare dati tra utente e kernel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it-IT" i="1" dirty="0"/>
              <a:t>"size"</a:t>
            </a:r>
            <a:r>
              <a:rPr lang="it-IT" dirty="0"/>
              <a:t>: dimensione di </a:t>
            </a:r>
            <a:r>
              <a:rPr lang="it-IT" i="1" dirty="0"/>
              <a:t>"</a:t>
            </a:r>
            <a:r>
              <a:rPr lang="it-IT" i="1" dirty="0" err="1"/>
              <a:t>attr</a:t>
            </a:r>
            <a:r>
              <a:rPr lang="it-IT" i="1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si usa direttamente nel codice</a:t>
            </a:r>
          </a:p>
        </p:txBody>
      </p:sp>
    </p:spTree>
    <p:extLst>
      <p:ext uri="{BB962C8B-B14F-4D97-AF65-F5344CB8AC3E}">
        <p14:creationId xmlns:p14="http://schemas.microsoft.com/office/powerpoint/2010/main" val="428458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96997"/>
            <a:ext cx="9643745" cy="38640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Cos’è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?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L’ecosistema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Trebuchet MS" panose="020B0703020202090204" pitchFamily="34" charset="0"/>
                <a:cs typeface="Arial"/>
              </a:rPr>
              <a:t>Il problema della portabilità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Strumenti per sviluppare con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Futuro di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eBPF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Trebuchet MS" panose="020B0703020202090204" pitchFamily="34" charset="0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Conclusioni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Trebuchet MS" panose="020B0703020202090204" pitchFamily="34" charset="0"/>
                <a:cs typeface="Arial"/>
              </a:rPr>
              <a:t>Riferimenti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6905"/>
            <a:ext cx="10507777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Trebuchet MS" panose="020B0703020202090204" pitchFamily="34" charset="0"/>
                <a:cs typeface="Arial"/>
              </a:rPr>
              <a:t>Outline</a:t>
            </a:r>
            <a:endParaRPr sz="3500" dirty="0">
              <a:latin typeface="Trebuchet MS" panose="020B070302020209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0836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1118</Words>
  <Application>Microsoft Office PowerPoint</Application>
  <PresentationFormat>Widescreen</PresentationFormat>
  <Paragraphs>177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Courier New</vt:lpstr>
      <vt:lpstr>F34</vt:lpstr>
      <vt:lpstr>F40</vt:lpstr>
      <vt:lpstr>Trebuchet MS</vt:lpstr>
      <vt:lpstr>Wingdings</vt:lpstr>
      <vt:lpstr>Office Theme</vt:lpstr>
      <vt:lpstr>Esplorazione di eBPF per Windows: analisi dell’implementazione e confronto con Linux</vt:lpstr>
      <vt:lpstr>Outline</vt:lpstr>
      <vt:lpstr>Outline</vt:lpstr>
      <vt:lpstr>eBPF: Extended Berkeley Packet Filtering</vt:lpstr>
      <vt:lpstr>Outline</vt:lpstr>
      <vt:lpstr>Processo di esecuzione di un programma</vt:lpstr>
      <vt:lpstr>Peculiarità di un programma eBPF</vt:lpstr>
      <vt:lpstr>La chiamata di sistema bpf()</vt:lpstr>
      <vt:lpstr>Outline</vt:lpstr>
      <vt:lpstr>Il problema della portabilità</vt:lpstr>
      <vt:lpstr>BPF CO-RE</vt:lpstr>
      <vt:lpstr>Outline</vt:lpstr>
      <vt:lpstr>Linux: BumbleBee</vt:lpstr>
      <vt:lpstr>Linux: libbpf-bootstrap</vt:lpstr>
      <vt:lpstr>Windows: ebpf-for-windows</vt:lpstr>
      <vt:lpstr>Windows: windows-ebpf-starter</vt:lpstr>
      <vt:lpstr>Outline</vt:lpstr>
      <vt:lpstr>Potenziale di eBPF</vt:lpstr>
      <vt:lpstr>Outline</vt:lpstr>
      <vt:lpstr>Presentazione standard di PowerPoint</vt:lpstr>
      <vt:lpstr>Outline</vt:lpstr>
      <vt:lpstr>Riferimenti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Matteo Locatelli</cp:lastModifiedBy>
  <cp:revision>62</cp:revision>
  <dcterms:created xsi:type="dcterms:W3CDTF">2023-06-09T13:30:23Z</dcterms:created>
  <dcterms:modified xsi:type="dcterms:W3CDTF">2023-09-29T10:02:30Z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