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6"/>
  </p:notesMasterIdLst>
  <p:sldIdLst>
    <p:sldId id="256" r:id="rId2"/>
    <p:sldId id="260" r:id="rId3"/>
    <p:sldId id="278" r:id="rId4"/>
    <p:sldId id="279" r:id="rId5"/>
    <p:sldId id="261" r:id="rId6"/>
    <p:sldId id="281" r:id="rId7"/>
    <p:sldId id="280" r:id="rId8"/>
    <p:sldId id="282" r:id="rId9"/>
    <p:sldId id="285" r:id="rId10"/>
    <p:sldId id="286" r:id="rId11"/>
    <p:sldId id="283" r:id="rId12"/>
    <p:sldId id="284" r:id="rId13"/>
    <p:sldId id="287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B68A3-C804-2F4A-9B88-6C68021C3FFB}" v="1183" dt="2023-09-17T07:55:55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/>
    <p:restoredTop sz="94694"/>
  </p:normalViewPr>
  <p:slideViewPr>
    <p:cSldViewPr snapToGrid="0">
      <p:cViewPr varScale="1">
        <p:scale>
          <a:sx n="121" d="100"/>
          <a:sy n="121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lvestiti" userId="0cce1eae-b684-4114-b402-5f5de95e3706" providerId="ADAL" clId="{40B9942A-64CB-9447-80FE-B59C48C76A1A}"/>
    <pc:docChg chg="undo custSel addSld delSld modSld sldOrd">
      <pc:chgData name="Matteo Malvestiti" userId="0cce1eae-b684-4114-b402-5f5de95e3706" providerId="ADAL" clId="{40B9942A-64CB-9447-80FE-B59C48C76A1A}" dt="2023-05-19T10:58:31.396" v="2661" actId="729"/>
      <pc:docMkLst>
        <pc:docMk/>
      </pc:docMkLst>
      <pc:sldChg chg="addSp delSp modSp mod">
        <pc:chgData name="Matteo Malvestiti" userId="0cce1eae-b684-4114-b402-5f5de95e3706" providerId="ADAL" clId="{40B9942A-64CB-9447-80FE-B59C48C76A1A}" dt="2023-05-19T10:37:53.985" v="1483"/>
        <pc:sldMkLst>
          <pc:docMk/>
          <pc:sldMk cId="1882716354" sldId="256"/>
        </pc:sldMkLst>
        <pc:spChg chg="add mod">
          <ac:chgData name="Matteo Malvestiti" userId="0cce1eae-b684-4114-b402-5f5de95e3706" providerId="ADAL" clId="{40B9942A-64CB-9447-80FE-B59C48C76A1A}" dt="2023-05-19T08:13:22.458" v="202"/>
          <ac:spMkLst>
            <pc:docMk/>
            <pc:sldMk cId="1882716354" sldId="256"/>
            <ac:spMk id="2" creationId="{133578F5-E60E-0DBF-CA01-A4259A16AEB4}"/>
          </ac:spMkLst>
        </pc:spChg>
        <pc:spChg chg="add mod">
          <ac:chgData name="Matteo Malvestiti" userId="0cce1eae-b684-4114-b402-5f5de95e3706" providerId="ADAL" clId="{40B9942A-64CB-9447-80FE-B59C48C76A1A}" dt="2023-05-19T09:27:56.279" v="1481" actId="2710"/>
          <ac:spMkLst>
            <pc:docMk/>
            <pc:sldMk cId="1882716354" sldId="256"/>
            <ac:spMk id="4" creationId="{24FFF35C-C6F4-F4C5-B622-067A71C693B3}"/>
          </ac:spMkLst>
        </pc:spChg>
        <pc:spChg chg="del">
          <ac:chgData name="Matteo Malvestiti" userId="0cce1eae-b684-4114-b402-5f5de95e3706" providerId="ADAL" clId="{40B9942A-64CB-9447-80FE-B59C48C76A1A}" dt="2023-05-19T08:13:21.890" v="201" actId="478"/>
          <ac:spMkLst>
            <pc:docMk/>
            <pc:sldMk cId="1882716354" sldId="256"/>
            <ac:spMk id="7" creationId="{28962DFE-2D1A-D1E9-4EBC-11707B8349D9}"/>
          </ac:spMkLst>
        </pc:spChg>
        <pc:picChg chg="add mod">
          <ac:chgData name="Matteo Malvestiti" userId="0cce1eae-b684-4114-b402-5f5de95e3706" providerId="ADAL" clId="{40B9942A-64CB-9447-80FE-B59C48C76A1A}" dt="2023-05-19T10:37:53.985" v="1483"/>
          <ac:picMkLst>
            <pc:docMk/>
            <pc:sldMk cId="1882716354" sldId="256"/>
            <ac:picMk id="3" creationId="{D6433C8B-CA9E-053F-5203-549B6DCE254B}"/>
          </ac:picMkLst>
        </pc:picChg>
        <pc:picChg chg="add del mod">
          <ac:chgData name="Matteo Malvestiti" userId="0cce1eae-b684-4114-b402-5f5de95e3706" providerId="ADAL" clId="{40B9942A-64CB-9447-80FE-B59C48C76A1A}" dt="2023-05-19T09:28:04.850" v="1482" actId="478"/>
          <ac:picMkLst>
            <pc:docMk/>
            <pc:sldMk cId="1882716354" sldId="256"/>
            <ac:picMk id="3" creationId="{F9229959-9497-92F3-ABF4-39D78B3027B3}"/>
          </ac:picMkLst>
        </pc:picChg>
      </pc:sldChg>
      <pc:sldChg chg="addSp delSp modSp mod modClrScheme delAnim modAnim chgLayout modNotesTx">
        <pc:chgData name="Matteo Malvestiti" userId="0cce1eae-b684-4114-b402-5f5de95e3706" providerId="ADAL" clId="{40B9942A-64CB-9447-80FE-B59C48C76A1A}" dt="2023-05-19T10:40:31.342" v="1815" actId="20577"/>
        <pc:sldMkLst>
          <pc:docMk/>
          <pc:sldMk cId="3369468817" sldId="257"/>
        </pc:sldMkLst>
        <pc:spChg chg="mod">
          <ac:chgData name="Matteo Malvestiti" userId="0cce1eae-b684-4114-b402-5f5de95e3706" providerId="ADAL" clId="{40B9942A-64CB-9447-80FE-B59C48C76A1A}" dt="2023-05-19T08:13:16.120" v="200" actId="1076"/>
          <ac:spMkLst>
            <pc:docMk/>
            <pc:sldMk cId="3369468817" sldId="257"/>
            <ac:spMk id="2" creationId="{C01797C7-732A-162F-21DE-B470207D5023}"/>
          </ac:spMkLst>
        </pc:spChg>
        <pc:spChg chg="del mod">
          <ac:chgData name="Matteo Malvestiti" userId="0cce1eae-b684-4114-b402-5f5de95e3706" providerId="ADAL" clId="{40B9942A-64CB-9447-80FE-B59C48C76A1A}" dt="2023-05-19T09:19:46.514" v="1280" actId="478"/>
          <ac:spMkLst>
            <pc:docMk/>
            <pc:sldMk cId="3369468817" sldId="257"/>
            <ac:spMk id="3" creationId="{D13ED236-3FBA-C4D9-4658-28E5565D01BF}"/>
          </ac:spMkLst>
        </pc:spChg>
        <pc:spChg chg="add mod">
          <ac:chgData name="Matteo Malvestiti" userId="0cce1eae-b684-4114-b402-5f5de95e3706" providerId="ADAL" clId="{40B9942A-64CB-9447-80FE-B59C48C76A1A}" dt="2023-05-19T09:23:49.944" v="1305" actId="121"/>
          <ac:spMkLst>
            <pc:docMk/>
            <pc:sldMk cId="3369468817" sldId="257"/>
            <ac:spMk id="5" creationId="{17A7E069-8E31-684A-FA5E-39D803B0A6D5}"/>
          </ac:spMkLst>
        </pc:spChg>
        <pc:spChg chg="add del mod">
          <ac:chgData name="Matteo Malvestiti" userId="0cce1eae-b684-4114-b402-5f5de95e3706" providerId="ADAL" clId="{40B9942A-64CB-9447-80FE-B59C48C76A1A}" dt="2023-05-19T09:14:59.616" v="1167" actId="478"/>
          <ac:spMkLst>
            <pc:docMk/>
            <pc:sldMk cId="3369468817" sldId="257"/>
            <ac:spMk id="7" creationId="{32BBAB8F-CBAA-4C38-4085-8A2A5AC0C808}"/>
          </ac:spMkLst>
        </pc:spChg>
        <pc:spChg chg="add del mod">
          <ac:chgData name="Matteo Malvestiti" userId="0cce1eae-b684-4114-b402-5f5de95e3706" providerId="ADAL" clId="{40B9942A-64CB-9447-80FE-B59C48C76A1A}" dt="2023-05-19T08:20:09.185" v="286" actId="478"/>
          <ac:spMkLst>
            <pc:docMk/>
            <pc:sldMk cId="3369468817" sldId="257"/>
            <ac:spMk id="9" creationId="{75B7387D-1E03-0359-9904-D98681B3BA33}"/>
          </ac:spMkLst>
        </pc:spChg>
        <pc:spChg chg="add del mod">
          <ac:chgData name="Matteo Malvestiti" userId="0cce1eae-b684-4114-b402-5f5de95e3706" providerId="ADAL" clId="{40B9942A-64CB-9447-80FE-B59C48C76A1A}" dt="2023-05-19T09:14:57.396" v="1166" actId="478"/>
          <ac:spMkLst>
            <pc:docMk/>
            <pc:sldMk cId="3369468817" sldId="257"/>
            <ac:spMk id="10" creationId="{463D5060-E003-E796-D41A-9A6B18583BD0}"/>
          </ac:spMkLst>
        </pc:spChg>
        <pc:spChg chg="add mod">
          <ac:chgData name="Matteo Malvestiti" userId="0cce1eae-b684-4114-b402-5f5de95e3706" providerId="ADAL" clId="{40B9942A-64CB-9447-80FE-B59C48C76A1A}" dt="2023-05-19T08:21:14.613" v="336" actId="767"/>
          <ac:spMkLst>
            <pc:docMk/>
            <pc:sldMk cId="3369468817" sldId="257"/>
            <ac:spMk id="12" creationId="{3EEDBDE4-3496-AEB8-BE9D-CC49FA7CD6F7}"/>
          </ac:spMkLst>
        </pc:spChg>
        <pc:spChg chg="add del mod">
          <ac:chgData name="Matteo Malvestiti" userId="0cce1eae-b684-4114-b402-5f5de95e3706" providerId="ADAL" clId="{40B9942A-64CB-9447-80FE-B59C48C76A1A}" dt="2023-05-19T08:21:21.386" v="338"/>
          <ac:spMkLst>
            <pc:docMk/>
            <pc:sldMk cId="3369468817" sldId="257"/>
            <ac:spMk id="13" creationId="{28AF2D03-C3B7-7995-45E5-ACAD3F33CBE9}"/>
          </ac:spMkLst>
        </pc:spChg>
        <pc:spChg chg="add del mod">
          <ac:chgData name="Matteo Malvestiti" userId="0cce1eae-b684-4114-b402-5f5de95e3706" providerId="ADAL" clId="{40B9942A-64CB-9447-80FE-B59C48C76A1A}" dt="2023-05-19T09:14:47.594" v="1163" actId="478"/>
          <ac:spMkLst>
            <pc:docMk/>
            <pc:sldMk cId="3369468817" sldId="257"/>
            <ac:spMk id="14" creationId="{59A74A42-3DB8-616B-7638-11278D8BF47D}"/>
          </ac:spMkLst>
        </pc:spChg>
        <pc:spChg chg="add del mod">
          <ac:chgData name="Matteo Malvestiti" userId="0cce1eae-b684-4114-b402-5f5de95e3706" providerId="ADAL" clId="{40B9942A-64CB-9447-80FE-B59C48C76A1A}" dt="2023-05-19T08:27:35.333" v="386" actId="478"/>
          <ac:spMkLst>
            <pc:docMk/>
            <pc:sldMk cId="3369468817" sldId="257"/>
            <ac:spMk id="15" creationId="{615BE531-7330-BF45-2800-A306D4A56E5D}"/>
          </ac:spMkLst>
        </pc:spChg>
        <pc:spChg chg="add del mod ord">
          <ac:chgData name="Matteo Malvestiti" userId="0cce1eae-b684-4114-b402-5f5de95e3706" providerId="ADAL" clId="{40B9942A-64CB-9447-80FE-B59C48C76A1A}" dt="2023-05-19T09:18:02.054" v="1208" actId="700"/>
          <ac:spMkLst>
            <pc:docMk/>
            <pc:sldMk cId="3369468817" sldId="257"/>
            <ac:spMk id="16" creationId="{AA1FC2DA-03D3-89CF-1968-1C65C324BB4C}"/>
          </ac:spMkLst>
        </pc:spChg>
        <pc:spChg chg="add del mod ord">
          <ac:chgData name="Matteo Malvestiti" userId="0cce1eae-b684-4114-b402-5f5de95e3706" providerId="ADAL" clId="{40B9942A-64CB-9447-80FE-B59C48C76A1A}" dt="2023-05-19T09:18:02.054" v="1208" actId="700"/>
          <ac:spMkLst>
            <pc:docMk/>
            <pc:sldMk cId="3369468817" sldId="257"/>
            <ac:spMk id="17" creationId="{5DF28C12-931E-3E6D-1EE3-B93201BFA38E}"/>
          </ac:spMkLst>
        </pc:spChg>
        <pc:spChg chg="add del mod ord">
          <ac:chgData name="Matteo Malvestiti" userId="0cce1eae-b684-4114-b402-5f5de95e3706" providerId="ADAL" clId="{40B9942A-64CB-9447-80FE-B59C48C76A1A}" dt="2023-05-19T09:18:02.054" v="1208" actId="700"/>
          <ac:spMkLst>
            <pc:docMk/>
            <pc:sldMk cId="3369468817" sldId="257"/>
            <ac:spMk id="18" creationId="{51A2DE51-02F6-0C65-6003-35F0A7B5C07B}"/>
          </ac:spMkLst>
        </pc:spChg>
        <pc:spChg chg="add del mod">
          <ac:chgData name="Matteo Malvestiti" userId="0cce1eae-b684-4114-b402-5f5de95e3706" providerId="ADAL" clId="{40B9942A-64CB-9447-80FE-B59C48C76A1A}" dt="2023-05-19T09:19:24.069" v="1240" actId="478"/>
          <ac:spMkLst>
            <pc:docMk/>
            <pc:sldMk cId="3369468817" sldId="257"/>
            <ac:spMk id="19" creationId="{7BE486FC-8CB9-5FD6-7274-3DB4CCA1BAD1}"/>
          </ac:spMkLst>
        </pc:spChg>
        <pc:spChg chg="add del mod">
          <ac:chgData name="Matteo Malvestiti" userId="0cce1eae-b684-4114-b402-5f5de95e3706" providerId="ADAL" clId="{40B9942A-64CB-9447-80FE-B59C48C76A1A}" dt="2023-05-19T09:20:35.118" v="1288" actId="478"/>
          <ac:spMkLst>
            <pc:docMk/>
            <pc:sldMk cId="3369468817" sldId="257"/>
            <ac:spMk id="20" creationId="{8EBA57B1-E8B5-B949-0CCB-15CE70E13451}"/>
          </ac:spMkLst>
        </pc:spChg>
        <pc:spChg chg="add mod">
          <ac:chgData name="Matteo Malvestiti" userId="0cce1eae-b684-4114-b402-5f5de95e3706" providerId="ADAL" clId="{40B9942A-64CB-9447-80FE-B59C48C76A1A}" dt="2023-05-19T09:25:30.687" v="1352" actId="207"/>
          <ac:spMkLst>
            <pc:docMk/>
            <pc:sldMk cId="3369468817" sldId="257"/>
            <ac:spMk id="21" creationId="{98C6D468-301F-FD25-AAF5-094B4A4C5A62}"/>
          </ac:spMkLst>
        </pc:spChg>
        <pc:picChg chg="add mod">
          <ac:chgData name="Matteo Malvestiti" userId="0cce1eae-b684-4114-b402-5f5de95e3706" providerId="ADAL" clId="{40B9942A-64CB-9447-80FE-B59C48C76A1A}" dt="2023-05-19T09:24:17.643" v="1310" actId="1076"/>
          <ac:picMkLst>
            <pc:docMk/>
            <pc:sldMk cId="3369468817" sldId="257"/>
            <ac:picMk id="4" creationId="{7EFBBA71-C3DF-C19E-28CD-3E10ACBAFA6C}"/>
          </ac:picMkLst>
        </pc:picChg>
        <pc:picChg chg="add del mod">
          <ac:chgData name="Matteo Malvestiti" userId="0cce1eae-b684-4114-b402-5f5de95e3706" providerId="ADAL" clId="{40B9942A-64CB-9447-80FE-B59C48C76A1A}" dt="2023-05-19T09:14:42.719" v="1160" actId="478"/>
          <ac:picMkLst>
            <pc:docMk/>
            <pc:sldMk cId="3369468817" sldId="257"/>
            <ac:picMk id="6" creationId="{8E1A9312-06EC-C3E1-0EC1-39689D221CCC}"/>
          </ac:picMkLst>
        </pc:picChg>
        <pc:picChg chg="add del mod">
          <ac:chgData name="Matteo Malvestiti" userId="0cce1eae-b684-4114-b402-5f5de95e3706" providerId="ADAL" clId="{40B9942A-64CB-9447-80FE-B59C48C76A1A}" dt="2023-05-19T09:14:41.833" v="1159" actId="478"/>
          <ac:picMkLst>
            <pc:docMk/>
            <pc:sldMk cId="3369468817" sldId="257"/>
            <ac:picMk id="8" creationId="{B4C7AA18-EA38-FFC7-C171-834C66469984}"/>
          </ac:picMkLst>
        </pc:picChg>
        <pc:picChg chg="add del mod">
          <ac:chgData name="Matteo Malvestiti" userId="0cce1eae-b684-4114-b402-5f5de95e3706" providerId="ADAL" clId="{40B9942A-64CB-9447-80FE-B59C48C76A1A}" dt="2023-05-19T09:14:43.733" v="1161" actId="478"/>
          <ac:picMkLst>
            <pc:docMk/>
            <pc:sldMk cId="3369468817" sldId="257"/>
            <ac:picMk id="11" creationId="{24EECA5A-5F17-3535-1337-6D22954B3712}"/>
          </ac:picMkLst>
        </pc:picChg>
        <pc:picChg chg="del">
          <ac:chgData name="Matteo Malvestiti" userId="0cce1eae-b684-4114-b402-5f5de95e3706" providerId="ADAL" clId="{40B9942A-64CB-9447-80FE-B59C48C76A1A}" dt="2023-05-19T08:18:17.688" v="243" actId="478"/>
          <ac:picMkLst>
            <pc:docMk/>
            <pc:sldMk cId="3369468817" sldId="257"/>
            <ac:picMk id="1026" creationId="{87AA4638-8454-F3F5-E516-6DC48D254A33}"/>
          </ac:picMkLst>
        </pc:picChg>
        <pc:picChg chg="del mod">
          <ac:chgData name="Matteo Malvestiti" userId="0cce1eae-b684-4114-b402-5f5de95e3706" providerId="ADAL" clId="{40B9942A-64CB-9447-80FE-B59C48C76A1A}" dt="2023-05-19T08:15:51.214" v="220" actId="478"/>
          <ac:picMkLst>
            <pc:docMk/>
            <pc:sldMk cId="3369468817" sldId="257"/>
            <ac:picMk id="1028" creationId="{A65D7996-1818-C1E8-45F5-82771E74DBF9}"/>
          </ac:picMkLst>
        </pc:picChg>
        <pc:picChg chg="del">
          <ac:chgData name="Matteo Malvestiti" userId="0cce1eae-b684-4114-b402-5f5de95e3706" providerId="ADAL" clId="{40B9942A-64CB-9447-80FE-B59C48C76A1A}" dt="2023-05-19T08:18:18.501" v="244" actId="478"/>
          <ac:picMkLst>
            <pc:docMk/>
            <pc:sldMk cId="3369468817" sldId="257"/>
            <ac:picMk id="1030" creationId="{8FA26CC0-44B3-09B0-25F4-6046FF9AE114}"/>
          </ac:picMkLst>
        </pc:picChg>
        <pc:picChg chg="del">
          <ac:chgData name="Matteo Malvestiti" userId="0cce1eae-b684-4114-b402-5f5de95e3706" providerId="ADAL" clId="{40B9942A-64CB-9447-80FE-B59C48C76A1A}" dt="2023-05-19T08:18:19.257" v="245" actId="478"/>
          <ac:picMkLst>
            <pc:docMk/>
            <pc:sldMk cId="3369468817" sldId="257"/>
            <ac:picMk id="1032" creationId="{D547A953-5C35-4F75-01F9-8D41A0A9C37D}"/>
          </ac:picMkLst>
        </pc:picChg>
      </pc:sldChg>
      <pc:sldChg chg="addSp delSp modSp mod modAnim modNotesTx">
        <pc:chgData name="Matteo Malvestiti" userId="0cce1eae-b684-4114-b402-5f5de95e3706" providerId="ADAL" clId="{40B9942A-64CB-9447-80FE-B59C48C76A1A}" dt="2023-05-19T10:43:41.679" v="2124" actId="20577"/>
        <pc:sldMkLst>
          <pc:docMk/>
          <pc:sldMk cId="2873242153" sldId="258"/>
        </pc:sldMkLst>
        <pc:spChg chg="del mod">
          <ac:chgData name="Matteo Malvestiti" userId="0cce1eae-b684-4114-b402-5f5de95e3706" providerId="ADAL" clId="{40B9942A-64CB-9447-80FE-B59C48C76A1A}" dt="2023-05-19T08:13:27.797" v="206" actId="478"/>
          <ac:spMkLst>
            <pc:docMk/>
            <pc:sldMk cId="2873242153" sldId="258"/>
            <ac:spMk id="2" creationId="{15867923-D5F9-4C48-7F3C-3CE05CE71076}"/>
          </ac:spMkLst>
        </pc:spChg>
        <pc:spChg chg="add mod">
          <ac:chgData name="Matteo Malvestiti" userId="0cce1eae-b684-4114-b402-5f5de95e3706" providerId="ADAL" clId="{40B9942A-64CB-9447-80FE-B59C48C76A1A}" dt="2023-05-19T08:13:28.464" v="207"/>
          <ac:spMkLst>
            <pc:docMk/>
            <pc:sldMk cId="2873242153" sldId="258"/>
            <ac:spMk id="4" creationId="{4969745F-239D-4A23-B4C3-434462721B5A}"/>
          </ac:spMkLst>
        </pc:spChg>
        <pc:spChg chg="add mod">
          <ac:chgData name="Matteo Malvestiti" userId="0cce1eae-b684-4114-b402-5f5de95e3706" providerId="ADAL" clId="{40B9942A-64CB-9447-80FE-B59C48C76A1A}" dt="2023-05-19T09:00:31.671" v="793" actId="1076"/>
          <ac:spMkLst>
            <pc:docMk/>
            <pc:sldMk cId="2873242153" sldId="258"/>
            <ac:spMk id="6" creationId="{A1DAE201-E176-4233-BDB0-AB948995C051}"/>
          </ac:spMkLst>
        </pc:spChg>
        <pc:picChg chg="add del mod modCrop">
          <ac:chgData name="Matteo Malvestiti" userId="0cce1eae-b684-4114-b402-5f5de95e3706" providerId="ADAL" clId="{40B9942A-64CB-9447-80FE-B59C48C76A1A}" dt="2023-05-19T08:34:22.341" v="406" actId="478"/>
          <ac:picMkLst>
            <pc:docMk/>
            <pc:sldMk cId="2873242153" sldId="258"/>
            <ac:picMk id="3" creationId="{77A73B37-C53E-28B2-C3CA-EB623E69E041}"/>
          </ac:picMkLst>
        </pc:picChg>
        <pc:picChg chg="add mod">
          <ac:chgData name="Matteo Malvestiti" userId="0cce1eae-b684-4114-b402-5f5de95e3706" providerId="ADAL" clId="{40B9942A-64CB-9447-80FE-B59C48C76A1A}" dt="2023-05-19T09:00:10.328" v="773" actId="1076"/>
          <ac:picMkLst>
            <pc:docMk/>
            <pc:sldMk cId="2873242153" sldId="258"/>
            <ac:picMk id="5" creationId="{C1A1FAB9-6031-854D-9C93-07D8D86644B6}"/>
          </ac:picMkLst>
        </pc:picChg>
      </pc:sldChg>
      <pc:sldChg chg="addSp delSp modSp mod modNotesTx">
        <pc:chgData name="Matteo Malvestiti" userId="0cce1eae-b684-4114-b402-5f5de95e3706" providerId="ADAL" clId="{40B9942A-64CB-9447-80FE-B59C48C76A1A}" dt="2023-05-19T10:46:44.384" v="2660" actId="20577"/>
        <pc:sldMkLst>
          <pc:docMk/>
          <pc:sldMk cId="2998584202" sldId="259"/>
        </pc:sldMkLst>
        <pc:spChg chg="add del mod">
          <ac:chgData name="Matteo Malvestiti" userId="0cce1eae-b684-4114-b402-5f5de95e3706" providerId="ADAL" clId="{40B9942A-64CB-9447-80FE-B59C48C76A1A}" dt="2023-05-19T08:57:18.167" v="693" actId="478"/>
          <ac:spMkLst>
            <pc:docMk/>
            <pc:sldMk cId="2998584202" sldId="259"/>
            <ac:spMk id="2" creationId="{490ADE7D-075A-B252-EDF7-3D8BC2EF0B09}"/>
          </ac:spMkLst>
        </pc:spChg>
        <pc:spChg chg="del">
          <ac:chgData name="Matteo Malvestiti" userId="0cce1eae-b684-4114-b402-5f5de95e3706" providerId="ADAL" clId="{40B9942A-64CB-9447-80FE-B59C48C76A1A}" dt="2023-05-19T08:13:37.381" v="212" actId="478"/>
          <ac:spMkLst>
            <pc:docMk/>
            <pc:sldMk cId="2998584202" sldId="259"/>
            <ac:spMk id="3" creationId="{75E8C2EB-D627-EB87-91D0-121B1B6F6D61}"/>
          </ac:spMkLst>
        </pc:spChg>
        <pc:spChg chg="add mod">
          <ac:chgData name="Matteo Malvestiti" userId="0cce1eae-b684-4114-b402-5f5de95e3706" providerId="ADAL" clId="{40B9942A-64CB-9447-80FE-B59C48C76A1A}" dt="2023-05-19T08:13:37.765" v="213"/>
          <ac:spMkLst>
            <pc:docMk/>
            <pc:sldMk cId="2998584202" sldId="259"/>
            <ac:spMk id="4" creationId="{4DD4E85B-4601-163D-9013-9C2DFDC1A874}"/>
          </ac:spMkLst>
        </pc:spChg>
        <pc:spChg chg="add del mod">
          <ac:chgData name="Matteo Malvestiti" userId="0cce1eae-b684-4114-b402-5f5de95e3706" providerId="ADAL" clId="{40B9942A-64CB-9447-80FE-B59C48C76A1A}" dt="2023-05-19T08:54:22.170" v="679"/>
          <ac:spMkLst>
            <pc:docMk/>
            <pc:sldMk cId="2998584202" sldId="259"/>
            <ac:spMk id="5" creationId="{204CF615-1F49-3AFA-2749-D68DDB2E8844}"/>
          </ac:spMkLst>
        </pc:spChg>
        <pc:spChg chg="add mod">
          <ac:chgData name="Matteo Malvestiti" userId="0cce1eae-b684-4114-b402-5f5de95e3706" providerId="ADAL" clId="{40B9942A-64CB-9447-80FE-B59C48C76A1A}" dt="2023-05-19T08:58:25.567" v="716" actId="207"/>
          <ac:spMkLst>
            <pc:docMk/>
            <pc:sldMk cId="2998584202" sldId="259"/>
            <ac:spMk id="6" creationId="{6E5D9F8E-E4B5-8494-2202-B036ACBFB8DE}"/>
          </ac:spMkLst>
        </pc:spChg>
        <pc:spChg chg="add mod">
          <ac:chgData name="Matteo Malvestiti" userId="0cce1eae-b684-4114-b402-5f5de95e3706" providerId="ADAL" clId="{40B9942A-64CB-9447-80FE-B59C48C76A1A}" dt="2023-05-19T08:59:50.687" v="770" actId="1076"/>
          <ac:spMkLst>
            <pc:docMk/>
            <pc:sldMk cId="2998584202" sldId="259"/>
            <ac:spMk id="13" creationId="{0A07375D-DA4C-2BB5-FC0E-40868CC5492E}"/>
          </ac:spMkLst>
        </pc:spChg>
        <pc:picChg chg="add mod">
          <ac:chgData name="Matteo Malvestiti" userId="0cce1eae-b684-4114-b402-5f5de95e3706" providerId="ADAL" clId="{40B9942A-64CB-9447-80FE-B59C48C76A1A}" dt="2023-05-19T08:59:13.855" v="717" actId="1076"/>
          <ac:picMkLst>
            <pc:docMk/>
            <pc:sldMk cId="2998584202" sldId="259"/>
            <ac:picMk id="8" creationId="{C4B32BCA-C8B2-A588-E6A1-B2E1A283FBFC}"/>
          </ac:picMkLst>
        </pc:picChg>
        <pc:picChg chg="add mod">
          <ac:chgData name="Matteo Malvestiti" userId="0cce1eae-b684-4114-b402-5f5de95e3706" providerId="ADAL" clId="{40B9942A-64CB-9447-80FE-B59C48C76A1A}" dt="2023-05-19T08:59:13.855" v="717" actId="1076"/>
          <ac:picMkLst>
            <pc:docMk/>
            <pc:sldMk cId="2998584202" sldId="259"/>
            <ac:picMk id="10" creationId="{D391784C-F8EE-EB03-D62C-BFB1A5E3DCD5}"/>
          </ac:picMkLst>
        </pc:picChg>
        <pc:picChg chg="add mod">
          <ac:chgData name="Matteo Malvestiti" userId="0cce1eae-b684-4114-b402-5f5de95e3706" providerId="ADAL" clId="{40B9942A-64CB-9447-80FE-B59C48C76A1A}" dt="2023-05-19T08:58:05.356" v="712" actId="1076"/>
          <ac:picMkLst>
            <pc:docMk/>
            <pc:sldMk cId="2998584202" sldId="259"/>
            <ac:picMk id="12" creationId="{5CEE5664-0A89-0C90-1B6F-8F5616055DAD}"/>
          </ac:picMkLst>
        </pc:picChg>
      </pc:sldChg>
      <pc:sldChg chg="addSp delSp modSp mod ord modNotesTx">
        <pc:chgData name="Matteo Malvestiti" userId="0cce1eae-b684-4114-b402-5f5de95e3706" providerId="ADAL" clId="{40B9942A-64CB-9447-80FE-B59C48C76A1A}" dt="2023-05-19T10:43:49.647" v="2125" actId="20577"/>
        <pc:sldMkLst>
          <pc:docMk/>
          <pc:sldMk cId="1525550566" sldId="260"/>
        </pc:sldMkLst>
        <pc:spChg chg="add del mod">
          <ac:chgData name="Matteo Malvestiti" userId="0cce1eae-b684-4114-b402-5f5de95e3706" providerId="ADAL" clId="{40B9942A-64CB-9447-80FE-B59C48C76A1A}" dt="2023-05-16T13:08:55.084" v="128"/>
          <ac:spMkLst>
            <pc:docMk/>
            <pc:sldMk cId="1525550566" sldId="260"/>
            <ac:spMk id="2" creationId="{4A54C628-1803-E0CC-1173-1E3328DEB176}"/>
          </ac:spMkLst>
        </pc:spChg>
        <pc:spChg chg="del">
          <ac:chgData name="Matteo Malvestiti" userId="0cce1eae-b684-4114-b402-5f5de95e3706" providerId="ADAL" clId="{40B9942A-64CB-9447-80FE-B59C48C76A1A}" dt="2023-05-19T08:13:31.442" v="208" actId="478"/>
          <ac:spMkLst>
            <pc:docMk/>
            <pc:sldMk cId="1525550566" sldId="260"/>
            <ac:spMk id="2" creationId="{4AFB4490-1476-EE25-9D07-21185364F5D7}"/>
          </ac:spMkLst>
        </pc:spChg>
        <pc:spChg chg="add mod">
          <ac:chgData name="Matteo Malvestiti" userId="0cce1eae-b684-4114-b402-5f5de95e3706" providerId="ADAL" clId="{40B9942A-64CB-9447-80FE-B59C48C76A1A}" dt="2023-05-19T08:13:31.857" v="209"/>
          <ac:spMkLst>
            <pc:docMk/>
            <pc:sldMk cId="1525550566" sldId="260"/>
            <ac:spMk id="3" creationId="{FEF4F9D8-5C82-4BF8-9F4C-76B46366ED7C}"/>
          </ac:spMkLst>
        </pc:spChg>
        <pc:spChg chg="add del mod">
          <ac:chgData name="Matteo Malvestiti" userId="0cce1eae-b684-4114-b402-5f5de95e3706" providerId="ADAL" clId="{40B9942A-64CB-9447-80FE-B59C48C76A1A}" dt="2023-05-19T08:53:02.456" v="668" actId="478"/>
          <ac:spMkLst>
            <pc:docMk/>
            <pc:sldMk cId="1525550566" sldId="260"/>
            <ac:spMk id="4" creationId="{D4499A8F-B77D-B22D-2FFB-9113766C14E9}"/>
          </ac:spMkLst>
        </pc:spChg>
        <pc:spChg chg="add mod">
          <ac:chgData name="Matteo Malvestiti" userId="0cce1eae-b684-4114-b402-5f5de95e3706" providerId="ADAL" clId="{40B9942A-64CB-9447-80FE-B59C48C76A1A}" dt="2023-05-19T08:53:07.691" v="670" actId="207"/>
          <ac:spMkLst>
            <pc:docMk/>
            <pc:sldMk cId="1525550566" sldId="260"/>
            <ac:spMk id="5" creationId="{6FB563D7-E1D4-2C75-0BBF-2B7CE4F787CA}"/>
          </ac:spMkLst>
        </pc:spChg>
      </pc:sldChg>
      <pc:sldChg chg="addSp delSp modSp add mod modNotesTx">
        <pc:chgData name="Matteo Malvestiti" userId="0cce1eae-b684-4114-b402-5f5de95e3706" providerId="ADAL" clId="{40B9942A-64CB-9447-80FE-B59C48C76A1A}" dt="2023-05-19T10:44:26.503" v="2160" actId="20577"/>
        <pc:sldMkLst>
          <pc:docMk/>
          <pc:sldMk cId="3578184439" sldId="261"/>
        </pc:sldMkLst>
        <pc:spChg chg="add del mod">
          <ac:chgData name="Matteo Malvestiti" userId="0cce1eae-b684-4114-b402-5f5de95e3706" providerId="ADAL" clId="{40B9942A-64CB-9447-80FE-B59C48C76A1A}" dt="2023-05-19T08:44:02.058" v="632" actId="478"/>
          <ac:spMkLst>
            <pc:docMk/>
            <pc:sldMk cId="3578184439" sldId="261"/>
            <ac:spMk id="2" creationId="{B2A3993C-5A45-8139-A6FE-5694B5B8F891}"/>
          </ac:spMkLst>
        </pc:spChg>
        <pc:spChg chg="del">
          <ac:chgData name="Matteo Malvestiti" userId="0cce1eae-b684-4114-b402-5f5de95e3706" providerId="ADAL" clId="{40B9942A-64CB-9447-80FE-B59C48C76A1A}" dt="2023-05-19T08:13:34.588" v="210" actId="478"/>
          <ac:spMkLst>
            <pc:docMk/>
            <pc:sldMk cId="3578184439" sldId="261"/>
            <ac:spMk id="3" creationId="{F0599777-11AA-8F1E-208E-544133D91EAF}"/>
          </ac:spMkLst>
        </pc:spChg>
        <pc:spChg chg="add mod">
          <ac:chgData name="Matteo Malvestiti" userId="0cce1eae-b684-4114-b402-5f5de95e3706" providerId="ADAL" clId="{40B9942A-64CB-9447-80FE-B59C48C76A1A}" dt="2023-05-19T08:13:34.961" v="211"/>
          <ac:spMkLst>
            <pc:docMk/>
            <pc:sldMk cId="3578184439" sldId="261"/>
            <ac:spMk id="4" creationId="{A63E5589-E24F-1354-5EC3-F87F84B7508D}"/>
          </ac:spMkLst>
        </pc:spChg>
        <pc:spChg chg="add mod">
          <ac:chgData name="Matteo Malvestiti" userId="0cce1eae-b684-4114-b402-5f5de95e3706" providerId="ADAL" clId="{40B9942A-64CB-9447-80FE-B59C48C76A1A}" dt="2023-05-19T08:52:51.954" v="665" actId="1076"/>
          <ac:spMkLst>
            <pc:docMk/>
            <pc:sldMk cId="3578184439" sldId="261"/>
            <ac:spMk id="5" creationId="{2B032AA8-91F4-055D-8F5F-E2AA52855946}"/>
          </ac:spMkLst>
        </pc:spChg>
        <pc:picChg chg="add mod modCrop">
          <ac:chgData name="Matteo Malvestiti" userId="0cce1eae-b684-4114-b402-5f5de95e3706" providerId="ADAL" clId="{40B9942A-64CB-9447-80FE-B59C48C76A1A}" dt="2023-05-19T08:52:54.223" v="666" actId="1076"/>
          <ac:picMkLst>
            <pc:docMk/>
            <pc:sldMk cId="3578184439" sldId="261"/>
            <ac:picMk id="7" creationId="{7E3DF48E-7A6F-33D8-23C4-BF91FDFEA2EA}"/>
          </ac:picMkLst>
        </pc:picChg>
        <pc:picChg chg="add del mod">
          <ac:chgData name="Matteo Malvestiti" userId="0cce1eae-b684-4114-b402-5f5de95e3706" providerId="ADAL" clId="{40B9942A-64CB-9447-80FE-B59C48C76A1A}" dt="2023-05-19T08:51:29.394" v="656" actId="478"/>
          <ac:picMkLst>
            <pc:docMk/>
            <pc:sldMk cId="3578184439" sldId="261"/>
            <ac:picMk id="9" creationId="{8F469266-F171-74FE-9C34-75A1D4956829}"/>
          </ac:picMkLst>
        </pc:picChg>
        <pc:picChg chg="add mod">
          <ac:chgData name="Matteo Malvestiti" userId="0cce1eae-b684-4114-b402-5f5de95e3706" providerId="ADAL" clId="{40B9942A-64CB-9447-80FE-B59C48C76A1A}" dt="2023-05-19T08:52:56.626" v="667" actId="1076"/>
          <ac:picMkLst>
            <pc:docMk/>
            <pc:sldMk cId="3578184439" sldId="261"/>
            <ac:picMk id="11" creationId="{F103ED75-A3AC-7ADC-40CB-57F1F7EAD839}"/>
          </ac:picMkLst>
        </pc:picChg>
        <pc:picChg chg="add mod">
          <ac:chgData name="Matteo Malvestiti" userId="0cce1eae-b684-4114-b402-5f5de95e3706" providerId="ADAL" clId="{40B9942A-64CB-9447-80FE-B59C48C76A1A}" dt="2023-05-19T08:53:41.140" v="671" actId="1076"/>
          <ac:picMkLst>
            <pc:docMk/>
            <pc:sldMk cId="3578184439" sldId="261"/>
            <ac:picMk id="2050" creationId="{442ABC9B-668D-0C71-781D-13202D039EF5}"/>
          </ac:picMkLst>
        </pc:picChg>
      </pc:sldChg>
      <pc:sldChg chg="addSp delSp modSp add mod">
        <pc:chgData name="Matteo Malvestiti" userId="0cce1eae-b684-4114-b402-5f5de95e3706" providerId="ADAL" clId="{40B9942A-64CB-9447-80FE-B59C48C76A1A}" dt="2023-05-19T09:13:51.519" v="1153" actId="2711"/>
        <pc:sldMkLst>
          <pc:docMk/>
          <pc:sldMk cId="250314538" sldId="262"/>
        </pc:sldMkLst>
        <pc:spChg chg="del">
          <ac:chgData name="Matteo Malvestiti" userId="0cce1eae-b684-4114-b402-5f5de95e3706" providerId="ADAL" clId="{40B9942A-64CB-9447-80FE-B59C48C76A1A}" dt="2023-05-16T13:10:06.693" v="178" actId="478"/>
          <ac:spMkLst>
            <pc:docMk/>
            <pc:sldMk cId="250314538" sldId="262"/>
            <ac:spMk id="2" creationId="{490ADE7D-075A-B252-EDF7-3D8BC2EF0B09}"/>
          </ac:spMkLst>
        </pc:spChg>
        <pc:spChg chg="del">
          <ac:chgData name="Matteo Malvestiti" userId="0cce1eae-b684-4114-b402-5f5de95e3706" providerId="ADAL" clId="{40B9942A-64CB-9447-80FE-B59C48C76A1A}" dt="2023-05-19T08:13:40.251" v="214" actId="478"/>
          <ac:spMkLst>
            <pc:docMk/>
            <pc:sldMk cId="250314538" sldId="262"/>
            <ac:spMk id="2" creationId="{69797393-9821-925B-B104-896DAC1BBD9E}"/>
          </ac:spMkLst>
        </pc:spChg>
        <pc:spChg chg="add del mod">
          <ac:chgData name="Matteo Malvestiti" userId="0cce1eae-b684-4114-b402-5f5de95e3706" providerId="ADAL" clId="{40B9942A-64CB-9447-80FE-B59C48C76A1A}" dt="2023-05-19T09:00:48.653" v="794" actId="478"/>
          <ac:spMkLst>
            <pc:docMk/>
            <pc:sldMk cId="250314538" sldId="262"/>
            <ac:spMk id="3" creationId="{D97CE825-D4CF-6791-0655-0B676373BD47}"/>
          </ac:spMkLst>
        </pc:spChg>
        <pc:spChg chg="add mod">
          <ac:chgData name="Matteo Malvestiti" userId="0cce1eae-b684-4114-b402-5f5de95e3706" providerId="ADAL" clId="{40B9942A-64CB-9447-80FE-B59C48C76A1A}" dt="2023-05-19T08:13:40.662" v="215"/>
          <ac:spMkLst>
            <pc:docMk/>
            <pc:sldMk cId="250314538" sldId="262"/>
            <ac:spMk id="4" creationId="{6454FAC0-B662-1BCA-1C86-B5FBD0B9156F}"/>
          </ac:spMkLst>
        </pc:spChg>
        <pc:spChg chg="add mod">
          <ac:chgData name="Matteo Malvestiti" userId="0cce1eae-b684-4114-b402-5f5de95e3706" providerId="ADAL" clId="{40B9942A-64CB-9447-80FE-B59C48C76A1A}" dt="2023-05-19T09:03:20.260" v="801" actId="20577"/>
          <ac:spMkLst>
            <pc:docMk/>
            <pc:sldMk cId="250314538" sldId="262"/>
            <ac:spMk id="5" creationId="{9D69816C-A67B-4242-65E4-F860061961E5}"/>
          </ac:spMkLst>
        </pc:spChg>
        <pc:spChg chg="add mod">
          <ac:chgData name="Matteo Malvestiti" userId="0cce1eae-b684-4114-b402-5f5de95e3706" providerId="ADAL" clId="{40B9942A-64CB-9447-80FE-B59C48C76A1A}" dt="2023-05-19T09:13:51.519" v="1153" actId="2711"/>
          <ac:spMkLst>
            <pc:docMk/>
            <pc:sldMk cId="250314538" sldId="262"/>
            <ac:spMk id="7" creationId="{BDBE7EE4-4E8F-F494-1118-6ADAE52C75CB}"/>
          </ac:spMkLst>
        </pc:spChg>
        <pc:spChg chg="add mod">
          <ac:chgData name="Matteo Malvestiti" userId="0cce1eae-b684-4114-b402-5f5de95e3706" providerId="ADAL" clId="{40B9942A-64CB-9447-80FE-B59C48C76A1A}" dt="2023-05-19T09:12:42.139" v="1060" actId="1076"/>
          <ac:spMkLst>
            <pc:docMk/>
            <pc:sldMk cId="250314538" sldId="262"/>
            <ac:spMk id="8" creationId="{838DCE8D-2AD3-0E54-60DB-7A52471D5D1C}"/>
          </ac:spMkLst>
        </pc:spChg>
        <pc:spChg chg="add mod">
          <ac:chgData name="Matteo Malvestiti" userId="0cce1eae-b684-4114-b402-5f5de95e3706" providerId="ADAL" clId="{40B9942A-64CB-9447-80FE-B59C48C76A1A}" dt="2023-05-19T09:13:51.519" v="1153" actId="2711"/>
          <ac:spMkLst>
            <pc:docMk/>
            <pc:sldMk cId="250314538" sldId="262"/>
            <ac:spMk id="9" creationId="{D282CE2C-15F6-F157-6394-52EE8667A172}"/>
          </ac:spMkLst>
        </pc:spChg>
        <pc:spChg chg="add mod">
          <ac:chgData name="Matteo Malvestiti" userId="0cce1eae-b684-4114-b402-5f5de95e3706" providerId="ADAL" clId="{40B9942A-64CB-9447-80FE-B59C48C76A1A}" dt="2023-05-19T09:13:51.519" v="1153" actId="2711"/>
          <ac:spMkLst>
            <pc:docMk/>
            <pc:sldMk cId="250314538" sldId="262"/>
            <ac:spMk id="10" creationId="{171EC77A-ED89-F84C-382F-7E78ACAF6565}"/>
          </ac:spMkLst>
        </pc:spChg>
      </pc:sldChg>
      <pc:sldChg chg="modSp add mod modShow">
        <pc:chgData name="Matteo Malvestiti" userId="0cce1eae-b684-4114-b402-5f5de95e3706" providerId="ADAL" clId="{40B9942A-64CB-9447-80FE-B59C48C76A1A}" dt="2023-05-19T10:58:31.396" v="2661" actId="729"/>
        <pc:sldMkLst>
          <pc:docMk/>
          <pc:sldMk cId="691440763" sldId="263"/>
        </pc:sldMkLst>
        <pc:spChg chg="mod">
          <ac:chgData name="Matteo Malvestiti" userId="0cce1eae-b684-4114-b402-5f5de95e3706" providerId="ADAL" clId="{40B9942A-64CB-9447-80FE-B59C48C76A1A}" dt="2023-05-19T09:01:47.828" v="797" actId="207"/>
          <ac:spMkLst>
            <pc:docMk/>
            <pc:sldMk cId="691440763" sldId="263"/>
            <ac:spMk id="5" creationId="{6FB563D7-E1D4-2C75-0BBF-2B7CE4F787CA}"/>
          </ac:spMkLst>
        </pc:spChg>
      </pc:sldChg>
      <pc:sldChg chg="addSp delSp modSp add mod setBg delAnim modAnim">
        <pc:chgData name="Matteo Malvestiti" userId="0cce1eae-b684-4114-b402-5f5de95e3706" providerId="ADAL" clId="{40B9942A-64CB-9447-80FE-B59C48C76A1A}" dt="2023-05-19T09:25:39.153" v="1354"/>
        <pc:sldMkLst>
          <pc:docMk/>
          <pc:sldMk cId="757202978" sldId="264"/>
        </pc:sldMkLst>
        <pc:spChg chg="del">
          <ac:chgData name="Matteo Malvestiti" userId="0cce1eae-b684-4114-b402-5f5de95e3706" providerId="ADAL" clId="{40B9942A-64CB-9447-80FE-B59C48C76A1A}" dt="2023-05-19T09:20:58.558" v="1291" actId="478"/>
          <ac:spMkLst>
            <pc:docMk/>
            <pc:sldMk cId="757202978" sldId="264"/>
            <ac:spMk id="3" creationId="{D13ED236-3FBA-C4D9-4658-28E5565D01BF}"/>
          </ac:spMkLst>
        </pc:spChg>
        <pc:spChg chg="del">
          <ac:chgData name="Matteo Malvestiti" userId="0cce1eae-b684-4114-b402-5f5de95e3706" providerId="ADAL" clId="{40B9942A-64CB-9447-80FE-B59C48C76A1A}" dt="2023-05-19T09:15:58.923" v="1178" actId="478"/>
          <ac:spMkLst>
            <pc:docMk/>
            <pc:sldMk cId="757202978" sldId="264"/>
            <ac:spMk id="5" creationId="{17A7E069-8E31-684A-FA5E-39D803B0A6D5}"/>
          </ac:spMkLst>
        </pc:spChg>
        <pc:spChg chg="mod">
          <ac:chgData name="Matteo Malvestiti" userId="0cce1eae-b684-4114-b402-5f5de95e3706" providerId="ADAL" clId="{40B9942A-64CB-9447-80FE-B59C48C76A1A}" dt="2023-05-19T09:23:59.310" v="1306" actId="1076"/>
          <ac:spMkLst>
            <pc:docMk/>
            <pc:sldMk cId="757202978" sldId="264"/>
            <ac:spMk id="7" creationId="{32BBAB8F-CBAA-4C38-4085-8A2A5AC0C808}"/>
          </ac:spMkLst>
        </pc:spChg>
        <pc:spChg chg="add del mod">
          <ac:chgData name="Matteo Malvestiti" userId="0cce1eae-b684-4114-b402-5f5de95e3706" providerId="ADAL" clId="{40B9942A-64CB-9447-80FE-B59C48C76A1A}" dt="2023-05-19T09:25:38.531" v="1353" actId="478"/>
          <ac:spMkLst>
            <pc:docMk/>
            <pc:sldMk cId="757202978" sldId="264"/>
            <ac:spMk id="9" creationId="{FDFF1288-5741-99CB-89AB-7C2F824603E1}"/>
          </ac:spMkLst>
        </pc:spChg>
        <pc:spChg chg="del mod">
          <ac:chgData name="Matteo Malvestiti" userId="0cce1eae-b684-4114-b402-5f5de95e3706" providerId="ADAL" clId="{40B9942A-64CB-9447-80FE-B59C48C76A1A}" dt="2023-05-19T09:15:56.987" v="1177" actId="478"/>
          <ac:spMkLst>
            <pc:docMk/>
            <pc:sldMk cId="757202978" sldId="264"/>
            <ac:spMk id="10" creationId="{463D5060-E003-E796-D41A-9A6B18583BD0}"/>
          </ac:spMkLst>
        </pc:spChg>
        <pc:spChg chg="add mod">
          <ac:chgData name="Matteo Malvestiti" userId="0cce1eae-b684-4114-b402-5f5de95e3706" providerId="ADAL" clId="{40B9942A-64CB-9447-80FE-B59C48C76A1A}" dt="2023-05-19T09:25:39.153" v="1354"/>
          <ac:spMkLst>
            <pc:docMk/>
            <pc:sldMk cId="757202978" sldId="264"/>
            <ac:spMk id="13" creationId="{534E6443-816F-532A-0955-B5A961F67C2C}"/>
          </ac:spMkLst>
        </pc:spChg>
        <pc:spChg chg="del mod">
          <ac:chgData name="Matteo Malvestiti" userId="0cce1eae-b684-4114-b402-5f5de95e3706" providerId="ADAL" clId="{40B9942A-64CB-9447-80FE-B59C48C76A1A}" dt="2023-05-19T09:15:53.507" v="1175" actId="478"/>
          <ac:spMkLst>
            <pc:docMk/>
            <pc:sldMk cId="757202978" sldId="264"/>
            <ac:spMk id="14" creationId="{59A74A42-3DB8-616B-7638-11278D8BF47D}"/>
          </ac:spMkLst>
        </pc:spChg>
        <pc:picChg chg="del">
          <ac:chgData name="Matteo Malvestiti" userId="0cce1eae-b684-4114-b402-5f5de95e3706" providerId="ADAL" clId="{40B9942A-64CB-9447-80FE-B59C48C76A1A}" dt="2023-05-19T09:15:50.631" v="1173" actId="478"/>
          <ac:picMkLst>
            <pc:docMk/>
            <pc:sldMk cId="757202978" sldId="264"/>
            <ac:picMk id="4" creationId="{7EFBBA71-C3DF-C19E-28CD-3E10ACBAFA6C}"/>
          </ac:picMkLst>
        </pc:picChg>
        <pc:picChg chg="mod">
          <ac:chgData name="Matteo Malvestiti" userId="0cce1eae-b684-4114-b402-5f5de95e3706" providerId="ADAL" clId="{40B9942A-64CB-9447-80FE-B59C48C76A1A}" dt="2023-05-19T09:23:27.441" v="1300" actId="1076"/>
          <ac:picMkLst>
            <pc:docMk/>
            <pc:sldMk cId="757202978" sldId="264"/>
            <ac:picMk id="6" creationId="{8E1A9312-06EC-C3E1-0EC1-39689D221CCC}"/>
          </ac:picMkLst>
        </pc:picChg>
        <pc:picChg chg="del">
          <ac:chgData name="Matteo Malvestiti" userId="0cce1eae-b684-4114-b402-5f5de95e3706" providerId="ADAL" clId="{40B9942A-64CB-9447-80FE-B59C48C76A1A}" dt="2023-05-19T09:15:49.770" v="1172" actId="478"/>
          <ac:picMkLst>
            <pc:docMk/>
            <pc:sldMk cId="757202978" sldId="264"/>
            <ac:picMk id="8" creationId="{B4C7AA18-EA38-FFC7-C171-834C66469984}"/>
          </ac:picMkLst>
        </pc:picChg>
        <pc:picChg chg="del">
          <ac:chgData name="Matteo Malvestiti" userId="0cce1eae-b684-4114-b402-5f5de95e3706" providerId="ADAL" clId="{40B9942A-64CB-9447-80FE-B59C48C76A1A}" dt="2023-05-19T09:15:48.730" v="1171" actId="478"/>
          <ac:picMkLst>
            <pc:docMk/>
            <pc:sldMk cId="757202978" sldId="264"/>
            <ac:picMk id="11" creationId="{24EECA5A-5F17-3535-1337-6D22954B3712}"/>
          </ac:picMkLst>
        </pc:picChg>
      </pc:sldChg>
      <pc:sldChg chg="addSp delSp modSp add mod setBg delAnim modAnim">
        <pc:chgData name="Matteo Malvestiti" userId="0cce1eae-b684-4114-b402-5f5de95e3706" providerId="ADAL" clId="{40B9942A-64CB-9447-80FE-B59C48C76A1A}" dt="2023-05-19T09:25:41.699" v="1356"/>
        <pc:sldMkLst>
          <pc:docMk/>
          <pc:sldMk cId="3914073905" sldId="265"/>
        </pc:sldMkLst>
        <pc:spChg chg="del">
          <ac:chgData name="Matteo Malvestiti" userId="0cce1eae-b684-4114-b402-5f5de95e3706" providerId="ADAL" clId="{40B9942A-64CB-9447-80FE-B59C48C76A1A}" dt="2023-05-19T09:21:02.093" v="1292" actId="478"/>
          <ac:spMkLst>
            <pc:docMk/>
            <pc:sldMk cId="3914073905" sldId="265"/>
            <ac:spMk id="3" creationId="{D13ED236-3FBA-C4D9-4658-28E5565D01BF}"/>
          </ac:spMkLst>
        </pc:spChg>
        <pc:spChg chg="del">
          <ac:chgData name="Matteo Malvestiti" userId="0cce1eae-b684-4114-b402-5f5de95e3706" providerId="ADAL" clId="{40B9942A-64CB-9447-80FE-B59C48C76A1A}" dt="2023-05-19T09:16:23.632" v="1187" actId="478"/>
          <ac:spMkLst>
            <pc:docMk/>
            <pc:sldMk cId="3914073905" sldId="265"/>
            <ac:spMk id="5" creationId="{17A7E069-8E31-684A-FA5E-39D803B0A6D5}"/>
          </ac:spMkLst>
        </pc:spChg>
        <pc:spChg chg="del">
          <ac:chgData name="Matteo Malvestiti" userId="0cce1eae-b684-4114-b402-5f5de95e3706" providerId="ADAL" clId="{40B9942A-64CB-9447-80FE-B59C48C76A1A}" dt="2023-05-19T09:16:22.497" v="1186" actId="478"/>
          <ac:spMkLst>
            <pc:docMk/>
            <pc:sldMk cId="3914073905" sldId="265"/>
            <ac:spMk id="7" creationId="{32BBAB8F-CBAA-4C38-4085-8A2A5AC0C808}"/>
          </ac:spMkLst>
        </pc:spChg>
        <pc:spChg chg="add mod">
          <ac:chgData name="Matteo Malvestiti" userId="0cce1eae-b684-4114-b402-5f5de95e3706" providerId="ADAL" clId="{40B9942A-64CB-9447-80FE-B59C48C76A1A}" dt="2023-05-19T09:24:04.993" v="1307" actId="1076"/>
          <ac:spMkLst>
            <pc:docMk/>
            <pc:sldMk cId="3914073905" sldId="265"/>
            <ac:spMk id="9" creationId="{E4760BEA-5B37-77B0-7626-586F654B25CF}"/>
          </ac:spMkLst>
        </pc:spChg>
        <pc:spChg chg="del">
          <ac:chgData name="Matteo Malvestiti" userId="0cce1eae-b684-4114-b402-5f5de95e3706" providerId="ADAL" clId="{40B9942A-64CB-9447-80FE-B59C48C76A1A}" dt="2023-05-19T09:16:20.792" v="1185" actId="478"/>
          <ac:spMkLst>
            <pc:docMk/>
            <pc:sldMk cId="3914073905" sldId="265"/>
            <ac:spMk id="10" creationId="{463D5060-E003-E796-D41A-9A6B18583BD0}"/>
          </ac:spMkLst>
        </pc:spChg>
        <pc:spChg chg="add del mod">
          <ac:chgData name="Matteo Malvestiti" userId="0cce1eae-b684-4114-b402-5f5de95e3706" providerId="ADAL" clId="{40B9942A-64CB-9447-80FE-B59C48C76A1A}" dt="2023-05-19T09:25:41.248" v="1355" actId="478"/>
          <ac:spMkLst>
            <pc:docMk/>
            <pc:sldMk cId="3914073905" sldId="265"/>
            <ac:spMk id="13" creationId="{FB5D43F9-F0EB-E00B-266E-D6AB6A650BBD}"/>
          </ac:spMkLst>
        </pc:spChg>
        <pc:spChg chg="del">
          <ac:chgData name="Matteo Malvestiti" userId="0cce1eae-b684-4114-b402-5f5de95e3706" providerId="ADAL" clId="{40B9942A-64CB-9447-80FE-B59C48C76A1A}" dt="2023-05-19T09:16:18.851" v="1184" actId="478"/>
          <ac:spMkLst>
            <pc:docMk/>
            <pc:sldMk cId="3914073905" sldId="265"/>
            <ac:spMk id="14" creationId="{59A74A42-3DB8-616B-7638-11278D8BF47D}"/>
          </ac:spMkLst>
        </pc:spChg>
        <pc:spChg chg="add mod">
          <ac:chgData name="Matteo Malvestiti" userId="0cce1eae-b684-4114-b402-5f5de95e3706" providerId="ADAL" clId="{40B9942A-64CB-9447-80FE-B59C48C76A1A}" dt="2023-05-19T09:25:41.699" v="1356"/>
          <ac:spMkLst>
            <pc:docMk/>
            <pc:sldMk cId="3914073905" sldId="265"/>
            <ac:spMk id="15" creationId="{42737C36-8263-0158-F579-45EF3D9336BA}"/>
          </ac:spMkLst>
        </pc:spChg>
        <pc:picChg chg="del">
          <ac:chgData name="Matteo Malvestiti" userId="0cce1eae-b684-4114-b402-5f5de95e3706" providerId="ADAL" clId="{40B9942A-64CB-9447-80FE-B59C48C76A1A}" dt="2023-05-19T09:16:17.827" v="1183" actId="478"/>
          <ac:picMkLst>
            <pc:docMk/>
            <pc:sldMk cId="3914073905" sldId="265"/>
            <ac:picMk id="4" creationId="{7EFBBA71-C3DF-C19E-28CD-3E10ACBAFA6C}"/>
          </ac:picMkLst>
        </pc:picChg>
        <pc:picChg chg="del">
          <ac:chgData name="Matteo Malvestiti" userId="0cce1eae-b684-4114-b402-5f5de95e3706" providerId="ADAL" clId="{40B9942A-64CB-9447-80FE-B59C48C76A1A}" dt="2023-05-19T09:16:17.113" v="1182" actId="478"/>
          <ac:picMkLst>
            <pc:docMk/>
            <pc:sldMk cId="3914073905" sldId="265"/>
            <ac:picMk id="6" creationId="{8E1A9312-06EC-C3E1-0EC1-39689D221CCC}"/>
          </ac:picMkLst>
        </pc:picChg>
        <pc:picChg chg="mod">
          <ac:chgData name="Matteo Malvestiti" userId="0cce1eae-b684-4114-b402-5f5de95e3706" providerId="ADAL" clId="{40B9942A-64CB-9447-80FE-B59C48C76A1A}" dt="2023-05-19T09:16:43.052" v="1193" actId="1076"/>
          <ac:picMkLst>
            <pc:docMk/>
            <pc:sldMk cId="3914073905" sldId="265"/>
            <ac:picMk id="8" creationId="{B4C7AA18-EA38-FFC7-C171-834C66469984}"/>
          </ac:picMkLst>
        </pc:picChg>
        <pc:picChg chg="del">
          <ac:chgData name="Matteo Malvestiti" userId="0cce1eae-b684-4114-b402-5f5de95e3706" providerId="ADAL" clId="{40B9942A-64CB-9447-80FE-B59C48C76A1A}" dt="2023-05-19T09:16:15.562" v="1181" actId="478"/>
          <ac:picMkLst>
            <pc:docMk/>
            <pc:sldMk cId="3914073905" sldId="265"/>
            <ac:picMk id="11" creationId="{24EECA5A-5F17-3535-1337-6D22954B3712}"/>
          </ac:picMkLst>
        </pc:picChg>
      </pc:sldChg>
      <pc:sldChg chg="addSp delSp modSp add mod setBg delAnim modAnim">
        <pc:chgData name="Matteo Malvestiti" userId="0cce1eae-b684-4114-b402-5f5de95e3706" providerId="ADAL" clId="{40B9942A-64CB-9447-80FE-B59C48C76A1A}" dt="2023-05-19T09:25:45.736" v="1358"/>
        <pc:sldMkLst>
          <pc:docMk/>
          <pc:sldMk cId="19554358" sldId="266"/>
        </pc:sldMkLst>
        <pc:spChg chg="del">
          <ac:chgData name="Matteo Malvestiti" userId="0cce1eae-b684-4114-b402-5f5de95e3706" providerId="ADAL" clId="{40B9942A-64CB-9447-80FE-B59C48C76A1A}" dt="2023-05-19T09:21:07.041" v="1294" actId="478"/>
          <ac:spMkLst>
            <pc:docMk/>
            <pc:sldMk cId="19554358" sldId="266"/>
            <ac:spMk id="3" creationId="{D13ED236-3FBA-C4D9-4658-28E5565D01BF}"/>
          </ac:spMkLst>
        </pc:spChg>
        <pc:spChg chg="del">
          <ac:chgData name="Matteo Malvestiti" userId="0cce1eae-b684-4114-b402-5f5de95e3706" providerId="ADAL" clId="{40B9942A-64CB-9447-80FE-B59C48C76A1A}" dt="2023-05-19T09:16:52.904" v="1195" actId="478"/>
          <ac:spMkLst>
            <pc:docMk/>
            <pc:sldMk cId="19554358" sldId="266"/>
            <ac:spMk id="5" creationId="{17A7E069-8E31-684A-FA5E-39D803B0A6D5}"/>
          </ac:spMkLst>
        </pc:spChg>
        <pc:spChg chg="del">
          <ac:chgData name="Matteo Malvestiti" userId="0cce1eae-b684-4114-b402-5f5de95e3706" providerId="ADAL" clId="{40B9942A-64CB-9447-80FE-B59C48C76A1A}" dt="2023-05-19T09:16:55.099" v="1196" actId="478"/>
          <ac:spMkLst>
            <pc:docMk/>
            <pc:sldMk cId="19554358" sldId="266"/>
            <ac:spMk id="7" creationId="{32BBAB8F-CBAA-4C38-4085-8A2A5AC0C808}"/>
          </ac:spMkLst>
        </pc:spChg>
        <pc:spChg chg="add del mod">
          <ac:chgData name="Matteo Malvestiti" userId="0cce1eae-b684-4114-b402-5f5de95e3706" providerId="ADAL" clId="{40B9942A-64CB-9447-80FE-B59C48C76A1A}" dt="2023-05-19T09:25:45.197" v="1357" actId="478"/>
          <ac:spMkLst>
            <pc:docMk/>
            <pc:sldMk cId="19554358" sldId="266"/>
            <ac:spMk id="9" creationId="{D3538EC1-5824-BB8C-7C58-12C584056CEC}"/>
          </ac:spMkLst>
        </pc:spChg>
        <pc:spChg chg="del mod">
          <ac:chgData name="Matteo Malvestiti" userId="0cce1eae-b684-4114-b402-5f5de95e3706" providerId="ADAL" clId="{40B9942A-64CB-9447-80FE-B59C48C76A1A}" dt="2023-05-19T09:16:29.416" v="1189" actId="478"/>
          <ac:spMkLst>
            <pc:docMk/>
            <pc:sldMk cId="19554358" sldId="266"/>
            <ac:spMk id="10" creationId="{463D5060-E003-E796-D41A-9A6B18583BD0}"/>
          </ac:spMkLst>
        </pc:spChg>
        <pc:spChg chg="add mod">
          <ac:chgData name="Matteo Malvestiti" userId="0cce1eae-b684-4114-b402-5f5de95e3706" providerId="ADAL" clId="{40B9942A-64CB-9447-80FE-B59C48C76A1A}" dt="2023-05-19T09:25:45.736" v="1358"/>
          <ac:spMkLst>
            <pc:docMk/>
            <pc:sldMk cId="19554358" sldId="266"/>
            <ac:spMk id="13" creationId="{99F6965C-0397-F1B7-1745-C3C5B9E6FE66}"/>
          </ac:spMkLst>
        </pc:spChg>
        <pc:spChg chg="mod">
          <ac:chgData name="Matteo Malvestiti" userId="0cce1eae-b684-4114-b402-5f5de95e3706" providerId="ADAL" clId="{40B9942A-64CB-9447-80FE-B59C48C76A1A}" dt="2023-05-19T09:17:10.532" v="1202" actId="1076"/>
          <ac:spMkLst>
            <pc:docMk/>
            <pc:sldMk cId="19554358" sldId="266"/>
            <ac:spMk id="14" creationId="{59A74A42-3DB8-616B-7638-11278D8BF47D}"/>
          </ac:spMkLst>
        </pc:spChg>
        <pc:picChg chg="del">
          <ac:chgData name="Matteo Malvestiti" userId="0cce1eae-b684-4114-b402-5f5de95e3706" providerId="ADAL" clId="{40B9942A-64CB-9447-80FE-B59C48C76A1A}" dt="2023-05-19T09:16:56.828" v="1197" actId="478"/>
          <ac:picMkLst>
            <pc:docMk/>
            <pc:sldMk cId="19554358" sldId="266"/>
            <ac:picMk id="4" creationId="{7EFBBA71-C3DF-C19E-28CD-3E10ACBAFA6C}"/>
          </ac:picMkLst>
        </pc:picChg>
        <pc:picChg chg="del">
          <ac:chgData name="Matteo Malvestiti" userId="0cce1eae-b684-4114-b402-5f5de95e3706" providerId="ADAL" clId="{40B9942A-64CB-9447-80FE-B59C48C76A1A}" dt="2023-05-19T09:16:59.247" v="1200" actId="478"/>
          <ac:picMkLst>
            <pc:docMk/>
            <pc:sldMk cId="19554358" sldId="266"/>
            <ac:picMk id="6" creationId="{8E1A9312-06EC-C3E1-0EC1-39689D221CCC}"/>
          </ac:picMkLst>
        </pc:picChg>
        <pc:picChg chg="del">
          <ac:chgData name="Matteo Malvestiti" userId="0cce1eae-b684-4114-b402-5f5de95e3706" providerId="ADAL" clId="{40B9942A-64CB-9447-80FE-B59C48C76A1A}" dt="2023-05-19T09:16:58.582" v="1199" actId="478"/>
          <ac:picMkLst>
            <pc:docMk/>
            <pc:sldMk cId="19554358" sldId="266"/>
            <ac:picMk id="8" creationId="{B4C7AA18-EA38-FFC7-C171-834C66469984}"/>
          </ac:picMkLst>
        </pc:picChg>
        <pc:picChg chg="mod">
          <ac:chgData name="Matteo Malvestiti" userId="0cce1eae-b684-4114-b402-5f5de95e3706" providerId="ADAL" clId="{40B9942A-64CB-9447-80FE-B59C48C76A1A}" dt="2023-05-19T09:21:05.744" v="1293" actId="1076"/>
          <ac:picMkLst>
            <pc:docMk/>
            <pc:sldMk cId="19554358" sldId="266"/>
            <ac:picMk id="11" creationId="{24EECA5A-5F17-3535-1337-6D22954B3712}"/>
          </ac:picMkLst>
        </pc:picChg>
      </pc:sldChg>
      <pc:sldChg chg="new del">
        <pc:chgData name="Matteo Malvestiti" userId="0cce1eae-b684-4114-b402-5f5de95e3706" providerId="ADAL" clId="{40B9942A-64CB-9447-80FE-B59C48C76A1A}" dt="2023-05-19T09:25:11.855" v="1350" actId="680"/>
        <pc:sldMkLst>
          <pc:docMk/>
          <pc:sldMk cId="254588903" sldId="267"/>
        </pc:sldMkLst>
      </pc:sldChg>
    </pc:docChg>
  </pc:docChgLst>
  <pc:docChgLst>
    <pc:chgData name="Matteo Malvestiti" userId="0cce1eae-b684-4114-b402-5f5de95e3706" providerId="ADAL" clId="{79EB68A3-C804-2F4A-9B88-6C68021C3FFB}"/>
    <pc:docChg chg="undo redo custSel addSld delSld modSld">
      <pc:chgData name="Matteo Malvestiti" userId="0cce1eae-b684-4114-b402-5f5de95e3706" providerId="ADAL" clId="{79EB68A3-C804-2F4A-9B88-6C68021C3FFB}" dt="2023-09-17T08:23:27.057" v="2641" actId="2696"/>
      <pc:docMkLst>
        <pc:docMk/>
      </pc:docMkLst>
      <pc:sldChg chg="modSp mod">
        <pc:chgData name="Matteo Malvestiti" userId="0cce1eae-b684-4114-b402-5f5de95e3706" providerId="ADAL" clId="{79EB68A3-C804-2F4A-9B88-6C68021C3FFB}" dt="2023-09-14T14:22:06.885" v="2051" actId="404"/>
        <pc:sldMkLst>
          <pc:docMk/>
          <pc:sldMk cId="1882716354" sldId="256"/>
        </pc:sldMkLst>
        <pc:spChg chg="mod">
          <ac:chgData name="Matteo Malvestiti" userId="0cce1eae-b684-4114-b402-5f5de95e3706" providerId="ADAL" clId="{79EB68A3-C804-2F4A-9B88-6C68021C3FFB}" dt="2023-09-14T14:22:06.885" v="2051" actId="404"/>
          <ac:spMkLst>
            <pc:docMk/>
            <pc:sldMk cId="1882716354" sldId="256"/>
            <ac:spMk id="4" creationId="{24FFF35C-C6F4-F4C5-B622-067A71C693B3}"/>
          </ac:spMkLst>
        </pc:spChg>
        <pc:picChg chg="mod">
          <ac:chgData name="Matteo Malvestiti" userId="0cce1eae-b684-4114-b402-5f5de95e3706" providerId="ADAL" clId="{79EB68A3-C804-2F4A-9B88-6C68021C3FFB}" dt="2023-09-14T14:19:01.407" v="2036" actId="1076"/>
          <ac:picMkLst>
            <pc:docMk/>
            <pc:sldMk cId="1882716354" sldId="256"/>
            <ac:picMk id="3" creationId="{D6433C8B-CA9E-053F-5203-549B6DCE254B}"/>
          </ac:picMkLst>
        </pc:picChg>
      </pc:sldChg>
      <pc:sldChg chg="addSp modSp mod">
        <pc:chgData name="Matteo Malvestiti" userId="0cce1eae-b684-4114-b402-5f5de95e3706" providerId="ADAL" clId="{79EB68A3-C804-2F4A-9B88-6C68021C3FFB}" dt="2023-09-17T08:14:39.437" v="2601" actId="1076"/>
        <pc:sldMkLst>
          <pc:docMk/>
          <pc:sldMk cId="3369468817" sldId="257"/>
        </pc:sldMkLst>
        <pc:spChg chg="mod">
          <ac:chgData name="Matteo Malvestiti" userId="0cce1eae-b684-4114-b402-5f5de95e3706" providerId="ADAL" clId="{79EB68A3-C804-2F4A-9B88-6C68021C3FFB}" dt="2023-09-17T08:14:39.437" v="2601" actId="1076"/>
          <ac:spMkLst>
            <pc:docMk/>
            <pc:sldMk cId="3369468817" sldId="257"/>
            <ac:spMk id="10" creationId="{273EA3A6-A43E-4012-181E-337C779B9794}"/>
          </ac:spMkLst>
        </pc:spChg>
        <pc:picChg chg="add mod">
          <ac:chgData name="Matteo Malvestiti" userId="0cce1eae-b684-4114-b402-5f5de95e3706" providerId="ADAL" clId="{79EB68A3-C804-2F4A-9B88-6C68021C3FFB}" dt="2023-09-16T08:46:15.615" v="2144" actId="1076"/>
          <ac:picMkLst>
            <pc:docMk/>
            <pc:sldMk cId="3369468817" sldId="257"/>
            <ac:picMk id="3" creationId="{8EFFBB69-B74E-DDCF-3EA4-8C1B49D761F4}"/>
          </ac:picMkLst>
        </pc:picChg>
        <pc:picChg chg="mod">
          <ac:chgData name="Matteo Malvestiti" userId="0cce1eae-b684-4114-b402-5f5de95e3706" providerId="ADAL" clId="{79EB68A3-C804-2F4A-9B88-6C68021C3FFB}" dt="2023-09-16T08:46:15.615" v="2144" actId="1076"/>
          <ac:picMkLst>
            <pc:docMk/>
            <pc:sldMk cId="3369468817" sldId="257"/>
            <ac:picMk id="4" creationId="{7EFBBA71-C3DF-C19E-28CD-3E10ACBAFA6C}"/>
          </ac:picMkLst>
        </pc:picChg>
        <pc:picChg chg="add mod">
          <ac:chgData name="Matteo Malvestiti" userId="0cce1eae-b684-4114-b402-5f5de95e3706" providerId="ADAL" clId="{79EB68A3-C804-2F4A-9B88-6C68021C3FFB}" dt="2023-09-16T08:47:07.282" v="2149" actId="1582"/>
          <ac:picMkLst>
            <pc:docMk/>
            <pc:sldMk cId="3369468817" sldId="257"/>
            <ac:picMk id="5" creationId="{70599827-1A97-2864-EFAD-EDF4FC0F3223}"/>
          </ac:picMkLst>
        </pc:picChg>
      </pc:sldChg>
      <pc:sldChg chg="addSp delSp modSp mod">
        <pc:chgData name="Matteo Malvestiti" userId="0cce1eae-b684-4114-b402-5f5de95e3706" providerId="ADAL" clId="{79EB68A3-C804-2F4A-9B88-6C68021C3FFB}" dt="2023-09-17T08:14:50.337" v="2603" actId="121"/>
        <pc:sldMkLst>
          <pc:docMk/>
          <pc:sldMk cId="2873242153" sldId="258"/>
        </pc:sldMkLst>
        <pc:spChg chg="add del mod">
          <ac:chgData name="Matteo Malvestiti" userId="0cce1eae-b684-4114-b402-5f5de95e3706" providerId="ADAL" clId="{79EB68A3-C804-2F4A-9B88-6C68021C3FFB}" dt="2023-09-13T12:37:21.992" v="149"/>
          <ac:spMkLst>
            <pc:docMk/>
            <pc:sldMk cId="2873242153" sldId="258"/>
            <ac:spMk id="2" creationId="{3996F311-4AC7-D644-D5E8-7441DCCF3995}"/>
          </ac:spMkLst>
        </pc:spChg>
        <pc:spChg chg="mod">
          <ac:chgData name="Matteo Malvestiti" userId="0cce1eae-b684-4114-b402-5f5de95e3706" providerId="ADAL" clId="{79EB68A3-C804-2F4A-9B88-6C68021C3FFB}" dt="2023-09-17T08:14:50.337" v="2603" actId="121"/>
          <ac:spMkLst>
            <pc:docMk/>
            <pc:sldMk cId="2873242153" sldId="258"/>
            <ac:spMk id="6" creationId="{A1DAE201-E176-4233-BDB0-AB948995C051}"/>
          </ac:spMkLst>
        </pc:spChg>
      </pc:sldChg>
      <pc:sldChg chg="addSp delSp modSp add del mod modNotesTx">
        <pc:chgData name="Matteo Malvestiti" userId="0cce1eae-b684-4114-b402-5f5de95e3706" providerId="ADAL" clId="{79EB68A3-C804-2F4A-9B88-6C68021C3FFB}" dt="2023-09-14T13:09:30.189" v="1673" actId="2696"/>
        <pc:sldMkLst>
          <pc:docMk/>
          <pc:sldMk cId="2998584202" sldId="259"/>
        </pc:sldMkLst>
        <pc:spChg chg="add mod">
          <ac:chgData name="Matteo Malvestiti" userId="0cce1eae-b684-4114-b402-5f5de95e3706" providerId="ADAL" clId="{79EB68A3-C804-2F4A-9B88-6C68021C3FFB}" dt="2023-09-13T13:51:46.344" v="733" actId="1076"/>
          <ac:spMkLst>
            <pc:docMk/>
            <pc:sldMk cId="2998584202" sldId="259"/>
            <ac:spMk id="2" creationId="{6029D087-0230-49F1-D0B0-AF88A03FF378}"/>
          </ac:spMkLst>
        </pc:spChg>
        <pc:spChg chg="add del mod">
          <ac:chgData name="Matteo Malvestiti" userId="0cce1eae-b684-4114-b402-5f5de95e3706" providerId="ADAL" clId="{79EB68A3-C804-2F4A-9B88-6C68021C3FFB}" dt="2023-09-14T12:29:04.964" v="1457" actId="478"/>
          <ac:spMkLst>
            <pc:docMk/>
            <pc:sldMk cId="2998584202" sldId="259"/>
            <ac:spMk id="3" creationId="{93956639-44FF-2ADD-3A83-B50DD672C424}"/>
          </ac:spMkLst>
        </pc:spChg>
        <pc:spChg chg="add del mod">
          <ac:chgData name="Matteo Malvestiti" userId="0cce1eae-b684-4114-b402-5f5de95e3706" providerId="ADAL" clId="{79EB68A3-C804-2F4A-9B88-6C68021C3FFB}" dt="2023-09-13T13:49:45.276" v="719" actId="478"/>
          <ac:spMkLst>
            <pc:docMk/>
            <pc:sldMk cId="2998584202" sldId="259"/>
            <ac:spMk id="3" creationId="{FCD7FDF3-4448-747D-3E05-6E8DDAFFFC61}"/>
          </ac:spMkLst>
        </pc:spChg>
        <pc:spChg chg="del">
          <ac:chgData name="Matteo Malvestiti" userId="0cce1eae-b684-4114-b402-5f5de95e3706" providerId="ADAL" clId="{79EB68A3-C804-2F4A-9B88-6C68021C3FFB}" dt="2023-09-13T12:34:02.012" v="136" actId="478"/>
          <ac:spMkLst>
            <pc:docMk/>
            <pc:sldMk cId="2998584202" sldId="259"/>
            <ac:spMk id="6" creationId="{6E5D9F8E-E4B5-8494-2202-B036ACBFB8DE}"/>
          </ac:spMkLst>
        </pc:spChg>
        <pc:spChg chg="add del">
          <ac:chgData name="Matteo Malvestiti" userId="0cce1eae-b684-4114-b402-5f5de95e3706" providerId="ADAL" clId="{79EB68A3-C804-2F4A-9B88-6C68021C3FFB}" dt="2023-09-14T12:29:45.063" v="1459" actId="22"/>
          <ac:spMkLst>
            <pc:docMk/>
            <pc:sldMk cId="2998584202" sldId="259"/>
            <ac:spMk id="6" creationId="{E66D5906-BB44-04F0-6441-33F804AA242D}"/>
          </ac:spMkLst>
        </pc:spChg>
        <pc:spChg chg="del">
          <ac:chgData name="Matteo Malvestiti" userId="0cce1eae-b684-4114-b402-5f5de95e3706" providerId="ADAL" clId="{79EB68A3-C804-2F4A-9B88-6C68021C3FFB}" dt="2023-09-13T12:34:41.096" v="140" actId="478"/>
          <ac:spMkLst>
            <pc:docMk/>
            <pc:sldMk cId="2998584202" sldId="259"/>
            <ac:spMk id="13" creationId="{0A07375D-DA4C-2BB5-FC0E-40868CC5492E}"/>
          </ac:spMkLst>
        </pc:spChg>
        <pc:picChg chg="add del mod">
          <ac:chgData name="Matteo Malvestiti" userId="0cce1eae-b684-4114-b402-5f5de95e3706" providerId="ADAL" clId="{79EB68A3-C804-2F4A-9B88-6C68021C3FFB}" dt="2023-09-13T13:51:42.023" v="732" actId="478"/>
          <ac:picMkLst>
            <pc:docMk/>
            <pc:sldMk cId="2998584202" sldId="259"/>
            <ac:picMk id="5" creationId="{18E15B83-5964-1524-6C18-0B1E9507D62E}"/>
          </ac:picMkLst>
        </pc:picChg>
        <pc:picChg chg="add mod modCrop">
          <ac:chgData name="Matteo Malvestiti" userId="0cce1eae-b684-4114-b402-5f5de95e3706" providerId="ADAL" clId="{79EB68A3-C804-2F4A-9B88-6C68021C3FFB}" dt="2023-09-14T06:24:00.434" v="1113" actId="1076"/>
          <ac:picMkLst>
            <pc:docMk/>
            <pc:sldMk cId="2998584202" sldId="259"/>
            <ac:picMk id="7" creationId="{B39A3426-B11E-E082-FF94-07F2BBD85276}"/>
          </ac:picMkLst>
        </pc:picChg>
        <pc:picChg chg="del">
          <ac:chgData name="Matteo Malvestiti" userId="0cce1eae-b684-4114-b402-5f5de95e3706" providerId="ADAL" clId="{79EB68A3-C804-2F4A-9B88-6C68021C3FFB}" dt="2023-09-13T12:34:41.096" v="140" actId="478"/>
          <ac:picMkLst>
            <pc:docMk/>
            <pc:sldMk cId="2998584202" sldId="259"/>
            <ac:picMk id="8" creationId="{C4B32BCA-C8B2-A588-E6A1-B2E1A283FBFC}"/>
          </ac:picMkLst>
        </pc:picChg>
        <pc:picChg chg="add del mod modCrop">
          <ac:chgData name="Matteo Malvestiti" userId="0cce1eae-b684-4114-b402-5f5de95e3706" providerId="ADAL" clId="{79EB68A3-C804-2F4A-9B88-6C68021C3FFB}" dt="2023-09-13T13:56:02.359" v="751" actId="478"/>
          <ac:picMkLst>
            <pc:docMk/>
            <pc:sldMk cId="2998584202" sldId="259"/>
            <ac:picMk id="9" creationId="{525C19F7-08CB-AB04-521A-79E9C60F447C}"/>
          </ac:picMkLst>
        </pc:picChg>
        <pc:picChg chg="del">
          <ac:chgData name="Matteo Malvestiti" userId="0cce1eae-b684-4114-b402-5f5de95e3706" providerId="ADAL" clId="{79EB68A3-C804-2F4A-9B88-6C68021C3FFB}" dt="2023-09-13T12:34:41.096" v="140" actId="478"/>
          <ac:picMkLst>
            <pc:docMk/>
            <pc:sldMk cId="2998584202" sldId="259"/>
            <ac:picMk id="10" creationId="{D391784C-F8EE-EB03-D62C-BFB1A5E3DCD5}"/>
          </ac:picMkLst>
        </pc:picChg>
        <pc:picChg chg="add del mod modCrop">
          <ac:chgData name="Matteo Malvestiti" userId="0cce1eae-b684-4114-b402-5f5de95e3706" providerId="ADAL" clId="{79EB68A3-C804-2F4A-9B88-6C68021C3FFB}" dt="2023-09-13T13:58:17.769" v="776" actId="478"/>
          <ac:picMkLst>
            <pc:docMk/>
            <pc:sldMk cId="2998584202" sldId="259"/>
            <ac:picMk id="11" creationId="{729C9B1C-8CF8-82C1-E2E3-01DD016DB9A9}"/>
          </ac:picMkLst>
        </pc:picChg>
        <pc:picChg chg="add del mod">
          <ac:chgData name="Matteo Malvestiti" userId="0cce1eae-b684-4114-b402-5f5de95e3706" providerId="ADAL" clId="{79EB68A3-C804-2F4A-9B88-6C68021C3FFB}" dt="2023-09-13T13:58:16.327" v="775" actId="478"/>
          <ac:picMkLst>
            <pc:docMk/>
            <pc:sldMk cId="2998584202" sldId="259"/>
            <ac:picMk id="12" creationId="{37C3BC0D-F67F-2015-F1E2-A046282AF59A}"/>
          </ac:picMkLst>
        </pc:picChg>
        <pc:picChg chg="del">
          <ac:chgData name="Matteo Malvestiti" userId="0cce1eae-b684-4114-b402-5f5de95e3706" providerId="ADAL" clId="{79EB68A3-C804-2F4A-9B88-6C68021C3FFB}" dt="2023-09-13T12:34:41.096" v="140" actId="478"/>
          <ac:picMkLst>
            <pc:docMk/>
            <pc:sldMk cId="2998584202" sldId="259"/>
            <ac:picMk id="12" creationId="{5CEE5664-0A89-0C90-1B6F-8F5616055DAD}"/>
          </ac:picMkLst>
        </pc:picChg>
      </pc:sldChg>
      <pc:sldChg chg="addSp modSp mod modNotesTx">
        <pc:chgData name="Matteo Malvestiti" userId="0cce1eae-b684-4114-b402-5f5de95e3706" providerId="ADAL" clId="{79EB68A3-C804-2F4A-9B88-6C68021C3FFB}" dt="2023-09-15T16:07:38.234" v="2119" actId="20577"/>
        <pc:sldMkLst>
          <pc:docMk/>
          <pc:sldMk cId="1525550566" sldId="260"/>
        </pc:sldMkLst>
        <pc:spChg chg="mod">
          <ac:chgData name="Matteo Malvestiti" userId="0cce1eae-b684-4114-b402-5f5de95e3706" providerId="ADAL" clId="{79EB68A3-C804-2F4A-9B88-6C68021C3FFB}" dt="2023-09-13T12:33:38.024" v="130" actId="20577"/>
          <ac:spMkLst>
            <pc:docMk/>
            <pc:sldMk cId="1525550566" sldId="260"/>
            <ac:spMk id="5" creationId="{6FB563D7-E1D4-2C75-0BBF-2B7CE4F787CA}"/>
          </ac:spMkLst>
        </pc:spChg>
        <pc:spChg chg="mod">
          <ac:chgData name="Matteo Malvestiti" userId="0cce1eae-b684-4114-b402-5f5de95e3706" providerId="ADAL" clId="{79EB68A3-C804-2F4A-9B88-6C68021C3FFB}" dt="2023-09-15T16:07:38.234" v="2119" actId="20577"/>
          <ac:spMkLst>
            <pc:docMk/>
            <pc:sldMk cId="1525550566" sldId="260"/>
            <ac:spMk id="10" creationId="{B8D4486B-7008-B407-1DE9-61B929DC6435}"/>
          </ac:spMkLst>
        </pc:spChg>
        <pc:picChg chg="add mod">
          <ac:chgData name="Matteo Malvestiti" userId="0cce1eae-b684-4114-b402-5f5de95e3706" providerId="ADAL" clId="{79EB68A3-C804-2F4A-9B88-6C68021C3FFB}" dt="2023-09-13T12:37:47.727" v="186" actId="1076"/>
          <ac:picMkLst>
            <pc:docMk/>
            <pc:sldMk cId="1525550566" sldId="260"/>
            <ac:picMk id="4" creationId="{900567E5-4643-39AB-7652-2577848C1C62}"/>
          </ac:picMkLst>
        </pc:picChg>
        <pc:picChg chg="add mod">
          <ac:chgData name="Matteo Malvestiti" userId="0cce1eae-b684-4114-b402-5f5de95e3706" providerId="ADAL" clId="{79EB68A3-C804-2F4A-9B88-6C68021C3FFB}" dt="2023-09-13T12:37:45.409" v="185" actId="1076"/>
          <ac:picMkLst>
            <pc:docMk/>
            <pc:sldMk cId="1525550566" sldId="260"/>
            <ac:picMk id="7" creationId="{7896BECF-5032-0B28-3BDA-7FE9F34C867D}"/>
          </ac:picMkLst>
        </pc:picChg>
      </pc:sldChg>
      <pc:sldChg chg="addSp delSp modSp mod modNotesTx">
        <pc:chgData name="Matteo Malvestiti" userId="0cce1eae-b684-4114-b402-5f5de95e3706" providerId="ADAL" clId="{79EB68A3-C804-2F4A-9B88-6C68021C3FFB}" dt="2023-09-16T08:59:05.412" v="2346" actId="14100"/>
        <pc:sldMkLst>
          <pc:docMk/>
          <pc:sldMk cId="3578184439" sldId="261"/>
        </pc:sldMkLst>
        <pc:spChg chg="add mod">
          <ac:chgData name="Matteo Malvestiti" userId="0cce1eae-b684-4114-b402-5f5de95e3706" providerId="ADAL" clId="{79EB68A3-C804-2F4A-9B88-6C68021C3FFB}" dt="2023-09-13T12:40:36.182" v="219"/>
          <ac:spMkLst>
            <pc:docMk/>
            <pc:sldMk cId="3578184439" sldId="261"/>
            <ac:spMk id="2" creationId="{78FC901A-FB54-61B3-E09F-8A3A3F0B9C7B}"/>
          </ac:spMkLst>
        </pc:spChg>
        <pc:spChg chg="add mod">
          <ac:chgData name="Matteo Malvestiti" userId="0cce1eae-b684-4114-b402-5f5de95e3706" providerId="ADAL" clId="{79EB68A3-C804-2F4A-9B88-6C68021C3FFB}" dt="2023-09-16T08:58:28.936" v="2324" actId="5793"/>
          <ac:spMkLst>
            <pc:docMk/>
            <pc:sldMk cId="3578184439" sldId="261"/>
            <ac:spMk id="2" creationId="{D7A25433-14B8-3AF6-737D-4921A8E5B71B}"/>
          </ac:spMkLst>
        </pc:spChg>
        <pc:spChg chg="del mod">
          <ac:chgData name="Matteo Malvestiti" userId="0cce1eae-b684-4114-b402-5f5de95e3706" providerId="ADAL" clId="{79EB68A3-C804-2F4A-9B88-6C68021C3FFB}" dt="2023-09-13T12:33:53.599" v="134" actId="478"/>
          <ac:spMkLst>
            <pc:docMk/>
            <pc:sldMk cId="3578184439" sldId="261"/>
            <ac:spMk id="5" creationId="{2B032AA8-91F4-055D-8F5F-E2AA52855946}"/>
          </ac:spMkLst>
        </pc:spChg>
        <pc:spChg chg="add mod">
          <ac:chgData name="Matteo Malvestiti" userId="0cce1eae-b684-4114-b402-5f5de95e3706" providerId="ADAL" clId="{79EB68A3-C804-2F4A-9B88-6C68021C3FFB}" dt="2023-09-16T08:58:45.891" v="2345" actId="20577"/>
          <ac:spMkLst>
            <pc:docMk/>
            <pc:sldMk cId="3578184439" sldId="261"/>
            <ac:spMk id="5" creationId="{361D9484-85EF-BC4B-D6C4-D1B0F4B312A5}"/>
          </ac:spMkLst>
        </pc:spChg>
        <pc:spChg chg="mod">
          <ac:chgData name="Matteo Malvestiti" userId="0cce1eae-b684-4114-b402-5f5de95e3706" providerId="ADAL" clId="{79EB68A3-C804-2F4A-9B88-6C68021C3FFB}" dt="2023-09-15T16:07:34.403" v="2118" actId="20577"/>
          <ac:spMkLst>
            <pc:docMk/>
            <pc:sldMk cId="3578184439" sldId="261"/>
            <ac:spMk id="11" creationId="{51629081-F10E-A8FA-6403-B4E27B5B2CB3}"/>
          </ac:spMkLst>
        </pc:spChg>
        <pc:picChg chg="add mod">
          <ac:chgData name="Matteo Malvestiti" userId="0cce1eae-b684-4114-b402-5f5de95e3706" providerId="ADAL" clId="{79EB68A3-C804-2F4A-9B88-6C68021C3FFB}" dt="2023-09-16T08:59:05.412" v="2346" actId="14100"/>
          <ac:picMkLst>
            <pc:docMk/>
            <pc:sldMk cId="3578184439" sldId="261"/>
            <ac:picMk id="3" creationId="{F4CD5C32-4898-25A5-63BE-71D365B40151}"/>
          </ac:picMkLst>
        </pc:picChg>
        <pc:picChg chg="add mod">
          <ac:chgData name="Matteo Malvestiti" userId="0cce1eae-b684-4114-b402-5f5de95e3706" providerId="ADAL" clId="{79EB68A3-C804-2F4A-9B88-6C68021C3FFB}" dt="2023-09-13T12:41:54.408" v="227" actId="1076"/>
          <ac:picMkLst>
            <pc:docMk/>
            <pc:sldMk cId="3578184439" sldId="261"/>
            <ac:picMk id="6" creationId="{64A33808-E6A2-549A-C9B9-02F7A637C749}"/>
          </ac:picMkLst>
        </pc:picChg>
        <pc:picChg chg="del">
          <ac:chgData name="Matteo Malvestiti" userId="0cce1eae-b684-4114-b402-5f5de95e3706" providerId="ADAL" clId="{79EB68A3-C804-2F4A-9B88-6C68021C3FFB}" dt="2023-09-13T12:33:49.494" v="131" actId="478"/>
          <ac:picMkLst>
            <pc:docMk/>
            <pc:sldMk cId="3578184439" sldId="261"/>
            <ac:picMk id="7" creationId="{7E3DF48E-7A6F-33D8-23C4-BF91FDFEA2EA}"/>
          </ac:picMkLst>
        </pc:picChg>
        <pc:picChg chg="add del mod">
          <ac:chgData name="Matteo Malvestiti" userId="0cce1eae-b684-4114-b402-5f5de95e3706" providerId="ADAL" clId="{79EB68A3-C804-2F4A-9B88-6C68021C3FFB}" dt="2023-09-13T12:42:47.330" v="233" actId="478"/>
          <ac:picMkLst>
            <pc:docMk/>
            <pc:sldMk cId="3578184439" sldId="261"/>
            <ac:picMk id="8" creationId="{0721192E-A86E-FE8F-D380-435C82386687}"/>
          </ac:picMkLst>
        </pc:picChg>
        <pc:picChg chg="add del mod">
          <ac:chgData name="Matteo Malvestiti" userId="0cce1eae-b684-4114-b402-5f5de95e3706" providerId="ADAL" clId="{79EB68A3-C804-2F4A-9B88-6C68021C3FFB}" dt="2023-09-13T12:48:39.250" v="264" actId="21"/>
          <ac:picMkLst>
            <pc:docMk/>
            <pc:sldMk cId="3578184439" sldId="261"/>
            <ac:picMk id="9" creationId="{3ACB0B3E-1FC4-9764-C7F1-05CB7C250788}"/>
          </ac:picMkLst>
        </pc:picChg>
        <pc:picChg chg="del">
          <ac:chgData name="Matteo Malvestiti" userId="0cce1eae-b684-4114-b402-5f5de95e3706" providerId="ADAL" clId="{79EB68A3-C804-2F4A-9B88-6C68021C3FFB}" dt="2023-09-13T12:33:50.195" v="132" actId="478"/>
          <ac:picMkLst>
            <pc:docMk/>
            <pc:sldMk cId="3578184439" sldId="261"/>
            <ac:picMk id="11" creationId="{F103ED75-A3AC-7ADC-40CB-57F1F7EAD839}"/>
          </ac:picMkLst>
        </pc:picChg>
        <pc:picChg chg="del">
          <ac:chgData name="Matteo Malvestiti" userId="0cce1eae-b684-4114-b402-5f5de95e3706" providerId="ADAL" clId="{79EB68A3-C804-2F4A-9B88-6C68021C3FFB}" dt="2023-09-13T12:38:15.049" v="188" actId="478"/>
          <ac:picMkLst>
            <pc:docMk/>
            <pc:sldMk cId="3578184439" sldId="261"/>
            <ac:picMk id="2050" creationId="{442ABC9B-668D-0C71-781D-13202D039EF5}"/>
          </ac:picMkLst>
        </pc:picChg>
      </pc:sldChg>
      <pc:sldChg chg="addSp delSp modSp mod modNotesTx">
        <pc:chgData name="Matteo Malvestiti" userId="0cce1eae-b684-4114-b402-5f5de95e3706" providerId="ADAL" clId="{79EB68A3-C804-2F4A-9B88-6C68021C3FFB}" dt="2023-09-15T16:06:58.699" v="2095" actId="20577"/>
        <pc:sldMkLst>
          <pc:docMk/>
          <pc:sldMk cId="250314538" sldId="262"/>
        </pc:sldMkLst>
        <pc:spChg chg="add mod">
          <ac:chgData name="Matteo Malvestiti" userId="0cce1eae-b684-4114-b402-5f5de95e3706" providerId="ADAL" clId="{79EB68A3-C804-2F4A-9B88-6C68021C3FFB}" dt="2023-09-15T16:06:58.699" v="2095" actId="20577"/>
          <ac:spMkLst>
            <pc:docMk/>
            <pc:sldMk cId="250314538" sldId="262"/>
            <ac:spMk id="2" creationId="{4F0159E0-E969-EF2D-35B6-40F0A16A88AC}"/>
          </ac:spMkLst>
        </pc:spChg>
        <pc:spChg chg="del">
          <ac:chgData name="Matteo Malvestiti" userId="0cce1eae-b684-4114-b402-5f5de95e3706" providerId="ADAL" clId="{79EB68A3-C804-2F4A-9B88-6C68021C3FFB}" dt="2023-09-13T12:34:07.642" v="138" actId="478"/>
          <ac:spMkLst>
            <pc:docMk/>
            <pc:sldMk cId="250314538" sldId="262"/>
            <ac:spMk id="5" creationId="{9D69816C-A67B-4242-65E4-F860061961E5}"/>
          </ac:spMkLst>
        </pc:spChg>
        <pc:spChg chg="del">
          <ac:chgData name="Matteo Malvestiti" userId="0cce1eae-b684-4114-b402-5f5de95e3706" providerId="ADAL" clId="{79EB68A3-C804-2F4A-9B88-6C68021C3FFB}" dt="2023-09-13T12:34:45.234" v="141" actId="478"/>
          <ac:spMkLst>
            <pc:docMk/>
            <pc:sldMk cId="250314538" sldId="262"/>
            <ac:spMk id="7" creationId="{BDBE7EE4-4E8F-F494-1118-6ADAE52C75CB}"/>
          </ac:spMkLst>
        </pc:spChg>
        <pc:spChg chg="del">
          <ac:chgData name="Matteo Malvestiti" userId="0cce1eae-b684-4114-b402-5f5de95e3706" providerId="ADAL" clId="{79EB68A3-C804-2F4A-9B88-6C68021C3FFB}" dt="2023-09-13T12:34:45.234" v="141" actId="478"/>
          <ac:spMkLst>
            <pc:docMk/>
            <pc:sldMk cId="250314538" sldId="262"/>
            <ac:spMk id="8" creationId="{838DCE8D-2AD3-0E54-60DB-7A52471D5D1C}"/>
          </ac:spMkLst>
        </pc:spChg>
        <pc:spChg chg="del">
          <ac:chgData name="Matteo Malvestiti" userId="0cce1eae-b684-4114-b402-5f5de95e3706" providerId="ADAL" clId="{79EB68A3-C804-2F4A-9B88-6C68021C3FFB}" dt="2023-09-13T12:34:45.234" v="141" actId="478"/>
          <ac:spMkLst>
            <pc:docMk/>
            <pc:sldMk cId="250314538" sldId="262"/>
            <ac:spMk id="9" creationId="{D282CE2C-15F6-F157-6394-52EE8667A172}"/>
          </ac:spMkLst>
        </pc:spChg>
        <pc:spChg chg="del">
          <ac:chgData name="Matteo Malvestiti" userId="0cce1eae-b684-4114-b402-5f5de95e3706" providerId="ADAL" clId="{79EB68A3-C804-2F4A-9B88-6C68021C3FFB}" dt="2023-09-13T12:34:45.234" v="141" actId="478"/>
          <ac:spMkLst>
            <pc:docMk/>
            <pc:sldMk cId="250314538" sldId="262"/>
            <ac:spMk id="10" creationId="{171EC77A-ED89-F84C-382F-7E78ACAF6565}"/>
          </ac:spMkLst>
        </pc:spChg>
        <pc:spChg chg="add mod">
          <ac:chgData name="Matteo Malvestiti" userId="0cce1eae-b684-4114-b402-5f5de95e3706" providerId="ADAL" clId="{79EB68A3-C804-2F4A-9B88-6C68021C3FFB}" dt="2023-09-13T13:10:37.043" v="465" actId="207"/>
          <ac:spMkLst>
            <pc:docMk/>
            <pc:sldMk cId="250314538" sldId="262"/>
            <ac:spMk id="14" creationId="{7F06A07C-5E65-C8AB-FFB1-43B29FEC6408}"/>
          </ac:spMkLst>
        </pc:spChg>
        <pc:picChg chg="add del mod">
          <ac:chgData name="Matteo Malvestiti" userId="0cce1eae-b684-4114-b402-5f5de95e3706" providerId="ADAL" clId="{79EB68A3-C804-2F4A-9B88-6C68021C3FFB}" dt="2023-09-13T13:07:32.377" v="451" actId="478"/>
          <ac:picMkLst>
            <pc:docMk/>
            <pc:sldMk cId="250314538" sldId="262"/>
            <ac:picMk id="3" creationId="{BEB6271A-C19A-C521-C794-1643CCB510B8}"/>
          </ac:picMkLst>
        </pc:picChg>
        <pc:picChg chg="add mod">
          <ac:chgData name="Matteo Malvestiti" userId="0cce1eae-b684-4114-b402-5f5de95e3706" providerId="ADAL" clId="{79EB68A3-C804-2F4A-9B88-6C68021C3FFB}" dt="2023-09-13T13:10:39.656" v="467" actId="1076"/>
          <ac:picMkLst>
            <pc:docMk/>
            <pc:sldMk cId="250314538" sldId="262"/>
            <ac:picMk id="11" creationId="{E06344D7-BDAC-FAF6-59C5-DCC3BA371F24}"/>
          </ac:picMkLst>
        </pc:picChg>
        <pc:picChg chg="add mod">
          <ac:chgData name="Matteo Malvestiti" userId="0cce1eae-b684-4114-b402-5f5de95e3706" providerId="ADAL" clId="{79EB68A3-C804-2F4A-9B88-6C68021C3FFB}" dt="2023-09-13T13:10:29.431" v="455" actId="1076"/>
          <ac:picMkLst>
            <pc:docMk/>
            <pc:sldMk cId="250314538" sldId="262"/>
            <ac:picMk id="13" creationId="{F4D64F32-89CF-E2E8-558B-FA8676FA8004}"/>
          </ac:picMkLst>
        </pc:picChg>
        <pc:picChg chg="add del mod">
          <ac:chgData name="Matteo Malvestiti" userId="0cce1eae-b684-4114-b402-5f5de95e3706" providerId="ADAL" clId="{79EB68A3-C804-2F4A-9B88-6C68021C3FFB}" dt="2023-09-13T13:10:45.254" v="469"/>
          <ac:picMkLst>
            <pc:docMk/>
            <pc:sldMk cId="250314538" sldId="262"/>
            <ac:picMk id="15" creationId="{C7A62C02-5A76-1DAE-AF95-86C2EE72D1E2}"/>
          </ac:picMkLst>
        </pc:picChg>
      </pc:sldChg>
      <pc:sldChg chg="del">
        <pc:chgData name="Matteo Malvestiti" userId="0cce1eae-b684-4114-b402-5f5de95e3706" providerId="ADAL" clId="{79EB68A3-C804-2F4A-9B88-6C68021C3FFB}" dt="2023-09-13T12:35:10.031" v="142" actId="2696"/>
        <pc:sldMkLst>
          <pc:docMk/>
          <pc:sldMk cId="691440763" sldId="263"/>
        </pc:sldMkLst>
      </pc:sldChg>
      <pc:sldChg chg="del mod modShow">
        <pc:chgData name="Matteo Malvestiti" userId="0cce1eae-b684-4114-b402-5f5de95e3706" providerId="ADAL" clId="{79EB68A3-C804-2F4A-9B88-6C68021C3FFB}" dt="2023-09-17T08:22:54.738" v="2636" actId="2696"/>
        <pc:sldMkLst>
          <pc:docMk/>
          <pc:sldMk cId="757202978" sldId="264"/>
        </pc:sldMkLst>
      </pc:sldChg>
      <pc:sldChg chg="del mod modShow">
        <pc:chgData name="Matteo Malvestiti" userId="0cce1eae-b684-4114-b402-5f5de95e3706" providerId="ADAL" clId="{79EB68A3-C804-2F4A-9B88-6C68021C3FFB}" dt="2023-09-17T08:22:57.465" v="2637" actId="2696"/>
        <pc:sldMkLst>
          <pc:docMk/>
          <pc:sldMk cId="3914073905" sldId="265"/>
        </pc:sldMkLst>
      </pc:sldChg>
      <pc:sldChg chg="del mod modShow modNotesTx">
        <pc:chgData name="Matteo Malvestiti" userId="0cce1eae-b684-4114-b402-5f5de95e3706" providerId="ADAL" clId="{79EB68A3-C804-2F4A-9B88-6C68021C3FFB}" dt="2023-09-17T08:23:01.419" v="2638" actId="2696"/>
        <pc:sldMkLst>
          <pc:docMk/>
          <pc:sldMk cId="19554358" sldId="266"/>
        </pc:sldMkLst>
      </pc:sldChg>
      <pc:sldChg chg="addSp delSp modSp add del mod modShow modNotesTx">
        <pc:chgData name="Matteo Malvestiti" userId="0cce1eae-b684-4114-b402-5f5de95e3706" providerId="ADAL" clId="{79EB68A3-C804-2F4A-9B88-6C68021C3FFB}" dt="2023-09-17T08:23:04.665" v="2639" actId="2696"/>
        <pc:sldMkLst>
          <pc:docMk/>
          <pc:sldMk cId="1205236321" sldId="267"/>
        </pc:sldMkLst>
        <pc:spChg chg="add mod">
          <ac:chgData name="Matteo Malvestiti" userId="0cce1eae-b684-4114-b402-5f5de95e3706" providerId="ADAL" clId="{79EB68A3-C804-2F4A-9B88-6C68021C3FFB}" dt="2023-09-13T12:38:53.679" v="217" actId="207"/>
          <ac:spMkLst>
            <pc:docMk/>
            <pc:sldMk cId="1205236321" sldId="267"/>
            <ac:spMk id="2" creationId="{C4B11599-A948-5FA7-B987-C664A1213D08}"/>
          </ac:spMkLst>
        </pc:spChg>
        <pc:spChg chg="mod">
          <ac:chgData name="Matteo Malvestiti" userId="0cce1eae-b684-4114-b402-5f5de95e3706" providerId="ADAL" clId="{79EB68A3-C804-2F4A-9B88-6C68021C3FFB}" dt="2023-09-15T16:07:45.092" v="2135" actId="20577"/>
          <ac:spMkLst>
            <pc:docMk/>
            <pc:sldMk cId="1205236321" sldId="267"/>
            <ac:spMk id="6" creationId="{F9F29216-7B82-6911-7DA6-B4050D16A734}"/>
          </ac:spMkLst>
        </pc:spChg>
        <pc:picChg chg="del">
          <ac:chgData name="Matteo Malvestiti" userId="0cce1eae-b684-4114-b402-5f5de95e3706" providerId="ADAL" clId="{79EB68A3-C804-2F4A-9B88-6C68021C3FFB}" dt="2023-09-13T12:37:30.411" v="152" actId="478"/>
          <ac:picMkLst>
            <pc:docMk/>
            <pc:sldMk cId="1205236321" sldId="267"/>
            <ac:picMk id="4" creationId="{900567E5-4643-39AB-7652-2577848C1C62}"/>
          </ac:picMkLst>
        </pc:picChg>
        <pc:picChg chg="del">
          <ac:chgData name="Matteo Malvestiti" userId="0cce1eae-b684-4114-b402-5f5de95e3706" providerId="ADAL" clId="{79EB68A3-C804-2F4A-9B88-6C68021C3FFB}" dt="2023-09-13T12:37:28.799" v="151" actId="478"/>
          <ac:picMkLst>
            <pc:docMk/>
            <pc:sldMk cId="1205236321" sldId="267"/>
            <ac:picMk id="7" creationId="{7896BECF-5032-0B28-3BDA-7FE9F34C867D}"/>
          </ac:picMkLst>
        </pc:picChg>
      </pc:sldChg>
      <pc:sldChg chg="addSp delSp modSp add mod modAnim">
        <pc:chgData name="Matteo Malvestiti" userId="0cce1eae-b684-4114-b402-5f5de95e3706" providerId="ADAL" clId="{79EB68A3-C804-2F4A-9B88-6C68021C3FFB}" dt="2023-09-16T15:07:08.069" v="2554" actId="478"/>
        <pc:sldMkLst>
          <pc:docMk/>
          <pc:sldMk cId="859412748" sldId="268"/>
        </pc:sldMkLst>
        <pc:spChg chg="mod">
          <ac:chgData name="Matteo Malvestiti" userId="0cce1eae-b684-4114-b402-5f5de95e3706" providerId="ADAL" clId="{79EB68A3-C804-2F4A-9B88-6C68021C3FFB}" dt="2023-09-13T12:44:15.695" v="240" actId="1076"/>
          <ac:spMkLst>
            <pc:docMk/>
            <pc:sldMk cId="859412748" sldId="268"/>
            <ac:spMk id="2" creationId="{78FC901A-FB54-61B3-E09F-8A3A3F0B9C7B}"/>
          </ac:spMkLst>
        </pc:spChg>
        <pc:spChg chg="add mod">
          <ac:chgData name="Matteo Malvestiti" userId="0cce1eae-b684-4114-b402-5f5de95e3706" providerId="ADAL" clId="{79EB68A3-C804-2F4A-9B88-6C68021C3FFB}" dt="2023-09-16T10:59:41.874" v="2490" actId="1076"/>
          <ac:spMkLst>
            <pc:docMk/>
            <pc:sldMk cId="859412748" sldId="268"/>
            <ac:spMk id="3" creationId="{EA037375-C44E-B047-AEC4-1379320BCFE6}"/>
          </ac:spMkLst>
        </pc:spChg>
        <pc:spChg chg="add del mod">
          <ac:chgData name="Matteo Malvestiti" userId="0cce1eae-b684-4114-b402-5f5de95e3706" providerId="ADAL" clId="{79EB68A3-C804-2F4A-9B88-6C68021C3FFB}" dt="2023-09-16T15:07:08.069" v="2554" actId="478"/>
          <ac:spMkLst>
            <pc:docMk/>
            <pc:sldMk cId="859412748" sldId="268"/>
            <ac:spMk id="5" creationId="{A3AC29FD-EFA9-928A-10AC-748C9445FFEF}"/>
          </ac:spMkLst>
        </pc:spChg>
        <pc:spChg chg="add mod">
          <ac:chgData name="Matteo Malvestiti" userId="0cce1eae-b684-4114-b402-5f5de95e3706" providerId="ADAL" clId="{79EB68A3-C804-2F4A-9B88-6C68021C3FFB}" dt="2023-09-13T12:50:42.697" v="270" actId="1076"/>
          <ac:spMkLst>
            <pc:docMk/>
            <pc:sldMk cId="859412748" sldId="268"/>
            <ac:spMk id="5" creationId="{C01D0618-DEF4-AB5E-D847-815447A9CBCC}"/>
          </ac:spMkLst>
        </pc:spChg>
        <pc:spChg chg="mod">
          <ac:chgData name="Matteo Malvestiti" userId="0cce1eae-b684-4114-b402-5f5de95e3706" providerId="ADAL" clId="{79EB68A3-C804-2F4A-9B88-6C68021C3FFB}" dt="2023-09-16T10:46:29.252" v="2459" actId="20577"/>
          <ac:spMkLst>
            <pc:docMk/>
            <pc:sldMk cId="859412748" sldId="268"/>
            <ac:spMk id="6" creationId="{69D50203-B588-DA92-68D1-AB55A6D4E3CC}"/>
          </ac:spMkLst>
        </pc:spChg>
        <pc:spChg chg="add mod">
          <ac:chgData name="Matteo Malvestiti" userId="0cce1eae-b684-4114-b402-5f5de95e3706" providerId="ADAL" clId="{79EB68A3-C804-2F4A-9B88-6C68021C3FFB}" dt="2023-09-16T09:10:58.577" v="2405" actId="767"/>
          <ac:spMkLst>
            <pc:docMk/>
            <pc:sldMk cId="859412748" sldId="268"/>
            <ac:spMk id="14" creationId="{AC18B63D-7C9B-5214-CD86-B550FB12CB61}"/>
          </ac:spMkLst>
        </pc:spChg>
        <pc:spChg chg="add mod">
          <ac:chgData name="Matteo Malvestiti" userId="0cce1eae-b684-4114-b402-5f5de95e3706" providerId="ADAL" clId="{79EB68A3-C804-2F4A-9B88-6C68021C3FFB}" dt="2023-09-16T11:00:21.257" v="2496" actId="1076"/>
          <ac:spMkLst>
            <pc:docMk/>
            <pc:sldMk cId="859412748" sldId="268"/>
            <ac:spMk id="17" creationId="{756BFDC1-473E-766F-9F9E-18C594B6697C}"/>
          </ac:spMkLst>
        </pc:spChg>
        <pc:spChg chg="add mod">
          <ac:chgData name="Matteo Malvestiti" userId="0cce1eae-b684-4114-b402-5f5de95e3706" providerId="ADAL" clId="{79EB68A3-C804-2F4A-9B88-6C68021C3FFB}" dt="2023-09-16T11:00:02.674" v="2492" actId="1076"/>
          <ac:spMkLst>
            <pc:docMk/>
            <pc:sldMk cId="859412748" sldId="268"/>
            <ac:spMk id="19" creationId="{899C29ED-C99F-06DF-7D81-B3BC7DA84BC3}"/>
          </ac:spMkLst>
        </pc:spChg>
        <pc:picChg chg="del">
          <ac:chgData name="Matteo Malvestiti" userId="0cce1eae-b684-4114-b402-5f5de95e3706" providerId="ADAL" clId="{79EB68A3-C804-2F4A-9B88-6C68021C3FFB}" dt="2023-09-13T12:42:44.738" v="232" actId="478"/>
          <ac:picMkLst>
            <pc:docMk/>
            <pc:sldMk cId="859412748" sldId="268"/>
            <ac:picMk id="3" creationId="{F4CD5C32-4898-25A5-63BE-71D365B40151}"/>
          </ac:picMkLst>
        </pc:picChg>
        <pc:picChg chg="del">
          <ac:chgData name="Matteo Malvestiti" userId="0cce1eae-b684-4114-b402-5f5de95e3706" providerId="ADAL" clId="{79EB68A3-C804-2F4A-9B88-6C68021C3FFB}" dt="2023-09-13T12:42:43.511" v="231" actId="478"/>
          <ac:picMkLst>
            <pc:docMk/>
            <pc:sldMk cId="859412748" sldId="268"/>
            <ac:picMk id="6" creationId="{64A33808-E6A2-549A-C9B9-02F7A637C749}"/>
          </ac:picMkLst>
        </pc:picChg>
        <pc:picChg chg="add del mod modCrop">
          <ac:chgData name="Matteo Malvestiti" userId="0cce1eae-b684-4114-b402-5f5de95e3706" providerId="ADAL" clId="{79EB68A3-C804-2F4A-9B88-6C68021C3FFB}" dt="2023-09-16T10:45:47.746" v="2414" actId="478"/>
          <ac:picMkLst>
            <pc:docMk/>
            <pc:sldMk cId="859412748" sldId="268"/>
            <ac:picMk id="7" creationId="{5265E306-C341-8768-FCA9-0AAE5ADF581D}"/>
          </ac:picMkLst>
        </pc:picChg>
        <pc:picChg chg="add del mod">
          <ac:chgData name="Matteo Malvestiti" userId="0cce1eae-b684-4114-b402-5f5de95e3706" providerId="ADAL" clId="{79EB68A3-C804-2F4A-9B88-6C68021C3FFB}" dt="2023-09-13T12:46:53.078" v="255" actId="478"/>
          <ac:picMkLst>
            <pc:docMk/>
            <pc:sldMk cId="859412748" sldId="268"/>
            <ac:picMk id="7" creationId="{947520FE-A78B-945D-E111-864B3AFBC365}"/>
          </ac:picMkLst>
        </pc:picChg>
        <pc:picChg chg="del mod">
          <ac:chgData name="Matteo Malvestiti" userId="0cce1eae-b684-4114-b402-5f5de95e3706" providerId="ADAL" clId="{79EB68A3-C804-2F4A-9B88-6C68021C3FFB}" dt="2023-09-16T10:59:17.737" v="2479" actId="478"/>
          <ac:picMkLst>
            <pc:docMk/>
            <pc:sldMk cId="859412748" sldId="268"/>
            <ac:picMk id="8" creationId="{0721192E-A86E-FE8F-D380-435C82386687}"/>
          </ac:picMkLst>
        </pc:picChg>
        <pc:picChg chg="add mod">
          <ac:chgData name="Matteo Malvestiti" userId="0cce1eae-b684-4114-b402-5f5de95e3706" providerId="ADAL" clId="{79EB68A3-C804-2F4A-9B88-6C68021C3FFB}" dt="2023-09-16T10:59:31.057" v="2482" actId="1076"/>
          <ac:picMkLst>
            <pc:docMk/>
            <pc:sldMk cId="859412748" sldId="268"/>
            <ac:picMk id="9" creationId="{C2F5571A-347E-B6EE-AE66-01FC5EBD4403}"/>
          </ac:picMkLst>
        </pc:picChg>
        <pc:picChg chg="add del mod modCrop">
          <ac:chgData name="Matteo Malvestiti" userId="0cce1eae-b684-4114-b402-5f5de95e3706" providerId="ADAL" clId="{79EB68A3-C804-2F4A-9B88-6C68021C3FFB}" dt="2023-09-16T10:45:46.996" v="2413" actId="478"/>
          <ac:picMkLst>
            <pc:docMk/>
            <pc:sldMk cId="859412748" sldId="268"/>
            <ac:picMk id="10" creationId="{5A3DBACD-11CD-C5BF-C7C5-DED0797FA9EA}"/>
          </ac:picMkLst>
        </pc:picChg>
        <pc:picChg chg="add del mod">
          <ac:chgData name="Matteo Malvestiti" userId="0cce1eae-b684-4114-b402-5f5de95e3706" providerId="ADAL" clId="{79EB68A3-C804-2F4A-9B88-6C68021C3FFB}" dt="2023-09-16T10:43:26.789" v="2408" actId="478"/>
          <ac:picMkLst>
            <pc:docMk/>
            <pc:sldMk cId="859412748" sldId="268"/>
            <ac:picMk id="11" creationId="{500ABA5B-F0B8-538C-5540-A65A83DC9332}"/>
          </ac:picMkLst>
        </pc:picChg>
        <pc:picChg chg="add del mod">
          <ac:chgData name="Matteo Malvestiti" userId="0cce1eae-b684-4114-b402-5f5de95e3706" providerId="ADAL" clId="{79EB68A3-C804-2F4A-9B88-6C68021C3FFB}" dt="2023-09-16T10:48:15.193" v="2465" actId="478"/>
          <ac:picMkLst>
            <pc:docMk/>
            <pc:sldMk cId="859412748" sldId="268"/>
            <ac:picMk id="12" creationId="{B956C685-F1E3-1005-85BA-859050974553}"/>
          </ac:picMkLst>
        </pc:picChg>
        <pc:picChg chg="add del mod">
          <ac:chgData name="Matteo Malvestiti" userId="0cce1eae-b684-4114-b402-5f5de95e3706" providerId="ADAL" clId="{79EB68A3-C804-2F4A-9B88-6C68021C3FFB}" dt="2023-09-16T10:45:48.491" v="2415" actId="478"/>
          <ac:picMkLst>
            <pc:docMk/>
            <pc:sldMk cId="859412748" sldId="268"/>
            <ac:picMk id="13" creationId="{AD43B4BF-6EF2-19E4-7F89-25F144378DF9}"/>
          </ac:picMkLst>
        </pc:picChg>
        <pc:picChg chg="add mod">
          <ac:chgData name="Matteo Malvestiti" userId="0cce1eae-b684-4114-b402-5f5de95e3706" providerId="ADAL" clId="{79EB68A3-C804-2F4A-9B88-6C68021C3FFB}" dt="2023-09-16T11:00:02.674" v="2492" actId="1076"/>
          <ac:picMkLst>
            <pc:docMk/>
            <pc:sldMk cId="859412748" sldId="268"/>
            <ac:picMk id="15" creationId="{6D8D89DA-5F60-2471-D528-3E58D86E0744}"/>
          </ac:picMkLst>
        </pc:picChg>
        <pc:picChg chg="add mod">
          <ac:chgData name="Matteo Malvestiti" userId="0cce1eae-b684-4114-b402-5f5de95e3706" providerId="ADAL" clId="{79EB68A3-C804-2F4A-9B88-6C68021C3FFB}" dt="2023-09-16T11:00:02.674" v="2492" actId="1076"/>
          <ac:picMkLst>
            <pc:docMk/>
            <pc:sldMk cId="859412748" sldId="268"/>
            <ac:picMk id="16" creationId="{1996E428-B522-80D2-EF34-647DA3C7E7AD}"/>
          </ac:picMkLst>
        </pc:picChg>
        <pc:picChg chg="add mod">
          <ac:chgData name="Matteo Malvestiti" userId="0cce1eae-b684-4114-b402-5f5de95e3706" providerId="ADAL" clId="{79EB68A3-C804-2F4A-9B88-6C68021C3FFB}" dt="2023-09-16T11:00:07.507" v="2493" actId="1076"/>
          <ac:picMkLst>
            <pc:docMk/>
            <pc:sldMk cId="859412748" sldId="268"/>
            <ac:picMk id="18" creationId="{FF99610A-F163-776D-03AD-682DF76A8201}"/>
          </ac:picMkLst>
        </pc:picChg>
        <pc:picChg chg="add mod">
          <ac:chgData name="Matteo Malvestiti" userId="0cce1eae-b684-4114-b402-5f5de95e3706" providerId="ADAL" clId="{79EB68A3-C804-2F4A-9B88-6C68021C3FFB}" dt="2023-09-16T11:00:14.656" v="2495" actId="1076"/>
          <ac:picMkLst>
            <pc:docMk/>
            <pc:sldMk cId="859412748" sldId="268"/>
            <ac:picMk id="20" creationId="{B010DD0C-6B94-98DF-6763-CAA913348E9F}"/>
          </ac:picMkLst>
        </pc:picChg>
      </pc:sldChg>
      <pc:sldChg chg="addSp delSp modSp add mod">
        <pc:chgData name="Matteo Malvestiti" userId="0cce1eae-b684-4114-b402-5f5de95e3706" providerId="ADAL" clId="{79EB68A3-C804-2F4A-9B88-6C68021C3FFB}" dt="2023-09-16T11:02:47.006" v="2539" actId="21"/>
        <pc:sldMkLst>
          <pc:docMk/>
          <pc:sldMk cId="1969932383" sldId="269"/>
        </pc:sldMkLst>
        <pc:spChg chg="add mod">
          <ac:chgData name="Matteo Malvestiti" userId="0cce1eae-b684-4114-b402-5f5de95e3706" providerId="ADAL" clId="{79EB68A3-C804-2F4A-9B88-6C68021C3FFB}" dt="2023-09-13T12:51:57.028" v="290" actId="1076"/>
          <ac:spMkLst>
            <pc:docMk/>
            <pc:sldMk cId="1969932383" sldId="269"/>
            <ac:spMk id="3" creationId="{2AAC93B9-D94D-E5DF-BB42-0DC95185377E}"/>
          </ac:spMkLst>
        </pc:spChg>
        <pc:spChg chg="del">
          <ac:chgData name="Matteo Malvestiti" userId="0cce1eae-b684-4114-b402-5f5de95e3706" providerId="ADAL" clId="{79EB68A3-C804-2F4A-9B88-6C68021C3FFB}" dt="2023-09-13T12:51:48.102" v="272" actId="478"/>
          <ac:spMkLst>
            <pc:docMk/>
            <pc:sldMk cId="1969932383" sldId="269"/>
            <ac:spMk id="5" creationId="{C01D0618-DEF4-AB5E-D847-815447A9CBCC}"/>
          </ac:spMkLst>
        </pc:spChg>
        <pc:spChg chg="mod">
          <ac:chgData name="Matteo Malvestiti" userId="0cce1eae-b684-4114-b402-5f5de95e3706" providerId="ADAL" clId="{79EB68A3-C804-2F4A-9B88-6C68021C3FFB}" dt="2023-09-16T11:01:22.657" v="2535" actId="14100"/>
          <ac:spMkLst>
            <pc:docMk/>
            <pc:sldMk cId="1969932383" sldId="269"/>
            <ac:spMk id="9" creationId="{F2D5DC67-AA56-02AF-609D-DCEBFE438E66}"/>
          </ac:spMkLst>
        </pc:spChg>
        <pc:picChg chg="add del mod">
          <ac:chgData name="Matteo Malvestiti" userId="0cce1eae-b684-4114-b402-5f5de95e3706" providerId="ADAL" clId="{79EB68A3-C804-2F4A-9B88-6C68021C3FFB}" dt="2023-09-16T11:02:47.006" v="2539" actId="21"/>
          <ac:picMkLst>
            <pc:docMk/>
            <pc:sldMk cId="1969932383" sldId="269"/>
            <ac:picMk id="2" creationId="{AAF9EB00-CA90-3EDD-1813-1C5741962769}"/>
          </ac:picMkLst>
        </pc:picChg>
        <pc:picChg chg="add del mod">
          <ac:chgData name="Matteo Malvestiti" userId="0cce1eae-b684-4114-b402-5f5de95e3706" providerId="ADAL" clId="{79EB68A3-C804-2F4A-9B88-6C68021C3FFB}" dt="2023-09-13T12:53:19.912" v="294" actId="478"/>
          <ac:picMkLst>
            <pc:docMk/>
            <pc:sldMk cId="1969932383" sldId="269"/>
            <ac:picMk id="6" creationId="{605A4C38-4BA2-E4A8-9AB6-4EA5D5E29D8D}"/>
          </ac:picMkLst>
        </pc:picChg>
        <pc:picChg chg="add del mod">
          <ac:chgData name="Matteo Malvestiti" userId="0cce1eae-b684-4114-b402-5f5de95e3706" providerId="ADAL" clId="{79EB68A3-C804-2F4A-9B88-6C68021C3FFB}" dt="2023-09-16T11:01:26.428" v="2536" actId="478"/>
          <ac:picMkLst>
            <pc:docMk/>
            <pc:sldMk cId="1969932383" sldId="269"/>
            <ac:picMk id="7" creationId="{FBDB633E-5238-034A-1317-B29BCF6558B8}"/>
          </ac:picMkLst>
        </pc:picChg>
        <pc:picChg chg="del">
          <ac:chgData name="Matteo Malvestiti" userId="0cce1eae-b684-4114-b402-5f5de95e3706" providerId="ADAL" clId="{79EB68A3-C804-2F4A-9B88-6C68021C3FFB}" dt="2023-09-13T12:51:48.102" v="272" actId="478"/>
          <ac:picMkLst>
            <pc:docMk/>
            <pc:sldMk cId="1969932383" sldId="269"/>
            <ac:picMk id="8" creationId="{0721192E-A86E-FE8F-D380-435C82386687}"/>
          </ac:picMkLst>
        </pc:picChg>
        <pc:picChg chg="del">
          <ac:chgData name="Matteo Malvestiti" userId="0cce1eae-b684-4114-b402-5f5de95e3706" providerId="ADAL" clId="{79EB68A3-C804-2F4A-9B88-6C68021C3FFB}" dt="2023-09-13T12:51:48.102" v="272" actId="478"/>
          <ac:picMkLst>
            <pc:docMk/>
            <pc:sldMk cId="1969932383" sldId="269"/>
            <ac:picMk id="9" creationId="{C2F5571A-347E-B6EE-AE66-01FC5EBD4403}"/>
          </ac:picMkLst>
        </pc:picChg>
        <pc:picChg chg="del">
          <ac:chgData name="Matteo Malvestiti" userId="0cce1eae-b684-4114-b402-5f5de95e3706" providerId="ADAL" clId="{79EB68A3-C804-2F4A-9B88-6C68021C3FFB}" dt="2023-09-13T12:51:48.102" v="272" actId="478"/>
          <ac:picMkLst>
            <pc:docMk/>
            <pc:sldMk cId="1969932383" sldId="269"/>
            <ac:picMk id="10" creationId="{5A3DBACD-11CD-C5BF-C7C5-DED0797FA9EA}"/>
          </ac:picMkLst>
        </pc:picChg>
        <pc:picChg chg="del">
          <ac:chgData name="Matteo Malvestiti" userId="0cce1eae-b684-4114-b402-5f5de95e3706" providerId="ADAL" clId="{79EB68A3-C804-2F4A-9B88-6C68021C3FFB}" dt="2023-09-13T12:51:48.102" v="272" actId="478"/>
          <ac:picMkLst>
            <pc:docMk/>
            <pc:sldMk cId="1969932383" sldId="269"/>
            <ac:picMk id="11" creationId="{500ABA5B-F0B8-538C-5540-A65A83DC9332}"/>
          </ac:picMkLst>
        </pc:picChg>
        <pc:picChg chg="del">
          <ac:chgData name="Matteo Malvestiti" userId="0cce1eae-b684-4114-b402-5f5de95e3706" providerId="ADAL" clId="{79EB68A3-C804-2F4A-9B88-6C68021C3FFB}" dt="2023-09-13T12:51:48.102" v="272" actId="478"/>
          <ac:picMkLst>
            <pc:docMk/>
            <pc:sldMk cId="1969932383" sldId="269"/>
            <ac:picMk id="12" creationId="{B956C685-F1E3-1005-85BA-859050974553}"/>
          </ac:picMkLst>
        </pc:picChg>
        <pc:picChg chg="add mod">
          <ac:chgData name="Matteo Malvestiti" userId="0cce1eae-b684-4114-b402-5f5de95e3706" providerId="ADAL" clId="{79EB68A3-C804-2F4A-9B88-6C68021C3FFB}" dt="2023-09-16T11:01:35.439" v="2537" actId="1076"/>
          <ac:picMkLst>
            <pc:docMk/>
            <pc:sldMk cId="1969932383" sldId="269"/>
            <ac:picMk id="13" creationId="{58CF80B2-3A45-221A-49EA-023E87425B96}"/>
          </ac:picMkLst>
        </pc:picChg>
        <pc:picChg chg="add mod">
          <ac:chgData name="Matteo Malvestiti" userId="0cce1eae-b684-4114-b402-5f5de95e3706" providerId="ADAL" clId="{79EB68A3-C804-2F4A-9B88-6C68021C3FFB}" dt="2023-09-16T11:01:35.439" v="2537" actId="1076"/>
          <ac:picMkLst>
            <pc:docMk/>
            <pc:sldMk cId="1969932383" sldId="269"/>
            <ac:picMk id="14" creationId="{D13BE51E-F1CD-0DBE-68FA-DC1CE50B3804}"/>
          </ac:picMkLst>
        </pc:picChg>
        <pc:picChg chg="add mod">
          <ac:chgData name="Matteo Malvestiti" userId="0cce1eae-b684-4114-b402-5f5de95e3706" providerId="ADAL" clId="{79EB68A3-C804-2F4A-9B88-6C68021C3FFB}" dt="2023-09-16T11:01:35.439" v="2537" actId="1076"/>
          <ac:picMkLst>
            <pc:docMk/>
            <pc:sldMk cId="1969932383" sldId="269"/>
            <ac:picMk id="15" creationId="{32CDF967-0964-0D5D-D82F-5A7E3E13D224}"/>
          </ac:picMkLst>
        </pc:picChg>
        <pc:picChg chg="add mod">
          <ac:chgData name="Matteo Malvestiti" userId="0cce1eae-b684-4114-b402-5f5de95e3706" providerId="ADAL" clId="{79EB68A3-C804-2F4A-9B88-6C68021C3FFB}" dt="2023-09-13T12:56:12.335" v="301"/>
          <ac:picMkLst>
            <pc:docMk/>
            <pc:sldMk cId="1969932383" sldId="269"/>
            <ac:picMk id="16" creationId="{DB1AF261-9226-B486-9011-E030BFBA3B1A}"/>
          </ac:picMkLst>
        </pc:picChg>
      </pc:sldChg>
      <pc:sldChg chg="addSp delSp modSp add mod">
        <pc:chgData name="Matteo Malvestiti" userId="0cce1eae-b684-4114-b402-5f5de95e3706" providerId="ADAL" clId="{79EB68A3-C804-2F4A-9B88-6C68021C3FFB}" dt="2023-09-17T07:50:50.624" v="2563" actId="1076"/>
        <pc:sldMkLst>
          <pc:docMk/>
          <pc:sldMk cId="29353850" sldId="270"/>
        </pc:sldMkLst>
        <pc:spChg chg="mod">
          <ac:chgData name="Matteo Malvestiti" userId="0cce1eae-b684-4114-b402-5f5de95e3706" providerId="ADAL" clId="{79EB68A3-C804-2F4A-9B88-6C68021C3FFB}" dt="2023-09-15T16:07:30.901" v="2117" actId="20577"/>
          <ac:spMkLst>
            <pc:docMk/>
            <pc:sldMk cId="29353850" sldId="270"/>
            <ac:spMk id="2" creationId="{78FC901A-FB54-61B3-E09F-8A3A3F0B9C7B}"/>
          </ac:spMkLst>
        </pc:spChg>
        <pc:spChg chg="mod">
          <ac:chgData name="Matteo Malvestiti" userId="0cce1eae-b684-4114-b402-5f5de95e3706" providerId="ADAL" clId="{79EB68A3-C804-2F4A-9B88-6C68021C3FFB}" dt="2023-09-13T12:56:30.293" v="320" actId="20577"/>
          <ac:spMkLst>
            <pc:docMk/>
            <pc:sldMk cId="29353850" sldId="270"/>
            <ac:spMk id="3" creationId="{2AAC93B9-D94D-E5DF-BB42-0DC95185377E}"/>
          </ac:spMkLst>
        </pc:spChg>
        <pc:spChg chg="add mod">
          <ac:chgData name="Matteo Malvestiti" userId="0cce1eae-b684-4114-b402-5f5de95e3706" providerId="ADAL" clId="{79EB68A3-C804-2F4A-9B88-6C68021C3FFB}" dt="2023-09-16T08:55:05.766" v="2207" actId="1076"/>
          <ac:spMkLst>
            <pc:docMk/>
            <pc:sldMk cId="29353850" sldId="270"/>
            <ac:spMk id="3" creationId="{FF7249FB-BFE0-DAD7-C725-CD31AD73D7D4}"/>
          </ac:spMkLst>
        </pc:spChg>
        <pc:spChg chg="add mod">
          <ac:chgData name="Matteo Malvestiti" userId="0cce1eae-b684-4114-b402-5f5de95e3706" providerId="ADAL" clId="{79EB68A3-C804-2F4A-9B88-6C68021C3FFB}" dt="2023-09-17T07:50:50.624" v="2563" actId="1076"/>
          <ac:spMkLst>
            <pc:docMk/>
            <pc:sldMk cId="29353850" sldId="270"/>
            <ac:spMk id="7" creationId="{0DF4A33D-9076-A6DF-17EC-10E4EFC82379}"/>
          </ac:spMkLst>
        </pc:spChg>
        <pc:spChg chg="mod">
          <ac:chgData name="Matteo Malvestiti" userId="0cce1eae-b684-4114-b402-5f5de95e3706" providerId="ADAL" clId="{79EB68A3-C804-2F4A-9B88-6C68021C3FFB}" dt="2023-09-14T06:09:07.199" v="786" actId="20577"/>
          <ac:spMkLst>
            <pc:docMk/>
            <pc:sldMk cId="29353850" sldId="270"/>
            <ac:spMk id="8" creationId="{D24A4459-3083-40AE-2EEC-9CB1A3EDA3B5}"/>
          </ac:spMkLst>
        </pc:spChg>
        <pc:spChg chg="add mod">
          <ac:chgData name="Matteo Malvestiti" userId="0cce1eae-b684-4114-b402-5f5de95e3706" providerId="ADAL" clId="{79EB68A3-C804-2F4A-9B88-6C68021C3FFB}" dt="2023-09-17T07:50:50.624" v="2563" actId="1076"/>
          <ac:spMkLst>
            <pc:docMk/>
            <pc:sldMk cId="29353850" sldId="270"/>
            <ac:spMk id="9" creationId="{0D607924-9FA9-1367-4817-6E93ACE6302F}"/>
          </ac:spMkLst>
        </pc:spChg>
        <pc:picChg chg="add del mod">
          <ac:chgData name="Matteo Malvestiti" userId="0cce1eae-b684-4114-b402-5f5de95e3706" providerId="ADAL" clId="{79EB68A3-C804-2F4A-9B88-6C68021C3FFB}" dt="2023-09-17T07:50:20.678" v="2559" actId="478"/>
          <ac:picMkLst>
            <pc:docMk/>
            <pc:sldMk cId="29353850" sldId="270"/>
            <ac:picMk id="5" creationId="{03DC9892-9E92-09D1-3239-793099F203FD}"/>
          </ac:picMkLst>
        </pc:picChg>
        <pc:picChg chg="add mod">
          <ac:chgData name="Matteo Malvestiti" userId="0cce1eae-b684-4114-b402-5f5de95e3706" providerId="ADAL" clId="{79EB68A3-C804-2F4A-9B88-6C68021C3FFB}" dt="2023-09-17T07:50:50.624" v="2563" actId="1076"/>
          <ac:picMkLst>
            <pc:docMk/>
            <pc:sldMk cId="29353850" sldId="270"/>
            <ac:picMk id="6" creationId="{50BD90D1-0BE3-B2A1-CD2D-139ACBE67BFE}"/>
          </ac:picMkLst>
        </pc:picChg>
        <pc:picChg chg="del">
          <ac:chgData name="Matteo Malvestiti" userId="0cce1eae-b684-4114-b402-5f5de95e3706" providerId="ADAL" clId="{79EB68A3-C804-2F4A-9B88-6C68021C3FFB}" dt="2023-09-13T12:56:23.739" v="306" actId="478"/>
          <ac:picMkLst>
            <pc:docMk/>
            <pc:sldMk cId="29353850" sldId="270"/>
            <ac:picMk id="7" creationId="{FBDB633E-5238-034A-1317-B29BCF6558B8}"/>
          </ac:picMkLst>
        </pc:picChg>
        <pc:picChg chg="add del mod">
          <ac:chgData name="Matteo Malvestiti" userId="0cce1eae-b684-4114-b402-5f5de95e3706" providerId="ADAL" clId="{79EB68A3-C804-2F4A-9B88-6C68021C3FFB}" dt="2023-09-17T07:50:19.524" v="2558" actId="478"/>
          <ac:picMkLst>
            <pc:docMk/>
            <pc:sldMk cId="29353850" sldId="270"/>
            <ac:picMk id="10" creationId="{70FE2CFD-5B07-EE49-0F6F-A8DE7943E7D5}"/>
          </ac:picMkLst>
        </pc:picChg>
        <pc:picChg chg="add mod">
          <ac:chgData name="Matteo Malvestiti" userId="0cce1eae-b684-4114-b402-5f5de95e3706" providerId="ADAL" clId="{79EB68A3-C804-2F4A-9B88-6C68021C3FFB}" dt="2023-09-17T07:50:50.624" v="2563" actId="1076"/>
          <ac:picMkLst>
            <pc:docMk/>
            <pc:sldMk cId="29353850" sldId="270"/>
            <ac:picMk id="11" creationId="{08714519-B272-7A72-1C20-37C9DDD93E28}"/>
          </ac:picMkLst>
        </pc:picChg>
        <pc:picChg chg="del">
          <ac:chgData name="Matteo Malvestiti" userId="0cce1eae-b684-4114-b402-5f5de95e3706" providerId="ADAL" clId="{79EB68A3-C804-2F4A-9B88-6C68021C3FFB}" dt="2023-09-13T12:56:23.202" v="305" actId="478"/>
          <ac:picMkLst>
            <pc:docMk/>
            <pc:sldMk cId="29353850" sldId="270"/>
            <ac:picMk id="13" creationId="{58CF80B2-3A45-221A-49EA-023E87425B96}"/>
          </ac:picMkLst>
        </pc:picChg>
        <pc:picChg chg="del">
          <ac:chgData name="Matteo Malvestiti" userId="0cce1eae-b684-4114-b402-5f5de95e3706" providerId="ADAL" clId="{79EB68A3-C804-2F4A-9B88-6C68021C3FFB}" dt="2023-09-13T12:56:21.396" v="303" actId="478"/>
          <ac:picMkLst>
            <pc:docMk/>
            <pc:sldMk cId="29353850" sldId="270"/>
            <ac:picMk id="14" creationId="{D13BE51E-F1CD-0DBE-68FA-DC1CE50B3804}"/>
          </ac:picMkLst>
        </pc:picChg>
        <pc:picChg chg="del">
          <ac:chgData name="Matteo Malvestiti" userId="0cce1eae-b684-4114-b402-5f5de95e3706" providerId="ADAL" clId="{79EB68A3-C804-2F4A-9B88-6C68021C3FFB}" dt="2023-09-13T12:56:22.309" v="304" actId="478"/>
          <ac:picMkLst>
            <pc:docMk/>
            <pc:sldMk cId="29353850" sldId="270"/>
            <ac:picMk id="15" creationId="{32CDF967-0964-0D5D-D82F-5A7E3E13D224}"/>
          </ac:picMkLst>
        </pc:picChg>
        <pc:picChg chg="mod">
          <ac:chgData name="Matteo Malvestiti" userId="0cce1eae-b684-4114-b402-5f5de95e3706" providerId="ADAL" clId="{79EB68A3-C804-2F4A-9B88-6C68021C3FFB}" dt="2023-09-13T12:57:10.596" v="328" actId="1076"/>
          <ac:picMkLst>
            <pc:docMk/>
            <pc:sldMk cId="29353850" sldId="270"/>
            <ac:picMk id="16" creationId="{DB1AF261-9226-B486-9011-E030BFBA3B1A}"/>
          </ac:picMkLst>
        </pc:picChg>
      </pc:sldChg>
      <pc:sldChg chg="addSp delSp modSp add mod">
        <pc:chgData name="Matteo Malvestiti" userId="0cce1eae-b684-4114-b402-5f5de95e3706" providerId="ADAL" clId="{79EB68A3-C804-2F4A-9B88-6C68021C3FFB}" dt="2023-09-17T07:52:25.142" v="2573" actId="1076"/>
        <pc:sldMkLst>
          <pc:docMk/>
          <pc:sldMk cId="1788650030" sldId="271"/>
        </pc:sldMkLst>
        <pc:spChg chg="mod">
          <ac:chgData name="Matteo Malvestiti" userId="0cce1eae-b684-4114-b402-5f5de95e3706" providerId="ADAL" clId="{79EB68A3-C804-2F4A-9B88-6C68021C3FFB}" dt="2023-09-13T12:57:58.127" v="343" actId="20577"/>
          <ac:spMkLst>
            <pc:docMk/>
            <pc:sldMk cId="1788650030" sldId="271"/>
            <ac:spMk id="3" creationId="{2AAC93B9-D94D-E5DF-BB42-0DC95185377E}"/>
          </ac:spMkLst>
        </pc:spChg>
        <pc:spChg chg="add mod">
          <ac:chgData name="Matteo Malvestiti" userId="0cce1eae-b684-4114-b402-5f5de95e3706" providerId="ADAL" clId="{79EB68A3-C804-2F4A-9B88-6C68021C3FFB}" dt="2023-09-16T08:57:26.480" v="2303" actId="1076"/>
          <ac:spMkLst>
            <pc:docMk/>
            <pc:sldMk cId="1788650030" sldId="271"/>
            <ac:spMk id="3" creationId="{38AB942B-8FA3-9818-1D92-4155E7DFA34C}"/>
          </ac:spMkLst>
        </pc:spChg>
        <pc:spChg chg="add mod">
          <ac:chgData name="Matteo Malvestiti" userId="0cce1eae-b684-4114-b402-5f5de95e3706" providerId="ADAL" clId="{79EB68A3-C804-2F4A-9B88-6C68021C3FFB}" dt="2023-09-16T08:57:22.163" v="2302" actId="1076"/>
          <ac:spMkLst>
            <pc:docMk/>
            <pc:sldMk cId="1788650030" sldId="271"/>
            <ac:spMk id="11" creationId="{7AF3CD18-6CAB-A668-A364-AEC8769A2ED6}"/>
          </ac:spMkLst>
        </pc:spChg>
        <pc:picChg chg="add mod">
          <ac:chgData name="Matteo Malvestiti" userId="0cce1eae-b684-4114-b402-5f5de95e3706" providerId="ADAL" clId="{79EB68A3-C804-2F4A-9B88-6C68021C3FFB}" dt="2023-09-17T07:52:01.477" v="2566" actId="1076"/>
          <ac:picMkLst>
            <pc:docMk/>
            <pc:sldMk cId="1788650030" sldId="271"/>
            <ac:picMk id="2" creationId="{FDB3FB50-75B4-0E00-7DAC-567410456793}"/>
          </ac:picMkLst>
        </pc:picChg>
        <pc:picChg chg="del">
          <ac:chgData name="Matteo Malvestiti" userId="0cce1eae-b684-4114-b402-5f5de95e3706" providerId="ADAL" clId="{79EB68A3-C804-2F4A-9B88-6C68021C3FFB}" dt="2023-09-13T12:58:00.128" v="344" actId="478"/>
          <ac:picMkLst>
            <pc:docMk/>
            <pc:sldMk cId="1788650030" sldId="271"/>
            <ac:picMk id="5" creationId="{03DC9892-9E92-09D1-3239-793099F203FD}"/>
          </ac:picMkLst>
        </pc:picChg>
        <pc:picChg chg="del">
          <ac:chgData name="Matteo Malvestiti" userId="0cce1eae-b684-4114-b402-5f5de95e3706" providerId="ADAL" clId="{79EB68A3-C804-2F4A-9B88-6C68021C3FFB}" dt="2023-09-13T12:58:00.128" v="344" actId="478"/>
          <ac:picMkLst>
            <pc:docMk/>
            <pc:sldMk cId="1788650030" sldId="271"/>
            <ac:picMk id="6" creationId="{50BD90D1-0BE3-B2A1-CD2D-139ACBE67BFE}"/>
          </ac:picMkLst>
        </pc:picChg>
        <pc:picChg chg="add mod">
          <ac:chgData name="Matteo Malvestiti" userId="0cce1eae-b684-4114-b402-5f5de95e3706" providerId="ADAL" clId="{79EB68A3-C804-2F4A-9B88-6C68021C3FFB}" dt="2023-09-17T07:52:25.142" v="2573" actId="1076"/>
          <ac:picMkLst>
            <pc:docMk/>
            <pc:sldMk cId="1788650030" sldId="271"/>
            <ac:picMk id="7" creationId="{10CADBB9-7A26-C36D-D599-B97A3B285FD7}"/>
          </ac:picMkLst>
        </pc:picChg>
        <pc:picChg chg="add del mod">
          <ac:chgData name="Matteo Malvestiti" userId="0cce1eae-b684-4114-b402-5f5de95e3706" providerId="ADAL" clId="{79EB68A3-C804-2F4A-9B88-6C68021C3FFB}" dt="2023-09-16T11:02:49.590" v="2540" actId="478"/>
          <ac:picMkLst>
            <pc:docMk/>
            <pc:sldMk cId="1788650030" sldId="271"/>
            <ac:picMk id="7" creationId="{39014962-2916-9ABC-09A8-AAAE8EDE7827}"/>
          </ac:picMkLst>
        </pc:picChg>
        <pc:picChg chg="add mod">
          <ac:chgData name="Matteo Malvestiti" userId="0cce1eae-b684-4114-b402-5f5de95e3706" providerId="ADAL" clId="{79EB68A3-C804-2F4A-9B88-6C68021C3FFB}" dt="2023-09-16T08:54:05.797" v="2185" actId="14100"/>
          <ac:picMkLst>
            <pc:docMk/>
            <pc:sldMk cId="1788650030" sldId="271"/>
            <ac:picMk id="8" creationId="{EDE467C2-F822-520C-16BC-B8F5B13F570E}"/>
          </ac:picMkLst>
        </pc:picChg>
        <pc:picChg chg="add del mod">
          <ac:chgData name="Matteo Malvestiti" userId="0cce1eae-b684-4114-b402-5f5de95e3706" providerId="ADAL" clId="{79EB68A3-C804-2F4A-9B88-6C68021C3FFB}" dt="2023-09-17T07:52:21.311" v="2572" actId="478"/>
          <ac:picMkLst>
            <pc:docMk/>
            <pc:sldMk cId="1788650030" sldId="271"/>
            <ac:picMk id="9" creationId="{5E8DBB02-B90A-2E67-9B7A-BFCC15D84644}"/>
          </ac:picMkLst>
        </pc:picChg>
        <pc:picChg chg="add del mod">
          <ac:chgData name="Matteo Malvestiti" userId="0cce1eae-b684-4114-b402-5f5de95e3706" providerId="ADAL" clId="{79EB68A3-C804-2F4A-9B88-6C68021C3FFB}" dt="2023-09-16T08:53:36.594" v="2179" actId="478"/>
          <ac:picMkLst>
            <pc:docMk/>
            <pc:sldMk cId="1788650030" sldId="271"/>
            <ac:picMk id="9" creationId="{71E86FC1-4D2B-FF50-120F-B67E064D052D}"/>
          </ac:picMkLst>
        </pc:picChg>
        <pc:picChg chg="add mod">
          <ac:chgData name="Matteo Malvestiti" userId="0cce1eae-b684-4114-b402-5f5de95e3706" providerId="ADAL" clId="{79EB68A3-C804-2F4A-9B88-6C68021C3FFB}" dt="2023-09-16T08:53:54.680" v="2184" actId="1076"/>
          <ac:picMkLst>
            <pc:docMk/>
            <pc:sldMk cId="1788650030" sldId="271"/>
            <ac:picMk id="10" creationId="{70996565-0CB8-D231-D51E-E126EF7D05E4}"/>
          </ac:picMkLst>
        </pc:picChg>
        <pc:picChg chg="del">
          <ac:chgData name="Matteo Malvestiti" userId="0cce1eae-b684-4114-b402-5f5de95e3706" providerId="ADAL" clId="{79EB68A3-C804-2F4A-9B88-6C68021C3FFB}" dt="2023-09-13T12:58:00.128" v="344" actId="478"/>
          <ac:picMkLst>
            <pc:docMk/>
            <pc:sldMk cId="1788650030" sldId="271"/>
            <ac:picMk id="16" creationId="{DB1AF261-9226-B486-9011-E030BFBA3B1A}"/>
          </ac:picMkLst>
        </pc:picChg>
      </pc:sldChg>
      <pc:sldChg chg="addSp delSp modSp add mod modNotesTx">
        <pc:chgData name="Matteo Malvestiti" userId="0cce1eae-b684-4114-b402-5f5de95e3706" providerId="ADAL" clId="{79EB68A3-C804-2F4A-9B88-6C68021C3FFB}" dt="2023-09-16T11:05:49.690" v="2552" actId="1076"/>
        <pc:sldMkLst>
          <pc:docMk/>
          <pc:sldMk cId="1373620801" sldId="272"/>
        </pc:sldMkLst>
        <pc:spChg chg="mod">
          <ac:chgData name="Matteo Malvestiti" userId="0cce1eae-b684-4114-b402-5f5de95e3706" providerId="ADAL" clId="{79EB68A3-C804-2F4A-9B88-6C68021C3FFB}" dt="2023-09-13T13:03:44.436" v="378" actId="20577"/>
          <ac:spMkLst>
            <pc:docMk/>
            <pc:sldMk cId="1373620801" sldId="272"/>
            <ac:spMk id="3" creationId="{2AAC93B9-D94D-E5DF-BB42-0DC95185377E}"/>
          </ac:spMkLst>
        </pc:spChg>
        <pc:spChg chg="add mod">
          <ac:chgData name="Matteo Malvestiti" userId="0cce1eae-b684-4114-b402-5f5de95e3706" providerId="ADAL" clId="{79EB68A3-C804-2F4A-9B88-6C68021C3FFB}" dt="2023-09-16T11:05:49.690" v="2552" actId="1076"/>
          <ac:spMkLst>
            <pc:docMk/>
            <pc:sldMk cId="1373620801" sldId="272"/>
            <ac:spMk id="5" creationId="{831218C9-D3B9-DE72-4075-26E5D3535EE8}"/>
          </ac:spMkLst>
        </pc:spChg>
        <pc:spChg chg="add del mod">
          <ac:chgData name="Matteo Malvestiti" userId="0cce1eae-b684-4114-b402-5f5de95e3706" providerId="ADAL" clId="{79EB68A3-C804-2F4A-9B88-6C68021C3FFB}" dt="2023-09-16T11:03:29.019" v="2546" actId="478"/>
          <ac:spMkLst>
            <pc:docMk/>
            <pc:sldMk cId="1373620801" sldId="272"/>
            <ac:spMk id="12" creationId="{94FE7353-F345-7270-508C-E01A7CA16690}"/>
          </ac:spMkLst>
        </pc:spChg>
        <pc:picChg chg="add mod">
          <ac:chgData name="Matteo Malvestiti" userId="0cce1eae-b684-4114-b402-5f5de95e3706" providerId="ADAL" clId="{79EB68A3-C804-2F4A-9B88-6C68021C3FFB}" dt="2023-09-16T11:05:41.428" v="2551" actId="1076"/>
          <ac:picMkLst>
            <pc:docMk/>
            <pc:sldMk cId="1373620801" sldId="272"/>
            <ac:picMk id="2" creationId="{734A69E4-D0D4-95EA-10ED-728609659D16}"/>
          </ac:picMkLst>
        </pc:picChg>
        <pc:picChg chg="add del mod">
          <ac:chgData name="Matteo Malvestiti" userId="0cce1eae-b684-4114-b402-5f5de95e3706" providerId="ADAL" clId="{79EB68A3-C804-2F4A-9B88-6C68021C3FFB}" dt="2023-09-16T11:05:27.023" v="2549" actId="478"/>
          <ac:picMkLst>
            <pc:docMk/>
            <pc:sldMk cId="1373620801" sldId="272"/>
            <ac:picMk id="6" creationId="{B55001D2-C076-8EE7-2A4A-6F01830F2892}"/>
          </ac:picMkLst>
        </pc:picChg>
        <pc:picChg chg="del">
          <ac:chgData name="Matteo Malvestiti" userId="0cce1eae-b684-4114-b402-5f5de95e3706" providerId="ADAL" clId="{79EB68A3-C804-2F4A-9B88-6C68021C3FFB}" dt="2023-09-13T13:03:36.012" v="355" actId="478"/>
          <ac:picMkLst>
            <pc:docMk/>
            <pc:sldMk cId="1373620801" sldId="272"/>
            <ac:picMk id="7" creationId="{39014962-2916-9ABC-09A8-AAAE8EDE7827}"/>
          </ac:picMkLst>
        </pc:picChg>
        <pc:picChg chg="del">
          <ac:chgData name="Matteo Malvestiti" userId="0cce1eae-b684-4114-b402-5f5de95e3706" providerId="ADAL" clId="{79EB68A3-C804-2F4A-9B88-6C68021C3FFB}" dt="2023-09-13T13:03:36.012" v="355" actId="478"/>
          <ac:picMkLst>
            <pc:docMk/>
            <pc:sldMk cId="1373620801" sldId="272"/>
            <ac:picMk id="8" creationId="{EDE467C2-F822-520C-16BC-B8F5B13F570E}"/>
          </ac:picMkLst>
        </pc:picChg>
        <pc:picChg chg="del">
          <ac:chgData name="Matteo Malvestiti" userId="0cce1eae-b684-4114-b402-5f5de95e3706" providerId="ADAL" clId="{79EB68A3-C804-2F4A-9B88-6C68021C3FFB}" dt="2023-09-13T13:03:37.964" v="357" actId="478"/>
          <ac:picMkLst>
            <pc:docMk/>
            <pc:sldMk cId="1373620801" sldId="272"/>
            <ac:picMk id="9" creationId="{71E86FC1-4D2B-FF50-120F-B67E064D052D}"/>
          </ac:picMkLst>
        </pc:picChg>
        <pc:picChg chg="del">
          <ac:chgData name="Matteo Malvestiti" userId="0cce1eae-b684-4114-b402-5f5de95e3706" providerId="ADAL" clId="{79EB68A3-C804-2F4A-9B88-6C68021C3FFB}" dt="2023-09-13T13:03:36.999" v="356" actId="478"/>
          <ac:picMkLst>
            <pc:docMk/>
            <pc:sldMk cId="1373620801" sldId="272"/>
            <ac:picMk id="10" creationId="{70996565-0CB8-D231-D51E-E126EF7D05E4}"/>
          </ac:picMkLst>
        </pc:picChg>
        <pc:picChg chg="add mod">
          <ac:chgData name="Matteo Malvestiti" userId="0cce1eae-b684-4114-b402-5f5de95e3706" providerId="ADAL" clId="{79EB68A3-C804-2F4A-9B88-6C68021C3FFB}" dt="2023-09-16T11:05:49.690" v="2552" actId="1076"/>
          <ac:picMkLst>
            <pc:docMk/>
            <pc:sldMk cId="1373620801" sldId="272"/>
            <ac:picMk id="11" creationId="{EBB55786-2786-B3EB-8F42-A073CC7B39BE}"/>
          </ac:picMkLst>
        </pc:picChg>
      </pc:sldChg>
      <pc:sldChg chg="addSp delSp modSp add mod modAnim modNotesTx">
        <pc:chgData name="Matteo Malvestiti" userId="0cce1eae-b684-4114-b402-5f5de95e3706" providerId="ADAL" clId="{79EB68A3-C804-2F4A-9B88-6C68021C3FFB}" dt="2023-09-17T07:54:23.587" v="2589"/>
        <pc:sldMkLst>
          <pc:docMk/>
          <pc:sldMk cId="1304169553" sldId="273"/>
        </pc:sldMkLst>
        <pc:spChg chg="mod">
          <ac:chgData name="Matteo Malvestiti" userId="0cce1eae-b684-4114-b402-5f5de95e3706" providerId="ADAL" clId="{79EB68A3-C804-2F4A-9B88-6C68021C3FFB}" dt="2023-09-13T13:10:58.794" v="474" actId="1076"/>
          <ac:spMkLst>
            <pc:docMk/>
            <pc:sldMk cId="1304169553" sldId="273"/>
            <ac:spMk id="2" creationId="{4F0159E0-E969-EF2D-35B6-40F0A16A88AC}"/>
          </ac:spMkLst>
        </pc:spChg>
        <pc:spChg chg="add del mod">
          <ac:chgData name="Matteo Malvestiti" userId="0cce1eae-b684-4114-b402-5f5de95e3706" providerId="ADAL" clId="{79EB68A3-C804-2F4A-9B88-6C68021C3FFB}" dt="2023-09-13T13:11:20.106" v="519"/>
          <ac:spMkLst>
            <pc:docMk/>
            <pc:sldMk cId="1304169553" sldId="273"/>
            <ac:spMk id="3" creationId="{9042F196-CFE6-9B5B-B01F-B91368E23541}"/>
          </ac:spMkLst>
        </pc:spChg>
        <pc:spChg chg="add mod">
          <ac:chgData name="Matteo Malvestiti" userId="0cce1eae-b684-4114-b402-5f5de95e3706" providerId="ADAL" clId="{79EB68A3-C804-2F4A-9B88-6C68021C3FFB}" dt="2023-09-13T13:12:15.624" v="534" actId="20577"/>
          <ac:spMkLst>
            <pc:docMk/>
            <pc:sldMk cId="1304169553" sldId="273"/>
            <ac:spMk id="7" creationId="{255864CF-C2BB-6091-3B05-A99F5EEF661C}"/>
          </ac:spMkLst>
        </pc:spChg>
        <pc:spChg chg="add mod">
          <ac:chgData name="Matteo Malvestiti" userId="0cce1eae-b684-4114-b402-5f5de95e3706" providerId="ADAL" clId="{79EB68A3-C804-2F4A-9B88-6C68021C3FFB}" dt="2023-09-13T13:12:27.443" v="558" actId="1076"/>
          <ac:spMkLst>
            <pc:docMk/>
            <pc:sldMk cId="1304169553" sldId="273"/>
            <ac:spMk id="8" creationId="{2FAE475D-BDB8-99FB-C488-CB30187D541A}"/>
          </ac:spMkLst>
        </pc:spChg>
        <pc:spChg chg="mod">
          <ac:chgData name="Matteo Malvestiti" userId="0cce1eae-b684-4114-b402-5f5de95e3706" providerId="ADAL" clId="{79EB68A3-C804-2F4A-9B88-6C68021C3FFB}" dt="2023-09-13T13:14:55.903" v="592" actId="20577"/>
          <ac:spMkLst>
            <pc:docMk/>
            <pc:sldMk cId="1304169553" sldId="273"/>
            <ac:spMk id="14" creationId="{7F06A07C-5E65-C8AB-FFB1-43B29FEC6408}"/>
          </ac:spMkLst>
        </pc:spChg>
        <pc:picChg chg="add mod">
          <ac:chgData name="Matteo Malvestiti" userId="0cce1eae-b684-4114-b402-5f5de95e3706" providerId="ADAL" clId="{79EB68A3-C804-2F4A-9B88-6C68021C3FFB}" dt="2023-09-13T13:12:08.556" v="523" actId="1076"/>
          <ac:picMkLst>
            <pc:docMk/>
            <pc:sldMk cId="1304169553" sldId="273"/>
            <ac:picMk id="6" creationId="{649D680C-3FAE-20E5-5F19-30972E3ED57C}"/>
          </ac:picMkLst>
        </pc:picChg>
        <pc:picChg chg="add mod">
          <ac:chgData name="Matteo Malvestiti" userId="0cce1eae-b684-4114-b402-5f5de95e3706" providerId="ADAL" clId="{79EB68A3-C804-2F4A-9B88-6C68021C3FFB}" dt="2023-09-13T13:13:34.190" v="567" actId="1076"/>
          <ac:picMkLst>
            <pc:docMk/>
            <pc:sldMk cId="1304169553" sldId="273"/>
            <ac:picMk id="10" creationId="{1FF6EEF8-5216-5E7C-887C-00553D0A114F}"/>
          </ac:picMkLst>
        </pc:picChg>
        <pc:picChg chg="del">
          <ac:chgData name="Matteo Malvestiti" userId="0cce1eae-b684-4114-b402-5f5de95e3706" providerId="ADAL" clId="{79EB68A3-C804-2F4A-9B88-6C68021C3FFB}" dt="2023-09-13T13:10:51.990" v="472" actId="478"/>
          <ac:picMkLst>
            <pc:docMk/>
            <pc:sldMk cId="1304169553" sldId="273"/>
            <ac:picMk id="11" creationId="{E06344D7-BDAC-FAF6-59C5-DCC3BA371F24}"/>
          </ac:picMkLst>
        </pc:picChg>
        <pc:picChg chg="del">
          <ac:chgData name="Matteo Malvestiti" userId="0cce1eae-b684-4114-b402-5f5de95e3706" providerId="ADAL" clId="{79EB68A3-C804-2F4A-9B88-6C68021C3FFB}" dt="2023-09-13T13:10:51.990" v="472" actId="478"/>
          <ac:picMkLst>
            <pc:docMk/>
            <pc:sldMk cId="1304169553" sldId="273"/>
            <ac:picMk id="13" creationId="{F4D64F32-89CF-E2E8-558B-FA8676FA8004}"/>
          </ac:picMkLst>
        </pc:picChg>
        <pc:picChg chg="add mod">
          <ac:chgData name="Matteo Malvestiti" userId="0cce1eae-b684-4114-b402-5f5de95e3706" providerId="ADAL" clId="{79EB68A3-C804-2F4A-9B88-6C68021C3FFB}" dt="2023-09-13T13:13:36.259" v="568" actId="1076"/>
          <ac:picMkLst>
            <pc:docMk/>
            <pc:sldMk cId="1304169553" sldId="273"/>
            <ac:picMk id="15" creationId="{44FB9BE0-3DE8-781C-809D-9F99F2A2765D}"/>
          </ac:picMkLst>
        </pc:picChg>
        <pc:picChg chg="add mod">
          <ac:chgData name="Matteo Malvestiti" userId="0cce1eae-b684-4114-b402-5f5de95e3706" providerId="ADAL" clId="{79EB68A3-C804-2F4A-9B88-6C68021C3FFB}" dt="2023-09-13T13:13:45.292" v="571" actId="1076"/>
          <ac:picMkLst>
            <pc:docMk/>
            <pc:sldMk cId="1304169553" sldId="273"/>
            <ac:picMk id="17" creationId="{5FC06BAE-5BFC-181C-980B-277E8976280A}"/>
          </ac:picMkLst>
        </pc:picChg>
        <pc:picChg chg="add mod">
          <ac:chgData name="Matteo Malvestiti" userId="0cce1eae-b684-4114-b402-5f5de95e3706" providerId="ADAL" clId="{79EB68A3-C804-2F4A-9B88-6C68021C3FFB}" dt="2023-09-13T13:14:07.657" v="578" actId="1076"/>
          <ac:picMkLst>
            <pc:docMk/>
            <pc:sldMk cId="1304169553" sldId="273"/>
            <ac:picMk id="19" creationId="{B82C4C8B-BFDD-4517-E56B-CD37723EF39A}"/>
          </ac:picMkLst>
        </pc:picChg>
      </pc:sldChg>
      <pc:sldChg chg="delSp modSp add mod">
        <pc:chgData name="Matteo Malvestiti" userId="0cce1eae-b684-4114-b402-5f5de95e3706" providerId="ADAL" clId="{79EB68A3-C804-2F4A-9B88-6C68021C3FFB}" dt="2023-09-13T13:15:12.005" v="604" actId="1076"/>
        <pc:sldMkLst>
          <pc:docMk/>
          <pc:sldMk cId="4287031727" sldId="274"/>
        </pc:sldMkLst>
        <pc:spChg chg="mod">
          <ac:chgData name="Matteo Malvestiti" userId="0cce1eae-b684-4114-b402-5f5de95e3706" providerId="ADAL" clId="{79EB68A3-C804-2F4A-9B88-6C68021C3FFB}" dt="2023-09-13T13:11:01.825" v="475" actId="1076"/>
          <ac:spMkLst>
            <pc:docMk/>
            <pc:sldMk cId="4287031727" sldId="274"/>
            <ac:spMk id="2" creationId="{4F0159E0-E969-EF2D-35B6-40F0A16A88AC}"/>
          </ac:spMkLst>
        </pc:spChg>
        <pc:spChg chg="mod">
          <ac:chgData name="Matteo Malvestiti" userId="0cce1eae-b684-4114-b402-5f5de95e3706" providerId="ADAL" clId="{79EB68A3-C804-2F4A-9B88-6C68021C3FFB}" dt="2023-09-13T13:15:12.005" v="604" actId="1076"/>
          <ac:spMkLst>
            <pc:docMk/>
            <pc:sldMk cId="4287031727" sldId="274"/>
            <ac:spMk id="14" creationId="{7F06A07C-5E65-C8AB-FFB1-43B29FEC6408}"/>
          </ac:spMkLst>
        </pc:spChg>
        <pc:picChg chg="del">
          <ac:chgData name="Matteo Malvestiti" userId="0cce1eae-b684-4114-b402-5f5de95e3706" providerId="ADAL" clId="{79EB68A3-C804-2F4A-9B88-6C68021C3FFB}" dt="2023-09-13T13:10:55.049" v="473" actId="478"/>
          <ac:picMkLst>
            <pc:docMk/>
            <pc:sldMk cId="4287031727" sldId="274"/>
            <ac:picMk id="11" creationId="{E06344D7-BDAC-FAF6-59C5-DCC3BA371F24}"/>
          </ac:picMkLst>
        </pc:picChg>
        <pc:picChg chg="del">
          <ac:chgData name="Matteo Malvestiti" userId="0cce1eae-b684-4114-b402-5f5de95e3706" providerId="ADAL" clId="{79EB68A3-C804-2F4A-9B88-6C68021C3FFB}" dt="2023-09-13T13:10:55.049" v="473" actId="478"/>
          <ac:picMkLst>
            <pc:docMk/>
            <pc:sldMk cId="4287031727" sldId="274"/>
            <ac:picMk id="13" creationId="{F4D64F32-89CF-E2E8-558B-FA8676FA8004}"/>
          </ac:picMkLst>
        </pc:picChg>
      </pc:sldChg>
      <pc:sldChg chg="addSp modSp add mod modAnim">
        <pc:chgData name="Matteo Malvestiti" userId="0cce1eae-b684-4114-b402-5f5de95e3706" providerId="ADAL" clId="{79EB68A3-C804-2F4A-9B88-6C68021C3FFB}" dt="2023-09-17T07:55:55.858" v="2596"/>
        <pc:sldMkLst>
          <pc:docMk/>
          <pc:sldMk cId="3079082037" sldId="275"/>
        </pc:sldMkLst>
        <pc:spChg chg="mod">
          <ac:chgData name="Matteo Malvestiti" userId="0cce1eae-b684-4114-b402-5f5de95e3706" providerId="ADAL" clId="{79EB68A3-C804-2F4A-9B88-6C68021C3FFB}" dt="2023-09-14T14:13:46.218" v="1956" actId="114"/>
          <ac:spMkLst>
            <pc:docMk/>
            <pc:sldMk cId="3079082037" sldId="275"/>
            <ac:spMk id="8" creationId="{11609E73-8466-414E-D0B9-5B49ECAF27ED}"/>
          </ac:spMkLst>
        </pc:spChg>
        <pc:spChg chg="mod">
          <ac:chgData name="Matteo Malvestiti" userId="0cce1eae-b684-4114-b402-5f5de95e3706" providerId="ADAL" clId="{79EB68A3-C804-2F4A-9B88-6C68021C3FFB}" dt="2023-09-14T14:13:52.484" v="1957" actId="114"/>
          <ac:spMkLst>
            <pc:docMk/>
            <pc:sldMk cId="3079082037" sldId="275"/>
            <ac:spMk id="10" creationId="{83FAA2F0-0187-2316-616B-03BBCE87925F}"/>
          </ac:spMkLst>
        </pc:spChg>
        <pc:spChg chg="mod">
          <ac:chgData name="Matteo Malvestiti" userId="0cce1eae-b684-4114-b402-5f5de95e3706" providerId="ADAL" clId="{79EB68A3-C804-2F4A-9B88-6C68021C3FFB}" dt="2023-09-13T13:16:19.271" v="654" actId="1076"/>
          <ac:spMkLst>
            <pc:docMk/>
            <pc:sldMk cId="3079082037" sldId="275"/>
            <ac:spMk id="14" creationId="{7F06A07C-5E65-C8AB-FFB1-43B29FEC6408}"/>
          </ac:spMkLst>
        </pc:spChg>
        <pc:picChg chg="add mod">
          <ac:chgData name="Matteo Malvestiti" userId="0cce1eae-b684-4114-b402-5f5de95e3706" providerId="ADAL" clId="{79EB68A3-C804-2F4A-9B88-6C68021C3FFB}" dt="2023-09-13T13:18:20.839" v="667" actId="1076"/>
          <ac:picMkLst>
            <pc:docMk/>
            <pc:sldMk cId="3079082037" sldId="275"/>
            <ac:picMk id="5" creationId="{FB6F3FE4-586D-3AE1-3875-5E7B91C28024}"/>
          </ac:picMkLst>
        </pc:picChg>
        <pc:picChg chg="add mod">
          <ac:chgData name="Matteo Malvestiti" userId="0cce1eae-b684-4114-b402-5f5de95e3706" providerId="ADAL" clId="{79EB68A3-C804-2F4A-9B88-6C68021C3FFB}" dt="2023-09-13T13:17:50.468" v="658" actId="14100"/>
          <ac:picMkLst>
            <pc:docMk/>
            <pc:sldMk cId="3079082037" sldId="275"/>
            <ac:picMk id="7" creationId="{2263097A-F1A4-B1AA-9FE5-43045D7F2B10}"/>
          </ac:picMkLst>
        </pc:picChg>
        <pc:picChg chg="add mod">
          <ac:chgData name="Matteo Malvestiti" userId="0cce1eae-b684-4114-b402-5f5de95e3706" providerId="ADAL" clId="{79EB68A3-C804-2F4A-9B88-6C68021C3FFB}" dt="2023-09-13T13:18:14.088" v="664" actId="1076"/>
          <ac:picMkLst>
            <pc:docMk/>
            <pc:sldMk cId="3079082037" sldId="275"/>
            <ac:picMk id="9" creationId="{267E259C-7F34-FA4A-0E41-5455AD84D3D9}"/>
          </ac:picMkLst>
        </pc:picChg>
      </pc:sldChg>
      <pc:sldChg chg="addSp modSp add mod modNotesTx">
        <pc:chgData name="Matteo Malvestiti" userId="0cce1eae-b684-4114-b402-5f5de95e3706" providerId="ADAL" clId="{79EB68A3-C804-2F4A-9B88-6C68021C3FFB}" dt="2023-09-14T12:58:50.710" v="1604" actId="20577"/>
        <pc:sldMkLst>
          <pc:docMk/>
          <pc:sldMk cId="2434125145" sldId="276"/>
        </pc:sldMkLst>
        <pc:spChg chg="mod">
          <ac:chgData name="Matteo Malvestiti" userId="0cce1eae-b684-4114-b402-5f5de95e3706" providerId="ADAL" clId="{79EB68A3-C804-2F4A-9B88-6C68021C3FFB}" dt="2023-09-13T13:19:27.882" v="703" actId="1076"/>
          <ac:spMkLst>
            <pc:docMk/>
            <pc:sldMk cId="2434125145" sldId="276"/>
            <ac:spMk id="14" creationId="{7F06A07C-5E65-C8AB-FFB1-43B29FEC6408}"/>
          </ac:spMkLst>
        </pc:spChg>
        <pc:picChg chg="add mod">
          <ac:chgData name="Matteo Malvestiti" userId="0cce1eae-b684-4114-b402-5f5de95e3706" providerId="ADAL" clId="{79EB68A3-C804-2F4A-9B88-6C68021C3FFB}" dt="2023-09-13T13:19:14.189" v="698" actId="1076"/>
          <ac:picMkLst>
            <pc:docMk/>
            <pc:sldMk cId="2434125145" sldId="276"/>
            <ac:picMk id="5" creationId="{EE0E1B3A-A8A2-0CAB-B434-269544C557F1}"/>
          </ac:picMkLst>
        </pc:picChg>
        <pc:picChg chg="add mod">
          <ac:chgData name="Matteo Malvestiti" userId="0cce1eae-b684-4114-b402-5f5de95e3706" providerId="ADAL" clId="{79EB68A3-C804-2F4A-9B88-6C68021C3FFB}" dt="2023-09-13T13:19:22.436" v="702" actId="1076"/>
          <ac:picMkLst>
            <pc:docMk/>
            <pc:sldMk cId="2434125145" sldId="276"/>
            <ac:picMk id="7" creationId="{7B3A4914-74A0-E294-7C6C-D6FF516FC7B9}"/>
          </ac:picMkLst>
        </pc:picChg>
      </pc:sldChg>
      <pc:sldChg chg="addSp modSp add mod">
        <pc:chgData name="Matteo Malvestiti" userId="0cce1eae-b684-4114-b402-5f5de95e3706" providerId="ADAL" clId="{79EB68A3-C804-2F4A-9B88-6C68021C3FFB}" dt="2023-09-17T08:21:43.898" v="2635" actId="20577"/>
        <pc:sldMkLst>
          <pc:docMk/>
          <pc:sldMk cId="3029423559" sldId="277"/>
        </pc:sldMkLst>
        <pc:spChg chg="mod">
          <ac:chgData name="Matteo Malvestiti" userId="0cce1eae-b684-4114-b402-5f5de95e3706" providerId="ADAL" clId="{79EB68A3-C804-2F4A-9B88-6C68021C3FFB}" dt="2023-09-17T08:21:43.898" v="2635" actId="20577"/>
          <ac:spMkLst>
            <pc:docMk/>
            <pc:sldMk cId="3029423559" sldId="277"/>
            <ac:spMk id="2" creationId="{F2F6F300-10F4-A930-B48F-8F5F92FB417D}"/>
          </ac:spMkLst>
        </pc:spChg>
        <pc:spChg chg="mod">
          <ac:chgData name="Matteo Malvestiti" userId="0cce1eae-b684-4114-b402-5f5de95e3706" providerId="ADAL" clId="{79EB68A3-C804-2F4A-9B88-6C68021C3FFB}" dt="2023-09-14T14:14:22.640" v="1959" actId="20577"/>
          <ac:spMkLst>
            <pc:docMk/>
            <pc:sldMk cId="3029423559" sldId="277"/>
            <ac:spMk id="5" creationId="{31782FD4-648C-BA89-C847-8ADAD8E960D6}"/>
          </ac:spMkLst>
        </pc:spChg>
        <pc:spChg chg="mod">
          <ac:chgData name="Matteo Malvestiti" userId="0cce1eae-b684-4114-b402-5f5de95e3706" providerId="ADAL" clId="{79EB68A3-C804-2F4A-9B88-6C68021C3FFB}" dt="2023-09-13T13:19:44.894" v="718" actId="20577"/>
          <ac:spMkLst>
            <pc:docMk/>
            <pc:sldMk cId="3029423559" sldId="277"/>
            <ac:spMk id="14" creationId="{7F06A07C-5E65-C8AB-FFB1-43B29FEC6408}"/>
          </ac:spMkLst>
        </pc:spChg>
        <pc:spChg chg="mod">
          <ac:chgData name="Matteo Malvestiti" userId="0cce1eae-b684-4114-b402-5f5de95e3706" providerId="ADAL" clId="{79EB68A3-C804-2F4A-9B88-6C68021C3FFB}" dt="2023-09-14T14:14:24.309" v="1960" actId="20577"/>
          <ac:spMkLst>
            <pc:docMk/>
            <pc:sldMk cId="3029423559" sldId="277"/>
            <ac:spMk id="250" creationId="{C42C7DDF-8D96-558C-1431-92D6DD66CEBC}"/>
          </ac:spMkLst>
        </pc:spChg>
        <pc:cxnChg chg="add mod">
          <ac:chgData name="Matteo Malvestiti" userId="0cce1eae-b684-4114-b402-5f5de95e3706" providerId="ADAL" clId="{79EB68A3-C804-2F4A-9B88-6C68021C3FFB}" dt="2023-09-14T14:13:02.883" v="1950" actId="14100"/>
          <ac:cxnSpMkLst>
            <pc:docMk/>
            <pc:sldMk cId="3029423559" sldId="277"/>
            <ac:cxnSpMk id="7" creationId="{B12247DB-4DBB-4EC0-0EBD-CC6644688470}"/>
          </ac:cxnSpMkLst>
        </pc:cxnChg>
        <pc:cxnChg chg="add mod">
          <ac:chgData name="Matteo Malvestiti" userId="0cce1eae-b684-4114-b402-5f5de95e3706" providerId="ADAL" clId="{79EB68A3-C804-2F4A-9B88-6C68021C3FFB}" dt="2023-09-14T14:12:56.883" v="1949" actId="14100"/>
          <ac:cxnSpMkLst>
            <pc:docMk/>
            <pc:sldMk cId="3029423559" sldId="277"/>
            <ac:cxnSpMk id="8" creationId="{A70F3255-4F7C-767A-85BF-7C32C3AFE25E}"/>
          </ac:cxnSpMkLst>
        </pc:cxnChg>
      </pc:sldChg>
      <pc:sldChg chg="modSp del mod modShow">
        <pc:chgData name="Matteo Malvestiti" userId="0cce1eae-b684-4114-b402-5f5de95e3706" providerId="ADAL" clId="{79EB68A3-C804-2F4A-9B88-6C68021C3FFB}" dt="2023-09-17T08:23:27.057" v="2641" actId="2696"/>
        <pc:sldMkLst>
          <pc:docMk/>
          <pc:sldMk cId="2310796891" sldId="278"/>
        </pc:sldMkLst>
        <pc:spChg chg="mod">
          <ac:chgData name="Matteo Malvestiti" userId="0cce1eae-b684-4114-b402-5f5de95e3706" providerId="ADAL" clId="{79EB68A3-C804-2F4A-9B88-6C68021C3FFB}" dt="2023-09-15T16:06:55.209" v="2094" actId="20577"/>
          <ac:spMkLst>
            <pc:docMk/>
            <pc:sldMk cId="2310796891" sldId="278"/>
            <ac:spMk id="6" creationId="{37CEBF9E-D00D-4FD4-C6CB-B2EBD2752565}"/>
          </ac:spMkLst>
        </pc:spChg>
      </pc:sldChg>
      <pc:sldChg chg="modSp add del mod">
        <pc:chgData name="Matteo Malvestiti" userId="0cce1eae-b684-4114-b402-5f5de95e3706" providerId="ADAL" clId="{79EB68A3-C804-2F4A-9B88-6C68021C3FFB}" dt="2023-09-14T12:34:31.460" v="1484" actId="2696"/>
        <pc:sldMkLst>
          <pc:docMk/>
          <pc:sldMk cId="4233231354" sldId="279"/>
        </pc:sldMkLst>
        <pc:picChg chg="mod">
          <ac:chgData name="Matteo Malvestiti" userId="0cce1eae-b684-4114-b402-5f5de95e3706" providerId="ADAL" clId="{79EB68A3-C804-2F4A-9B88-6C68021C3FFB}" dt="2023-09-14T12:30:01.842" v="1466" actId="14861"/>
          <ac:picMkLst>
            <pc:docMk/>
            <pc:sldMk cId="4233231354" sldId="279"/>
            <ac:picMk id="7" creationId="{B39A3426-B11E-E082-FF94-07F2BBD85276}"/>
          </ac:picMkLst>
        </pc:picChg>
      </pc:sldChg>
      <pc:sldChg chg="addSp delSp modSp add mod modAnim">
        <pc:chgData name="Matteo Malvestiti" userId="0cce1eae-b684-4114-b402-5f5de95e3706" providerId="ADAL" clId="{79EB68A3-C804-2F4A-9B88-6C68021C3FFB}" dt="2023-09-15T16:07:24.489" v="2116" actId="20577"/>
        <pc:sldMkLst>
          <pc:docMk/>
          <pc:sldMk cId="1384828888" sldId="280"/>
        </pc:sldMkLst>
        <pc:spChg chg="mod">
          <ac:chgData name="Matteo Malvestiti" userId="0cce1eae-b684-4114-b402-5f5de95e3706" providerId="ADAL" clId="{79EB68A3-C804-2F4A-9B88-6C68021C3FFB}" dt="2023-09-15T16:07:24.489" v="2116" actId="20577"/>
          <ac:spMkLst>
            <pc:docMk/>
            <pc:sldMk cId="1384828888" sldId="280"/>
            <ac:spMk id="2" creationId="{6029D087-0230-49F1-D0B0-AF88A03FF378}"/>
          </ac:spMkLst>
        </pc:spChg>
        <pc:picChg chg="add del mod">
          <ac:chgData name="Matteo Malvestiti" userId="0cce1eae-b684-4114-b402-5f5de95e3706" providerId="ADAL" clId="{79EB68A3-C804-2F4A-9B88-6C68021C3FFB}" dt="2023-09-14T12:30:46.232" v="1477" actId="478"/>
          <ac:picMkLst>
            <pc:docMk/>
            <pc:sldMk cId="1384828888" sldId="280"/>
            <ac:picMk id="3" creationId="{BAF63D2B-EAB8-A239-E2CF-F9C7F49E1B50}"/>
          </ac:picMkLst>
        </pc:picChg>
        <pc:picChg chg="add del mod modCrop">
          <ac:chgData name="Matteo Malvestiti" userId="0cce1eae-b684-4114-b402-5f5de95e3706" providerId="ADAL" clId="{79EB68A3-C804-2F4A-9B88-6C68021C3FFB}" dt="2023-09-14T12:30:45.100" v="1476" actId="478"/>
          <ac:picMkLst>
            <pc:docMk/>
            <pc:sldMk cId="1384828888" sldId="280"/>
            <ac:picMk id="5" creationId="{76F12578-665A-E495-9AB9-B51CAF304744}"/>
          </ac:picMkLst>
        </pc:picChg>
        <pc:picChg chg="mod">
          <ac:chgData name="Matteo Malvestiti" userId="0cce1eae-b684-4114-b402-5f5de95e3706" providerId="ADAL" clId="{79EB68A3-C804-2F4A-9B88-6C68021C3FFB}" dt="2023-09-14T13:02:10.852" v="1636" actId="1076"/>
          <ac:picMkLst>
            <pc:docMk/>
            <pc:sldMk cId="1384828888" sldId="280"/>
            <ac:picMk id="7" creationId="{B39A3426-B11E-E082-FF94-07F2BBD85276}"/>
          </ac:picMkLst>
        </pc:picChg>
        <pc:picChg chg="add mod">
          <ac:chgData name="Matteo Malvestiti" userId="0cce1eae-b684-4114-b402-5f5de95e3706" providerId="ADAL" clId="{79EB68A3-C804-2F4A-9B88-6C68021C3FFB}" dt="2023-09-14T12:34:15.187" v="1483" actId="1076"/>
          <ac:picMkLst>
            <pc:docMk/>
            <pc:sldMk cId="1384828888" sldId="280"/>
            <ac:picMk id="8" creationId="{B7748DD5-8F16-CF6E-6AA9-B2D20E396B10}"/>
          </ac:picMkLst>
        </pc:picChg>
        <pc:picChg chg="add del mod">
          <ac:chgData name="Matteo Malvestiti" userId="0cce1eae-b684-4114-b402-5f5de95e3706" providerId="ADAL" clId="{79EB68A3-C804-2F4A-9B88-6C68021C3FFB}" dt="2023-09-14T13:00:21.844" v="1612" actId="478"/>
          <ac:picMkLst>
            <pc:docMk/>
            <pc:sldMk cId="1384828888" sldId="280"/>
            <ac:picMk id="10" creationId="{A84885F0-224C-2D9C-A157-5409E8694400}"/>
          </ac:picMkLst>
        </pc:picChg>
        <pc:picChg chg="add del mod">
          <ac:chgData name="Matteo Malvestiti" userId="0cce1eae-b684-4114-b402-5f5de95e3706" providerId="ADAL" clId="{79EB68A3-C804-2F4A-9B88-6C68021C3FFB}" dt="2023-09-14T13:01:33.483" v="1628" actId="478"/>
          <ac:picMkLst>
            <pc:docMk/>
            <pc:sldMk cId="1384828888" sldId="280"/>
            <ac:picMk id="12" creationId="{02A58044-55B2-25DA-836B-4E2BD7FC7184}"/>
          </ac:picMkLst>
        </pc:picChg>
        <pc:picChg chg="add del mod">
          <ac:chgData name="Matteo Malvestiti" userId="0cce1eae-b684-4114-b402-5f5de95e3706" providerId="ADAL" clId="{79EB68A3-C804-2F4A-9B88-6C68021C3FFB}" dt="2023-09-14T13:09:32.683" v="1674" actId="478"/>
          <ac:picMkLst>
            <pc:docMk/>
            <pc:sldMk cId="1384828888" sldId="280"/>
            <ac:picMk id="14" creationId="{C5EE9378-E0A9-2265-EE29-7F6D318EE2EF}"/>
          </ac:picMkLst>
        </pc:picChg>
        <pc:picChg chg="add del mod">
          <ac:chgData name="Matteo Malvestiti" userId="0cce1eae-b684-4114-b402-5f5de95e3706" providerId="ADAL" clId="{79EB68A3-C804-2F4A-9B88-6C68021C3FFB}" dt="2023-09-14T13:09:33.452" v="1675" actId="478"/>
          <ac:picMkLst>
            <pc:docMk/>
            <pc:sldMk cId="1384828888" sldId="280"/>
            <ac:picMk id="16" creationId="{8A120FCB-35C1-88D7-EF6A-4760D0AE2836}"/>
          </ac:picMkLst>
        </pc:picChg>
        <pc:picChg chg="add del mod">
          <ac:chgData name="Matteo Malvestiti" userId="0cce1eae-b684-4114-b402-5f5de95e3706" providerId="ADAL" clId="{79EB68A3-C804-2F4A-9B88-6C68021C3FFB}" dt="2023-09-14T13:09:35.553" v="1677" actId="478"/>
          <ac:picMkLst>
            <pc:docMk/>
            <pc:sldMk cId="1384828888" sldId="280"/>
            <ac:picMk id="18" creationId="{6B466EE9-53B2-C35C-1355-8AB83990C173}"/>
          </ac:picMkLst>
        </pc:picChg>
        <pc:picChg chg="add del mod">
          <ac:chgData name="Matteo Malvestiti" userId="0cce1eae-b684-4114-b402-5f5de95e3706" providerId="ADAL" clId="{79EB68A3-C804-2F4A-9B88-6C68021C3FFB}" dt="2023-09-14T13:09:34.766" v="1676" actId="478"/>
          <ac:picMkLst>
            <pc:docMk/>
            <pc:sldMk cId="1384828888" sldId="280"/>
            <ac:picMk id="20" creationId="{F8330942-3EA5-32E0-31E4-402563942651}"/>
          </ac:picMkLst>
        </pc:picChg>
        <pc:picChg chg="add del mod">
          <ac:chgData name="Matteo Malvestiti" userId="0cce1eae-b684-4114-b402-5f5de95e3706" providerId="ADAL" clId="{79EB68A3-C804-2F4A-9B88-6C68021C3FFB}" dt="2023-09-14T13:09:36.159" v="1678" actId="478"/>
          <ac:picMkLst>
            <pc:docMk/>
            <pc:sldMk cId="1384828888" sldId="280"/>
            <ac:picMk id="22" creationId="{D74FB6BB-C383-BE3B-950C-C644BFC120BA}"/>
          </ac:picMkLst>
        </pc:picChg>
        <pc:picChg chg="add del mod">
          <ac:chgData name="Matteo Malvestiti" userId="0cce1eae-b684-4114-b402-5f5de95e3706" providerId="ADAL" clId="{79EB68A3-C804-2F4A-9B88-6C68021C3FFB}" dt="2023-09-14T13:09:36.892" v="1679" actId="478"/>
          <ac:picMkLst>
            <pc:docMk/>
            <pc:sldMk cId="1384828888" sldId="280"/>
            <ac:picMk id="24" creationId="{EBD3EA63-9A24-95D3-B485-45A6113BF0D7}"/>
          </ac:picMkLst>
        </pc:picChg>
        <pc:picChg chg="add del mod">
          <ac:chgData name="Matteo Malvestiti" userId="0cce1eae-b684-4114-b402-5f5de95e3706" providerId="ADAL" clId="{79EB68A3-C804-2F4A-9B88-6C68021C3FFB}" dt="2023-09-14T12:56:44.381" v="1558" actId="478"/>
          <ac:picMkLst>
            <pc:docMk/>
            <pc:sldMk cId="1384828888" sldId="280"/>
            <ac:picMk id="26" creationId="{E9C41A49-06A1-1C4A-82C2-0848B913853F}"/>
          </ac:picMkLst>
        </pc:picChg>
        <pc:picChg chg="add del mod">
          <ac:chgData name="Matteo Malvestiti" userId="0cce1eae-b684-4114-b402-5f5de95e3706" providerId="ADAL" clId="{79EB68A3-C804-2F4A-9B88-6C68021C3FFB}" dt="2023-09-14T13:09:37.589" v="1680" actId="478"/>
          <ac:picMkLst>
            <pc:docMk/>
            <pc:sldMk cId="1384828888" sldId="280"/>
            <ac:picMk id="28" creationId="{DFB43FF6-3256-DB26-1FE6-B2E4854EEA5C}"/>
          </ac:picMkLst>
        </pc:picChg>
        <pc:picChg chg="add mod">
          <ac:chgData name="Matteo Malvestiti" userId="0cce1eae-b684-4114-b402-5f5de95e3706" providerId="ADAL" clId="{79EB68A3-C804-2F4A-9B88-6C68021C3FFB}" dt="2023-09-14T13:02:24.737" v="1637"/>
          <ac:picMkLst>
            <pc:docMk/>
            <pc:sldMk cId="1384828888" sldId="280"/>
            <ac:picMk id="29" creationId="{FA70977E-A1E2-5D83-0F1E-B41806A7667A}"/>
          </ac:picMkLst>
        </pc:picChg>
      </pc:sldChg>
      <pc:sldChg chg="add del">
        <pc:chgData name="Matteo Malvestiti" userId="0cce1eae-b684-4114-b402-5f5de95e3706" providerId="ADAL" clId="{79EB68A3-C804-2F4A-9B88-6C68021C3FFB}" dt="2023-09-14T12:47:12.602" v="1507" actId="2696"/>
        <pc:sldMkLst>
          <pc:docMk/>
          <pc:sldMk cId="1428355824" sldId="281"/>
        </pc:sldMkLst>
      </pc:sldChg>
      <pc:sldChg chg="addSp delSp modSp add mod modAnim">
        <pc:chgData name="Matteo Malvestiti" userId="0cce1eae-b684-4114-b402-5f5de95e3706" providerId="ADAL" clId="{79EB68A3-C804-2F4A-9B88-6C68021C3FFB}" dt="2023-09-15T16:07:18.052" v="2115" actId="20577"/>
        <pc:sldMkLst>
          <pc:docMk/>
          <pc:sldMk cId="2821867694" sldId="281"/>
        </pc:sldMkLst>
        <pc:spChg chg="mod">
          <ac:chgData name="Matteo Malvestiti" userId="0cce1eae-b684-4114-b402-5f5de95e3706" providerId="ADAL" clId="{79EB68A3-C804-2F4A-9B88-6C68021C3FFB}" dt="2023-09-15T16:07:18.052" v="2115" actId="20577"/>
          <ac:spMkLst>
            <pc:docMk/>
            <pc:sldMk cId="2821867694" sldId="281"/>
            <ac:spMk id="2" creationId="{6029D087-0230-49F1-D0B0-AF88A03FF378}"/>
          </ac:spMkLst>
        </pc:spChg>
        <pc:spChg chg="add del mod">
          <ac:chgData name="Matteo Malvestiti" userId="0cce1eae-b684-4114-b402-5f5de95e3706" providerId="ADAL" clId="{79EB68A3-C804-2F4A-9B88-6C68021C3FFB}" dt="2023-09-14T13:37:28.112" v="1839" actId="478"/>
          <ac:spMkLst>
            <pc:docMk/>
            <pc:sldMk cId="2821867694" sldId="281"/>
            <ac:spMk id="6" creationId="{B6FAC22B-2856-7F44-B1BE-F14E31D2D169}"/>
          </ac:spMkLst>
        </pc:spChg>
        <pc:spChg chg="add mod">
          <ac:chgData name="Matteo Malvestiti" userId="0cce1eae-b684-4114-b402-5f5de95e3706" providerId="ADAL" clId="{79EB68A3-C804-2F4A-9B88-6C68021C3FFB}" dt="2023-09-14T13:13:35.092" v="1704" actId="1076"/>
          <ac:spMkLst>
            <pc:docMk/>
            <pc:sldMk cId="2821867694" sldId="281"/>
            <ac:spMk id="9" creationId="{BADB2D8B-9D95-EB29-DD66-2C9F69997AA1}"/>
          </ac:spMkLst>
        </pc:spChg>
        <pc:spChg chg="add mod">
          <ac:chgData name="Matteo Malvestiti" userId="0cce1eae-b684-4114-b402-5f5de95e3706" providerId="ADAL" clId="{79EB68A3-C804-2F4A-9B88-6C68021C3FFB}" dt="2023-09-14T13:35:42.723" v="1833"/>
          <ac:spMkLst>
            <pc:docMk/>
            <pc:sldMk cId="2821867694" sldId="281"/>
            <ac:spMk id="11" creationId="{AE91A948-CFE4-C79F-AFD3-C93F25F8CEE8}"/>
          </ac:spMkLst>
        </pc:spChg>
        <pc:picChg chg="mod">
          <ac:chgData name="Matteo Malvestiti" userId="0cce1eae-b684-4114-b402-5f5de95e3706" providerId="ADAL" clId="{79EB68A3-C804-2F4A-9B88-6C68021C3FFB}" dt="2023-09-14T13:37:34.862" v="1842" actId="1076"/>
          <ac:picMkLst>
            <pc:docMk/>
            <pc:sldMk cId="2821867694" sldId="281"/>
            <ac:picMk id="7" creationId="{B39A3426-B11E-E082-FF94-07F2BBD85276}"/>
          </ac:picMkLst>
        </pc:picChg>
        <pc:picChg chg="del">
          <ac:chgData name="Matteo Malvestiti" userId="0cce1eae-b684-4114-b402-5f5de95e3706" providerId="ADAL" clId="{79EB68A3-C804-2F4A-9B88-6C68021C3FFB}" dt="2023-09-14T13:09:45.926" v="1681" actId="478"/>
          <ac:picMkLst>
            <pc:docMk/>
            <pc:sldMk cId="2821867694" sldId="281"/>
            <ac:picMk id="8" creationId="{B7748DD5-8F16-CF6E-6AA9-B2D20E396B10}"/>
          </ac:picMkLst>
        </pc:picChg>
        <pc:picChg chg="del">
          <ac:chgData name="Matteo Malvestiti" userId="0cce1eae-b684-4114-b402-5f5de95e3706" providerId="ADAL" clId="{79EB68A3-C804-2F4A-9B88-6C68021C3FFB}" dt="2023-09-14T13:09:47.406" v="1682" actId="478"/>
          <ac:picMkLst>
            <pc:docMk/>
            <pc:sldMk cId="2821867694" sldId="281"/>
            <ac:picMk id="12" creationId="{02A58044-55B2-25DA-836B-4E2BD7FC7184}"/>
          </ac:picMkLst>
        </pc:picChg>
        <pc:picChg chg="add del">
          <ac:chgData name="Matteo Malvestiti" userId="0cce1eae-b684-4114-b402-5f5de95e3706" providerId="ADAL" clId="{79EB68A3-C804-2F4A-9B88-6C68021C3FFB}" dt="2023-09-14T13:09:25.906" v="1672" actId="478"/>
          <ac:picMkLst>
            <pc:docMk/>
            <pc:sldMk cId="2821867694" sldId="281"/>
            <ac:picMk id="14" creationId="{C5EE9378-E0A9-2265-EE29-7F6D318EE2EF}"/>
          </ac:picMkLst>
        </pc:picChg>
        <pc:picChg chg="add del">
          <ac:chgData name="Matteo Malvestiti" userId="0cce1eae-b684-4114-b402-5f5de95e3706" providerId="ADAL" clId="{79EB68A3-C804-2F4A-9B88-6C68021C3FFB}" dt="2023-09-14T13:14:02.199" v="1706" actId="478"/>
          <ac:picMkLst>
            <pc:docMk/>
            <pc:sldMk cId="2821867694" sldId="281"/>
            <ac:picMk id="16" creationId="{8A120FCB-35C1-88D7-EF6A-4760D0AE2836}"/>
          </ac:picMkLst>
        </pc:picChg>
        <pc:picChg chg="add del">
          <ac:chgData name="Matteo Malvestiti" userId="0cce1eae-b684-4114-b402-5f5de95e3706" providerId="ADAL" clId="{79EB68A3-C804-2F4A-9B88-6C68021C3FFB}" dt="2023-09-14T13:09:25.436" v="1670" actId="478"/>
          <ac:picMkLst>
            <pc:docMk/>
            <pc:sldMk cId="2821867694" sldId="281"/>
            <ac:picMk id="18" creationId="{6B466EE9-53B2-C35C-1355-8AB83990C173}"/>
          </ac:picMkLst>
        </pc:picChg>
        <pc:picChg chg="add del">
          <ac:chgData name="Matteo Malvestiti" userId="0cce1eae-b684-4114-b402-5f5de95e3706" providerId="ADAL" clId="{79EB68A3-C804-2F4A-9B88-6C68021C3FFB}" dt="2023-09-14T13:14:15.941" v="1710" actId="478"/>
          <ac:picMkLst>
            <pc:docMk/>
            <pc:sldMk cId="2821867694" sldId="281"/>
            <ac:picMk id="20" creationId="{F8330942-3EA5-32E0-31E4-402563942651}"/>
          </ac:picMkLst>
        </pc:picChg>
        <pc:picChg chg="add del mod">
          <ac:chgData name="Matteo Malvestiti" userId="0cce1eae-b684-4114-b402-5f5de95e3706" providerId="ADAL" clId="{79EB68A3-C804-2F4A-9B88-6C68021C3FFB}" dt="2023-09-14T13:37:31.167" v="1840" actId="478"/>
          <ac:picMkLst>
            <pc:docMk/>
            <pc:sldMk cId="2821867694" sldId="281"/>
            <ac:picMk id="22" creationId="{D74FB6BB-C383-BE3B-950C-C644BFC120BA}"/>
          </ac:picMkLst>
        </pc:picChg>
        <pc:picChg chg="add del">
          <ac:chgData name="Matteo Malvestiti" userId="0cce1eae-b684-4114-b402-5f5de95e3706" providerId="ADAL" clId="{79EB68A3-C804-2F4A-9B88-6C68021C3FFB}" dt="2023-09-14T13:09:24.812" v="1667" actId="478"/>
          <ac:picMkLst>
            <pc:docMk/>
            <pc:sldMk cId="2821867694" sldId="281"/>
            <ac:picMk id="24" creationId="{EBD3EA63-9A24-95D3-B485-45A6113BF0D7}"/>
          </ac:picMkLst>
        </pc:picChg>
        <pc:picChg chg="add del">
          <ac:chgData name="Matteo Malvestiti" userId="0cce1eae-b684-4114-b402-5f5de95e3706" providerId="ADAL" clId="{79EB68A3-C804-2F4A-9B88-6C68021C3FFB}" dt="2023-09-14T13:14:05.561" v="1707" actId="478"/>
          <ac:picMkLst>
            <pc:docMk/>
            <pc:sldMk cId="2821867694" sldId="281"/>
            <ac:picMk id="28" creationId="{DFB43FF6-3256-DB26-1FE6-B2E4854EEA5C}"/>
          </ac:picMkLst>
        </pc:picChg>
        <pc:cxnChg chg="add del">
          <ac:chgData name="Matteo Malvestiti" userId="0cce1eae-b684-4114-b402-5f5de95e3706" providerId="ADAL" clId="{79EB68A3-C804-2F4A-9B88-6C68021C3FFB}" dt="2023-09-14T13:12:08.056" v="1690" actId="478"/>
          <ac:cxnSpMkLst>
            <pc:docMk/>
            <pc:sldMk cId="2821867694" sldId="281"/>
            <ac:cxnSpMk id="5" creationId="{818CD3B3-D2D8-7FC5-4100-92AF50D9F9A8}"/>
          </ac:cxnSpMkLst>
        </pc:cxnChg>
      </pc:sldChg>
      <pc:sldChg chg="addSp delSp modSp add mod modAnim">
        <pc:chgData name="Matteo Malvestiti" userId="0cce1eae-b684-4114-b402-5f5de95e3706" providerId="ADAL" clId="{79EB68A3-C804-2F4A-9B88-6C68021C3FFB}" dt="2023-09-15T16:07:15.096" v="2114" actId="20577"/>
        <pc:sldMkLst>
          <pc:docMk/>
          <pc:sldMk cId="2825805069" sldId="282"/>
        </pc:sldMkLst>
        <pc:spChg chg="mod">
          <ac:chgData name="Matteo Malvestiti" userId="0cce1eae-b684-4114-b402-5f5de95e3706" providerId="ADAL" clId="{79EB68A3-C804-2F4A-9B88-6C68021C3FFB}" dt="2023-09-15T16:07:15.096" v="2114" actId="20577"/>
          <ac:spMkLst>
            <pc:docMk/>
            <pc:sldMk cId="2825805069" sldId="282"/>
            <ac:spMk id="2" creationId="{6029D087-0230-49F1-D0B0-AF88A03FF378}"/>
          </ac:spMkLst>
        </pc:spChg>
        <pc:spChg chg="add mod">
          <ac:chgData name="Matteo Malvestiti" userId="0cce1eae-b684-4114-b402-5f5de95e3706" providerId="ADAL" clId="{79EB68A3-C804-2F4A-9B88-6C68021C3FFB}" dt="2023-09-14T13:24:09.936" v="1764" actId="1076"/>
          <ac:spMkLst>
            <pc:docMk/>
            <pc:sldMk cId="2825805069" sldId="282"/>
            <ac:spMk id="3" creationId="{E0AA4C3D-02D7-080D-282B-F7E11FF79AC2}"/>
          </ac:spMkLst>
        </pc:spChg>
        <pc:spChg chg="add mod">
          <ac:chgData name="Matteo Malvestiti" userId="0cce1eae-b684-4114-b402-5f5de95e3706" providerId="ADAL" clId="{79EB68A3-C804-2F4A-9B88-6C68021C3FFB}" dt="2023-09-14T13:24:09.936" v="1764" actId="1076"/>
          <ac:spMkLst>
            <pc:docMk/>
            <pc:sldMk cId="2825805069" sldId="282"/>
            <ac:spMk id="5" creationId="{F4E30859-7993-490D-BF91-931EF430C8CF}"/>
          </ac:spMkLst>
        </pc:spChg>
        <pc:spChg chg="add mod">
          <ac:chgData name="Matteo Malvestiti" userId="0cce1eae-b684-4114-b402-5f5de95e3706" providerId="ADAL" clId="{79EB68A3-C804-2F4A-9B88-6C68021C3FFB}" dt="2023-09-14T13:24:09.936" v="1764" actId="1076"/>
          <ac:spMkLst>
            <pc:docMk/>
            <pc:sldMk cId="2825805069" sldId="282"/>
            <ac:spMk id="6" creationId="{950F65DB-A33D-715F-01F6-F89195B8C1CC}"/>
          </ac:spMkLst>
        </pc:spChg>
        <pc:spChg chg="add mod">
          <ac:chgData name="Matteo Malvestiti" userId="0cce1eae-b684-4114-b402-5f5de95e3706" providerId="ADAL" clId="{79EB68A3-C804-2F4A-9B88-6C68021C3FFB}" dt="2023-09-14T13:24:33.150" v="1768" actId="1076"/>
          <ac:spMkLst>
            <pc:docMk/>
            <pc:sldMk cId="2825805069" sldId="282"/>
            <ac:spMk id="9" creationId="{F384F415-7BB2-01B0-5A59-6B7C7D7B5B9A}"/>
          </ac:spMkLst>
        </pc:spChg>
        <pc:spChg chg="add mod">
          <ac:chgData name="Matteo Malvestiti" userId="0cce1eae-b684-4114-b402-5f5de95e3706" providerId="ADAL" clId="{79EB68A3-C804-2F4A-9B88-6C68021C3FFB}" dt="2023-09-14T13:25:15.700" v="1770" actId="1076"/>
          <ac:spMkLst>
            <pc:docMk/>
            <pc:sldMk cId="2825805069" sldId="282"/>
            <ac:spMk id="11" creationId="{FE63835B-29EF-BDC7-B354-F1482B51F0C6}"/>
          </ac:spMkLst>
        </pc:spChg>
        <pc:spChg chg="add del mod">
          <ac:chgData name="Matteo Malvestiti" userId="0cce1eae-b684-4114-b402-5f5de95e3706" providerId="ADAL" clId="{79EB68A3-C804-2F4A-9B88-6C68021C3FFB}" dt="2023-09-14T13:38:11.802" v="1844" actId="478"/>
          <ac:spMkLst>
            <pc:docMk/>
            <pc:sldMk cId="2825805069" sldId="282"/>
            <ac:spMk id="13" creationId="{57724389-CBF2-B297-21B5-7BD448D0ED11}"/>
          </ac:spMkLst>
        </pc:spChg>
        <pc:picChg chg="mod">
          <ac:chgData name="Matteo Malvestiti" userId="0cce1eae-b684-4114-b402-5f5de95e3706" providerId="ADAL" clId="{79EB68A3-C804-2F4A-9B88-6C68021C3FFB}" dt="2023-09-14T13:28:16.705" v="1806" actId="1076"/>
          <ac:picMkLst>
            <pc:docMk/>
            <pc:sldMk cId="2825805069" sldId="282"/>
            <ac:picMk id="7" creationId="{B39A3426-B11E-E082-FF94-07F2BBD85276}"/>
          </ac:picMkLst>
        </pc:picChg>
        <pc:picChg chg="del">
          <ac:chgData name="Matteo Malvestiti" userId="0cce1eae-b684-4114-b402-5f5de95e3706" providerId="ADAL" clId="{79EB68A3-C804-2F4A-9B88-6C68021C3FFB}" dt="2023-09-14T13:27:11.631" v="1786" actId="478"/>
          <ac:picMkLst>
            <pc:docMk/>
            <pc:sldMk cId="2825805069" sldId="282"/>
            <ac:picMk id="8" creationId="{B7748DD5-8F16-CF6E-6AA9-B2D20E396B10}"/>
          </ac:picMkLst>
        </pc:picChg>
        <pc:picChg chg="del">
          <ac:chgData name="Matteo Malvestiti" userId="0cce1eae-b684-4114-b402-5f5de95e3706" providerId="ADAL" clId="{79EB68A3-C804-2F4A-9B88-6C68021C3FFB}" dt="2023-09-14T13:27:12.198" v="1787" actId="478"/>
          <ac:picMkLst>
            <pc:docMk/>
            <pc:sldMk cId="2825805069" sldId="282"/>
            <ac:picMk id="10" creationId="{A84885F0-224C-2D9C-A157-5409E8694400}"/>
          </ac:picMkLst>
        </pc:picChg>
        <pc:picChg chg="del">
          <ac:chgData name="Matteo Malvestiti" userId="0cce1eae-b684-4114-b402-5f5de95e3706" providerId="ADAL" clId="{79EB68A3-C804-2F4A-9B88-6C68021C3FFB}" dt="2023-09-14T13:27:13.060" v="1788" actId="478"/>
          <ac:picMkLst>
            <pc:docMk/>
            <pc:sldMk cId="2825805069" sldId="282"/>
            <ac:picMk id="12" creationId="{02A58044-55B2-25DA-836B-4E2BD7FC7184}"/>
          </ac:picMkLst>
        </pc:picChg>
        <pc:picChg chg="del">
          <ac:chgData name="Matteo Malvestiti" userId="0cce1eae-b684-4114-b402-5f5de95e3706" providerId="ADAL" clId="{79EB68A3-C804-2F4A-9B88-6C68021C3FFB}" dt="2023-09-14T13:27:10.733" v="1785" actId="478"/>
          <ac:picMkLst>
            <pc:docMk/>
            <pc:sldMk cId="2825805069" sldId="282"/>
            <ac:picMk id="14" creationId="{C5EE9378-E0A9-2265-EE29-7F6D318EE2EF}"/>
          </ac:picMkLst>
        </pc:picChg>
        <pc:picChg chg="add del mod">
          <ac:chgData name="Matteo Malvestiti" userId="0cce1eae-b684-4114-b402-5f5de95e3706" providerId="ADAL" clId="{79EB68A3-C804-2F4A-9B88-6C68021C3FFB}" dt="2023-09-14T13:38:10.421" v="1843" actId="478"/>
          <ac:picMkLst>
            <pc:docMk/>
            <pc:sldMk cId="2825805069" sldId="282"/>
            <ac:picMk id="15" creationId="{D90DFABF-1D28-99E9-B7B2-3127632467CD}"/>
          </ac:picMkLst>
        </pc:picChg>
        <pc:picChg chg="del">
          <ac:chgData name="Matteo Malvestiti" userId="0cce1eae-b684-4114-b402-5f5de95e3706" providerId="ADAL" clId="{79EB68A3-C804-2F4A-9B88-6C68021C3FFB}" dt="2023-09-14T13:27:13.727" v="1789" actId="478"/>
          <ac:picMkLst>
            <pc:docMk/>
            <pc:sldMk cId="2825805069" sldId="282"/>
            <ac:picMk id="16" creationId="{8A120FCB-35C1-88D7-EF6A-4760D0AE2836}"/>
          </ac:picMkLst>
        </pc:picChg>
        <pc:picChg chg="del">
          <ac:chgData name="Matteo Malvestiti" userId="0cce1eae-b684-4114-b402-5f5de95e3706" providerId="ADAL" clId="{79EB68A3-C804-2F4A-9B88-6C68021C3FFB}" dt="2023-09-14T13:27:10.007" v="1784" actId="478"/>
          <ac:picMkLst>
            <pc:docMk/>
            <pc:sldMk cId="2825805069" sldId="282"/>
            <ac:picMk id="20" creationId="{F8330942-3EA5-32E0-31E4-402563942651}"/>
          </ac:picMkLst>
        </pc:picChg>
        <pc:picChg chg="del">
          <ac:chgData name="Matteo Malvestiti" userId="0cce1eae-b684-4114-b402-5f5de95e3706" providerId="ADAL" clId="{79EB68A3-C804-2F4A-9B88-6C68021C3FFB}" dt="2023-09-14T13:27:14.440" v="1790" actId="478"/>
          <ac:picMkLst>
            <pc:docMk/>
            <pc:sldMk cId="2825805069" sldId="282"/>
            <ac:picMk id="24" creationId="{EBD3EA63-9A24-95D3-B485-45A6113BF0D7}"/>
          </ac:picMkLst>
        </pc:picChg>
        <pc:picChg chg="del">
          <ac:chgData name="Matteo Malvestiti" userId="0cce1eae-b684-4114-b402-5f5de95e3706" providerId="ADAL" clId="{79EB68A3-C804-2F4A-9B88-6C68021C3FFB}" dt="2023-09-14T13:27:15.642" v="1791" actId="478"/>
          <ac:picMkLst>
            <pc:docMk/>
            <pc:sldMk cId="2825805069" sldId="282"/>
            <ac:picMk id="28" creationId="{DFB43FF6-3256-DB26-1FE6-B2E4854EEA5C}"/>
          </ac:picMkLst>
        </pc:picChg>
      </pc:sldChg>
      <pc:sldChg chg="add del">
        <pc:chgData name="Matteo Malvestiti" userId="0cce1eae-b684-4114-b402-5f5de95e3706" providerId="ADAL" clId="{79EB68A3-C804-2F4A-9B88-6C68021C3FFB}" dt="2023-09-14T12:47:13.421" v="1508" actId="2696"/>
        <pc:sldMkLst>
          <pc:docMk/>
          <pc:sldMk cId="3547488952" sldId="282"/>
        </pc:sldMkLst>
      </pc:sldChg>
      <pc:sldChg chg="add del">
        <pc:chgData name="Matteo Malvestiti" userId="0cce1eae-b684-4114-b402-5f5de95e3706" providerId="ADAL" clId="{79EB68A3-C804-2F4A-9B88-6C68021C3FFB}" dt="2023-09-14T12:47:13.929" v="1509" actId="2696"/>
        <pc:sldMkLst>
          <pc:docMk/>
          <pc:sldMk cId="1845484965" sldId="283"/>
        </pc:sldMkLst>
      </pc:sldChg>
      <pc:sldChg chg="addSp delSp modSp add mod modAnim">
        <pc:chgData name="Matteo Malvestiti" userId="0cce1eae-b684-4114-b402-5f5de95e3706" providerId="ADAL" clId="{79EB68A3-C804-2F4A-9B88-6C68021C3FFB}" dt="2023-09-15T16:07:12.137" v="2113" actId="20577"/>
        <pc:sldMkLst>
          <pc:docMk/>
          <pc:sldMk cId="2628752706" sldId="283"/>
        </pc:sldMkLst>
        <pc:spChg chg="mod">
          <ac:chgData name="Matteo Malvestiti" userId="0cce1eae-b684-4114-b402-5f5de95e3706" providerId="ADAL" clId="{79EB68A3-C804-2F4A-9B88-6C68021C3FFB}" dt="2023-09-15T16:07:12.137" v="2113" actId="20577"/>
          <ac:spMkLst>
            <pc:docMk/>
            <pc:sldMk cId="2628752706" sldId="283"/>
            <ac:spMk id="2" creationId="{6029D087-0230-49F1-D0B0-AF88A03FF378}"/>
          </ac:spMkLst>
        </pc:spChg>
        <pc:spChg chg="add mod">
          <ac:chgData name="Matteo Malvestiti" userId="0cce1eae-b684-4114-b402-5f5de95e3706" providerId="ADAL" clId="{79EB68A3-C804-2F4A-9B88-6C68021C3FFB}" dt="2023-09-14T13:32:47.701" v="1819" actId="1076"/>
          <ac:spMkLst>
            <pc:docMk/>
            <pc:sldMk cId="2628752706" sldId="283"/>
            <ac:spMk id="3" creationId="{726D278D-13A3-9451-AE34-466D439D09AD}"/>
          </ac:spMkLst>
        </pc:spChg>
        <pc:spChg chg="add mod">
          <ac:chgData name="Matteo Malvestiti" userId="0cce1eae-b684-4114-b402-5f5de95e3706" providerId="ADAL" clId="{79EB68A3-C804-2F4A-9B88-6C68021C3FFB}" dt="2023-09-14T13:39:12.900" v="1857" actId="1076"/>
          <ac:spMkLst>
            <pc:docMk/>
            <pc:sldMk cId="2628752706" sldId="283"/>
            <ac:spMk id="6" creationId="{80ED90A5-F883-969F-B347-7580156DC410}"/>
          </ac:spMkLst>
        </pc:spChg>
        <pc:spChg chg="add mod">
          <ac:chgData name="Matteo Malvestiti" userId="0cce1eae-b684-4114-b402-5f5de95e3706" providerId="ADAL" clId="{79EB68A3-C804-2F4A-9B88-6C68021C3FFB}" dt="2023-09-14T13:40:04.874" v="1863"/>
          <ac:spMkLst>
            <pc:docMk/>
            <pc:sldMk cId="2628752706" sldId="283"/>
            <ac:spMk id="9" creationId="{6F653E8D-8C66-CBEE-3091-001963E1C2D6}"/>
          </ac:spMkLst>
        </pc:spChg>
        <pc:spChg chg="add mod">
          <ac:chgData name="Matteo Malvestiti" userId="0cce1eae-b684-4114-b402-5f5de95e3706" providerId="ADAL" clId="{79EB68A3-C804-2F4A-9B88-6C68021C3FFB}" dt="2023-09-14T13:40:04.874" v="1863"/>
          <ac:spMkLst>
            <pc:docMk/>
            <pc:sldMk cId="2628752706" sldId="283"/>
            <ac:spMk id="11" creationId="{54A8029B-D652-170B-BD51-8A117B2B4A47}"/>
          </ac:spMkLst>
        </pc:spChg>
        <pc:spChg chg="add mod">
          <ac:chgData name="Matteo Malvestiti" userId="0cce1eae-b684-4114-b402-5f5de95e3706" providerId="ADAL" clId="{79EB68A3-C804-2F4A-9B88-6C68021C3FFB}" dt="2023-09-14T13:40:04.874" v="1863"/>
          <ac:spMkLst>
            <pc:docMk/>
            <pc:sldMk cId="2628752706" sldId="283"/>
            <ac:spMk id="13" creationId="{38789E2B-4084-8D4C-14B8-F6651D67E392}"/>
          </ac:spMkLst>
        </pc:spChg>
        <pc:spChg chg="add mod">
          <ac:chgData name="Matteo Malvestiti" userId="0cce1eae-b684-4114-b402-5f5de95e3706" providerId="ADAL" clId="{79EB68A3-C804-2F4A-9B88-6C68021C3FFB}" dt="2023-09-14T13:40:04.874" v="1863"/>
          <ac:spMkLst>
            <pc:docMk/>
            <pc:sldMk cId="2628752706" sldId="283"/>
            <ac:spMk id="15" creationId="{5A02F759-838C-C67D-5068-44B20106E1A3}"/>
          </ac:spMkLst>
        </pc:spChg>
        <pc:spChg chg="add mod">
          <ac:chgData name="Matteo Malvestiti" userId="0cce1eae-b684-4114-b402-5f5de95e3706" providerId="ADAL" clId="{79EB68A3-C804-2F4A-9B88-6C68021C3FFB}" dt="2023-09-14T13:41:08.015" v="1878" actId="1076"/>
          <ac:spMkLst>
            <pc:docMk/>
            <pc:sldMk cId="2628752706" sldId="283"/>
            <ac:spMk id="17" creationId="{D202C413-3DDC-E6C3-FABD-19E54817435B}"/>
          </ac:spMkLst>
        </pc:spChg>
        <pc:picChg chg="add mod">
          <ac:chgData name="Matteo Malvestiti" userId="0cce1eae-b684-4114-b402-5f5de95e3706" providerId="ADAL" clId="{79EB68A3-C804-2F4A-9B88-6C68021C3FFB}" dt="2023-09-14T13:33:06.527" v="1821"/>
          <ac:picMkLst>
            <pc:docMk/>
            <pc:sldMk cId="2628752706" sldId="283"/>
            <ac:picMk id="5" creationId="{7183A8F4-D64E-2D63-09EC-F22D9208E903}"/>
          </ac:picMkLst>
        </pc:picChg>
        <pc:picChg chg="mod">
          <ac:chgData name="Matteo Malvestiti" userId="0cce1eae-b684-4114-b402-5f5de95e3706" providerId="ADAL" clId="{79EB68A3-C804-2F4A-9B88-6C68021C3FFB}" dt="2023-09-14T13:41:04.107" v="1876" actId="1076"/>
          <ac:picMkLst>
            <pc:docMk/>
            <pc:sldMk cId="2628752706" sldId="283"/>
            <ac:picMk id="7" creationId="{B39A3426-B11E-E082-FF94-07F2BBD85276}"/>
          </ac:picMkLst>
        </pc:picChg>
        <pc:picChg chg="del">
          <ac:chgData name="Matteo Malvestiti" userId="0cce1eae-b684-4114-b402-5f5de95e3706" providerId="ADAL" clId="{79EB68A3-C804-2F4A-9B88-6C68021C3FFB}" dt="2023-09-14T13:32:12.584" v="1811" actId="478"/>
          <ac:picMkLst>
            <pc:docMk/>
            <pc:sldMk cId="2628752706" sldId="283"/>
            <ac:picMk id="8" creationId="{B7748DD5-8F16-CF6E-6AA9-B2D20E396B10}"/>
          </ac:picMkLst>
        </pc:picChg>
        <pc:picChg chg="del">
          <ac:chgData name="Matteo Malvestiti" userId="0cce1eae-b684-4114-b402-5f5de95e3706" providerId="ADAL" clId="{79EB68A3-C804-2F4A-9B88-6C68021C3FFB}" dt="2023-09-14T13:32:14.078" v="1812" actId="478"/>
          <ac:picMkLst>
            <pc:docMk/>
            <pc:sldMk cId="2628752706" sldId="283"/>
            <ac:picMk id="10" creationId="{A84885F0-224C-2D9C-A157-5409E8694400}"/>
          </ac:picMkLst>
        </pc:picChg>
        <pc:picChg chg="del">
          <ac:chgData name="Matteo Malvestiti" userId="0cce1eae-b684-4114-b402-5f5de95e3706" providerId="ADAL" clId="{79EB68A3-C804-2F4A-9B88-6C68021C3FFB}" dt="2023-09-14T13:32:14.760" v="1813" actId="478"/>
          <ac:picMkLst>
            <pc:docMk/>
            <pc:sldMk cId="2628752706" sldId="283"/>
            <ac:picMk id="12" creationId="{02A58044-55B2-25DA-836B-4E2BD7FC7184}"/>
          </ac:picMkLst>
        </pc:picChg>
        <pc:picChg chg="del">
          <ac:chgData name="Matteo Malvestiti" userId="0cce1eae-b684-4114-b402-5f5de95e3706" providerId="ADAL" clId="{79EB68A3-C804-2F4A-9B88-6C68021C3FFB}" dt="2023-09-14T13:32:10.851" v="1809" actId="478"/>
          <ac:picMkLst>
            <pc:docMk/>
            <pc:sldMk cId="2628752706" sldId="283"/>
            <ac:picMk id="14" creationId="{C5EE9378-E0A9-2265-EE29-7F6D318EE2EF}"/>
          </ac:picMkLst>
        </pc:picChg>
        <pc:picChg chg="del">
          <ac:chgData name="Matteo Malvestiti" userId="0cce1eae-b684-4114-b402-5f5de95e3706" providerId="ADAL" clId="{79EB68A3-C804-2F4A-9B88-6C68021C3FFB}" dt="2023-09-14T13:32:15.282" v="1814" actId="478"/>
          <ac:picMkLst>
            <pc:docMk/>
            <pc:sldMk cId="2628752706" sldId="283"/>
            <ac:picMk id="16" creationId="{8A120FCB-35C1-88D7-EF6A-4760D0AE2836}"/>
          </ac:picMkLst>
        </pc:picChg>
        <pc:picChg chg="del">
          <ac:chgData name="Matteo Malvestiti" userId="0cce1eae-b684-4114-b402-5f5de95e3706" providerId="ADAL" clId="{79EB68A3-C804-2F4A-9B88-6C68021C3FFB}" dt="2023-09-14T13:32:11.566" v="1810" actId="478"/>
          <ac:picMkLst>
            <pc:docMk/>
            <pc:sldMk cId="2628752706" sldId="283"/>
            <ac:picMk id="18" creationId="{6B466EE9-53B2-C35C-1355-8AB83990C173}"/>
          </ac:picMkLst>
        </pc:picChg>
        <pc:picChg chg="del">
          <ac:chgData name="Matteo Malvestiti" userId="0cce1eae-b684-4114-b402-5f5de95e3706" providerId="ADAL" clId="{79EB68A3-C804-2F4A-9B88-6C68021C3FFB}" dt="2023-09-14T13:32:15.958" v="1815" actId="478"/>
          <ac:picMkLst>
            <pc:docMk/>
            <pc:sldMk cId="2628752706" sldId="283"/>
            <ac:picMk id="24" creationId="{EBD3EA63-9A24-95D3-B485-45A6113BF0D7}"/>
          </ac:picMkLst>
        </pc:picChg>
        <pc:picChg chg="del">
          <ac:chgData name="Matteo Malvestiti" userId="0cce1eae-b684-4114-b402-5f5de95e3706" providerId="ADAL" clId="{79EB68A3-C804-2F4A-9B88-6C68021C3FFB}" dt="2023-09-14T13:32:16.530" v="1816" actId="478"/>
          <ac:picMkLst>
            <pc:docMk/>
            <pc:sldMk cId="2628752706" sldId="283"/>
            <ac:picMk id="28" creationId="{DFB43FF6-3256-DB26-1FE6-B2E4854EEA5C}"/>
          </ac:picMkLst>
        </pc:picChg>
      </pc:sldChg>
      <pc:sldChg chg="add del">
        <pc:chgData name="Matteo Malvestiti" userId="0cce1eae-b684-4114-b402-5f5de95e3706" providerId="ADAL" clId="{79EB68A3-C804-2F4A-9B88-6C68021C3FFB}" dt="2023-09-14T12:47:14.392" v="1510" actId="2696"/>
        <pc:sldMkLst>
          <pc:docMk/>
          <pc:sldMk cId="2210285720" sldId="284"/>
        </pc:sldMkLst>
      </pc:sldChg>
      <pc:sldChg chg="addSp delSp modSp add mod modAnim">
        <pc:chgData name="Matteo Malvestiti" userId="0cce1eae-b684-4114-b402-5f5de95e3706" providerId="ADAL" clId="{79EB68A3-C804-2F4A-9B88-6C68021C3FFB}" dt="2023-09-15T16:07:09.366" v="2112" actId="20577"/>
        <pc:sldMkLst>
          <pc:docMk/>
          <pc:sldMk cId="3494462319" sldId="284"/>
        </pc:sldMkLst>
        <pc:spChg chg="mod">
          <ac:chgData name="Matteo Malvestiti" userId="0cce1eae-b684-4114-b402-5f5de95e3706" providerId="ADAL" clId="{79EB68A3-C804-2F4A-9B88-6C68021C3FFB}" dt="2023-09-15T16:07:09.366" v="2112" actId="20577"/>
          <ac:spMkLst>
            <pc:docMk/>
            <pc:sldMk cId="3494462319" sldId="284"/>
            <ac:spMk id="2" creationId="{6029D087-0230-49F1-D0B0-AF88A03FF378}"/>
          </ac:spMkLst>
        </pc:spChg>
        <pc:spChg chg="add mod">
          <ac:chgData name="Matteo Malvestiti" userId="0cce1eae-b684-4114-b402-5f5de95e3706" providerId="ADAL" clId="{79EB68A3-C804-2F4A-9B88-6C68021C3FFB}" dt="2023-09-14T13:43:42.369" v="1897" actId="1076"/>
          <ac:spMkLst>
            <pc:docMk/>
            <pc:sldMk cId="3494462319" sldId="284"/>
            <ac:spMk id="3" creationId="{DDD7AF11-5D45-6B10-C0BA-82FA6D1D14B6}"/>
          </ac:spMkLst>
        </pc:spChg>
        <pc:spChg chg="add mod">
          <ac:chgData name="Matteo Malvestiti" userId="0cce1eae-b684-4114-b402-5f5de95e3706" providerId="ADAL" clId="{79EB68A3-C804-2F4A-9B88-6C68021C3FFB}" dt="2023-09-14T13:44:36.534" v="1903" actId="1076"/>
          <ac:spMkLst>
            <pc:docMk/>
            <pc:sldMk cId="3494462319" sldId="284"/>
            <ac:spMk id="5" creationId="{880BB610-2C96-8765-B4CC-84DCDF5E48A2}"/>
          </ac:spMkLst>
        </pc:spChg>
        <pc:spChg chg="add mod">
          <ac:chgData name="Matteo Malvestiti" userId="0cce1eae-b684-4114-b402-5f5de95e3706" providerId="ADAL" clId="{79EB68A3-C804-2F4A-9B88-6C68021C3FFB}" dt="2023-09-14T13:44:27.385" v="1902" actId="1076"/>
          <ac:spMkLst>
            <pc:docMk/>
            <pc:sldMk cId="3494462319" sldId="284"/>
            <ac:spMk id="6" creationId="{84BA54D3-C4A8-CE55-FD5D-E34341C8B00E}"/>
          </ac:spMkLst>
        </pc:spChg>
        <pc:spChg chg="add mod">
          <ac:chgData name="Matteo Malvestiti" userId="0cce1eae-b684-4114-b402-5f5de95e3706" providerId="ADAL" clId="{79EB68A3-C804-2F4A-9B88-6C68021C3FFB}" dt="2023-09-14T13:45:06.968" v="1905" actId="1076"/>
          <ac:spMkLst>
            <pc:docMk/>
            <pc:sldMk cId="3494462319" sldId="284"/>
            <ac:spMk id="9" creationId="{CBF668FD-CD4A-5611-0FBD-AC40C1D673BD}"/>
          </ac:spMkLst>
        </pc:spChg>
        <pc:picChg chg="mod">
          <ac:chgData name="Matteo Malvestiti" userId="0cce1eae-b684-4114-b402-5f5de95e3706" providerId="ADAL" clId="{79EB68A3-C804-2F4A-9B88-6C68021C3FFB}" dt="2023-09-14T13:43:36.963" v="1895" actId="1076"/>
          <ac:picMkLst>
            <pc:docMk/>
            <pc:sldMk cId="3494462319" sldId="284"/>
            <ac:picMk id="7" creationId="{B39A3426-B11E-E082-FF94-07F2BBD85276}"/>
          </ac:picMkLst>
        </pc:picChg>
        <pc:picChg chg="del">
          <ac:chgData name="Matteo Malvestiti" userId="0cce1eae-b684-4114-b402-5f5de95e3706" providerId="ADAL" clId="{79EB68A3-C804-2F4A-9B88-6C68021C3FFB}" dt="2023-09-14T13:42:50.885" v="1886" actId="478"/>
          <ac:picMkLst>
            <pc:docMk/>
            <pc:sldMk cId="3494462319" sldId="284"/>
            <ac:picMk id="8" creationId="{B7748DD5-8F16-CF6E-6AA9-B2D20E396B10}"/>
          </ac:picMkLst>
        </pc:picChg>
        <pc:picChg chg="add mod">
          <ac:chgData name="Matteo Malvestiti" userId="0cce1eae-b684-4114-b402-5f5de95e3706" providerId="ADAL" clId="{79EB68A3-C804-2F4A-9B88-6C68021C3FFB}" dt="2023-09-14T13:45:18.150" v="1906"/>
          <ac:picMkLst>
            <pc:docMk/>
            <pc:sldMk cId="3494462319" sldId="284"/>
            <ac:picMk id="11" creationId="{C885C8A6-C013-B65C-D070-F2CC0534BFF7}"/>
          </ac:picMkLst>
        </pc:picChg>
        <pc:picChg chg="del">
          <ac:chgData name="Matteo Malvestiti" userId="0cce1eae-b684-4114-b402-5f5de95e3706" providerId="ADAL" clId="{79EB68A3-C804-2F4A-9B88-6C68021C3FFB}" dt="2023-09-14T13:42:52.308" v="1887" actId="478"/>
          <ac:picMkLst>
            <pc:docMk/>
            <pc:sldMk cId="3494462319" sldId="284"/>
            <ac:picMk id="12" creationId="{02A58044-55B2-25DA-836B-4E2BD7FC7184}"/>
          </ac:picMkLst>
        </pc:picChg>
        <pc:picChg chg="del">
          <ac:chgData name="Matteo Malvestiti" userId="0cce1eae-b684-4114-b402-5f5de95e3706" providerId="ADAL" clId="{79EB68A3-C804-2F4A-9B88-6C68021C3FFB}" dt="2023-09-14T13:42:54.505" v="1888" actId="478"/>
          <ac:picMkLst>
            <pc:docMk/>
            <pc:sldMk cId="3494462319" sldId="284"/>
            <ac:picMk id="16" creationId="{8A120FCB-35C1-88D7-EF6A-4760D0AE2836}"/>
          </ac:picMkLst>
        </pc:picChg>
        <pc:picChg chg="del">
          <ac:chgData name="Matteo Malvestiti" userId="0cce1eae-b684-4114-b402-5f5de95e3706" providerId="ADAL" clId="{79EB68A3-C804-2F4A-9B88-6C68021C3FFB}" dt="2023-09-14T13:43:24.812" v="1892" actId="478"/>
          <ac:picMkLst>
            <pc:docMk/>
            <pc:sldMk cId="3494462319" sldId="284"/>
            <ac:picMk id="18" creationId="{6B466EE9-53B2-C35C-1355-8AB83990C173}"/>
          </ac:picMkLst>
        </pc:picChg>
        <pc:picChg chg="del">
          <ac:chgData name="Matteo Malvestiti" userId="0cce1eae-b684-4114-b402-5f5de95e3706" providerId="ADAL" clId="{79EB68A3-C804-2F4A-9B88-6C68021C3FFB}" dt="2023-09-14T13:43:23.978" v="1891" actId="478"/>
          <ac:picMkLst>
            <pc:docMk/>
            <pc:sldMk cId="3494462319" sldId="284"/>
            <ac:picMk id="20" creationId="{F8330942-3EA5-32E0-31E4-402563942651}"/>
          </ac:picMkLst>
        </pc:picChg>
        <pc:picChg chg="del">
          <ac:chgData name="Matteo Malvestiti" userId="0cce1eae-b684-4114-b402-5f5de95e3706" providerId="ADAL" clId="{79EB68A3-C804-2F4A-9B88-6C68021C3FFB}" dt="2023-09-14T13:43:26.811" v="1893" actId="478"/>
          <ac:picMkLst>
            <pc:docMk/>
            <pc:sldMk cId="3494462319" sldId="284"/>
            <ac:picMk id="22" creationId="{D74FB6BB-C383-BE3B-950C-C644BFC120BA}"/>
          </ac:picMkLst>
        </pc:picChg>
        <pc:picChg chg="del">
          <ac:chgData name="Matteo Malvestiti" userId="0cce1eae-b684-4114-b402-5f5de95e3706" providerId="ADAL" clId="{79EB68A3-C804-2F4A-9B88-6C68021C3FFB}" dt="2023-09-14T13:42:55.421" v="1889" actId="478"/>
          <ac:picMkLst>
            <pc:docMk/>
            <pc:sldMk cId="3494462319" sldId="284"/>
            <ac:picMk id="24" creationId="{EBD3EA63-9A24-95D3-B485-45A6113BF0D7}"/>
          </ac:picMkLst>
        </pc:picChg>
        <pc:picChg chg="del">
          <ac:chgData name="Matteo Malvestiti" userId="0cce1eae-b684-4114-b402-5f5de95e3706" providerId="ADAL" clId="{79EB68A3-C804-2F4A-9B88-6C68021C3FFB}" dt="2023-09-14T13:42:57.754" v="1890" actId="478"/>
          <ac:picMkLst>
            <pc:docMk/>
            <pc:sldMk cId="3494462319" sldId="284"/>
            <ac:picMk id="28" creationId="{DFB43FF6-3256-DB26-1FE6-B2E4854EEA5C}"/>
          </ac:picMkLst>
        </pc:picChg>
      </pc:sldChg>
      <pc:sldChg chg="modSp add del mod modShow">
        <pc:chgData name="Matteo Malvestiti" userId="0cce1eae-b684-4114-b402-5f5de95e3706" providerId="ADAL" clId="{79EB68A3-C804-2F4A-9B88-6C68021C3FFB}" dt="2023-09-17T08:23:17.926" v="2640" actId="2696"/>
        <pc:sldMkLst>
          <pc:docMk/>
          <pc:sldMk cId="213394073" sldId="285"/>
        </pc:sldMkLst>
        <pc:spChg chg="mod">
          <ac:chgData name="Matteo Malvestiti" userId="0cce1eae-b684-4114-b402-5f5de95e3706" providerId="ADAL" clId="{79EB68A3-C804-2F4A-9B88-6C68021C3FFB}" dt="2023-09-15T16:07:05.259" v="2111" actId="20577"/>
          <ac:spMkLst>
            <pc:docMk/>
            <pc:sldMk cId="213394073" sldId="285"/>
            <ac:spMk id="2" creationId="{6029D087-0230-49F1-D0B0-AF88A03FF378}"/>
          </ac:spMkLst>
        </pc:spChg>
      </pc:sldChg>
      <pc:sldChg chg="add del">
        <pc:chgData name="Matteo Malvestiti" userId="0cce1eae-b684-4114-b402-5f5de95e3706" providerId="ADAL" clId="{79EB68A3-C804-2F4A-9B88-6C68021C3FFB}" dt="2023-09-14T12:47:14.820" v="1511" actId="2696"/>
        <pc:sldMkLst>
          <pc:docMk/>
          <pc:sldMk cId="1690438568" sldId="285"/>
        </pc:sldMkLst>
      </pc:sldChg>
      <pc:sldChg chg="add del">
        <pc:chgData name="Matteo Malvestiti" userId="0cce1eae-b684-4114-b402-5f5de95e3706" providerId="ADAL" clId="{79EB68A3-C804-2F4A-9B88-6C68021C3FFB}" dt="2023-09-14T12:47:15.215" v="1512" actId="2696"/>
        <pc:sldMkLst>
          <pc:docMk/>
          <pc:sldMk cId="3600922360" sldId="286"/>
        </pc:sldMkLst>
      </pc:sldChg>
      <pc:sldChg chg="add del">
        <pc:chgData name="Matteo Malvestiti" userId="0cce1eae-b684-4114-b402-5f5de95e3706" providerId="ADAL" clId="{79EB68A3-C804-2F4A-9B88-6C68021C3FFB}" dt="2023-09-14T12:47:15.643" v="1513" actId="2696"/>
        <pc:sldMkLst>
          <pc:docMk/>
          <pc:sldMk cId="971580246" sldId="287"/>
        </pc:sldMkLst>
      </pc:sldChg>
      <pc:sldChg chg="add del">
        <pc:chgData name="Matteo Malvestiti" userId="0cce1eae-b684-4114-b402-5f5de95e3706" providerId="ADAL" clId="{79EB68A3-C804-2F4A-9B88-6C68021C3FFB}" dt="2023-09-14T12:47:16.089" v="1514" actId="2696"/>
        <pc:sldMkLst>
          <pc:docMk/>
          <pc:sldMk cId="2309970056" sldId="288"/>
        </pc:sldMkLst>
      </pc:sldChg>
    </pc:docChg>
  </pc:docChgLst>
  <pc:docChgLst>
    <pc:chgData name="Claudia Mallimaci" userId="S::10741252@polimi.it::4e6afa78-b87b-4b6d-94bc-d06f6c0117bc" providerId="AD" clId="Web-{809F0ACB-A2B3-C8F8-31E3-817CAE140801}"/>
    <pc:docChg chg="modSld">
      <pc:chgData name="Claudia Mallimaci" userId="S::10741252@polimi.it::4e6afa78-b87b-4b6d-94bc-d06f6c0117bc" providerId="AD" clId="Web-{809F0ACB-A2B3-C8F8-31E3-817CAE140801}" dt="2023-09-14T12:19:24.618" v="8" actId="20577"/>
      <pc:docMkLst>
        <pc:docMk/>
      </pc:docMkLst>
      <pc:sldChg chg="modSp">
        <pc:chgData name="Claudia Mallimaci" userId="S::10741252@polimi.it::4e6afa78-b87b-4b6d-94bc-d06f6c0117bc" providerId="AD" clId="Web-{809F0ACB-A2B3-C8F8-31E3-817CAE140801}" dt="2023-09-14T12:19:24.618" v="8" actId="20577"/>
        <pc:sldMkLst>
          <pc:docMk/>
          <pc:sldMk cId="19554358" sldId="266"/>
        </pc:sldMkLst>
        <pc:spChg chg="mod">
          <ac:chgData name="Claudia Mallimaci" userId="S::10741252@polimi.it::4e6afa78-b87b-4b6d-94bc-d06f6c0117bc" providerId="AD" clId="Web-{809F0ACB-A2B3-C8F8-31E3-817CAE140801}" dt="2023-09-14T12:19:24.618" v="8" actId="20577"/>
          <ac:spMkLst>
            <pc:docMk/>
            <pc:sldMk cId="19554358" sldId="266"/>
            <ac:spMk id="13" creationId="{99F6965C-0397-F1B7-1745-C3C5B9E6FE66}"/>
          </ac:spMkLst>
        </pc:spChg>
      </pc:sldChg>
      <pc:sldChg chg="addSp delSp">
        <pc:chgData name="Claudia Mallimaci" userId="S::10741252@polimi.it::4e6afa78-b87b-4b6d-94bc-d06f6c0117bc" providerId="AD" clId="Web-{809F0ACB-A2B3-C8F8-31E3-817CAE140801}" dt="2023-09-14T12:18:34.038" v="1"/>
        <pc:sldMkLst>
          <pc:docMk/>
          <pc:sldMk cId="1969932383" sldId="269"/>
        </pc:sldMkLst>
        <pc:spChg chg="del">
          <ac:chgData name="Claudia Mallimaci" userId="S::10741252@polimi.it::4e6afa78-b87b-4b6d-94bc-d06f6c0117bc" providerId="AD" clId="Web-{809F0ACB-A2B3-C8F8-31E3-817CAE140801}" dt="2023-09-14T12:18:33.397" v="0"/>
          <ac:spMkLst>
            <pc:docMk/>
            <pc:sldMk cId="1969932383" sldId="269"/>
            <ac:spMk id="2" creationId="{78FC901A-FB54-61B3-E09F-8A3A3F0B9C7B}"/>
          </ac:spMkLst>
        </pc:spChg>
        <pc:spChg chg="add">
          <ac:chgData name="Claudia Mallimaci" userId="S::10741252@polimi.it::4e6afa78-b87b-4b6d-94bc-d06f6c0117bc" providerId="AD" clId="Web-{809F0ACB-A2B3-C8F8-31E3-817CAE140801}" dt="2023-09-14T12:18:34.038" v="1"/>
          <ac:spMkLst>
            <pc:docMk/>
            <pc:sldMk cId="1969932383" sldId="269"/>
            <ac:spMk id="5" creationId="{0EA9B6D0-8019-5213-3058-11A4661DC4A5}"/>
          </ac:spMkLst>
        </pc:spChg>
      </pc:sldChg>
      <pc:sldChg chg="addSp delSp">
        <pc:chgData name="Claudia Mallimaci" userId="S::10741252@polimi.it::4e6afa78-b87b-4b6d-94bc-d06f6c0117bc" providerId="AD" clId="Web-{809F0ACB-A2B3-C8F8-31E3-817CAE140801}" dt="2023-09-14T12:18:47.351" v="3"/>
        <pc:sldMkLst>
          <pc:docMk/>
          <pc:sldMk cId="2434125145" sldId="276"/>
        </pc:sldMkLst>
        <pc:spChg chg="del">
          <ac:chgData name="Claudia Mallimaci" userId="S::10741252@polimi.it::4e6afa78-b87b-4b6d-94bc-d06f6c0117bc" providerId="AD" clId="Web-{809F0ACB-A2B3-C8F8-31E3-817CAE140801}" dt="2023-09-14T12:18:46.851" v="2"/>
          <ac:spMkLst>
            <pc:docMk/>
            <pc:sldMk cId="2434125145" sldId="276"/>
            <ac:spMk id="2" creationId="{4F0159E0-E969-EF2D-35B6-40F0A16A88AC}"/>
          </ac:spMkLst>
        </pc:spChg>
        <pc:spChg chg="add">
          <ac:chgData name="Claudia Mallimaci" userId="S::10741252@polimi.it::4e6afa78-b87b-4b6d-94bc-d06f6c0117bc" providerId="AD" clId="Web-{809F0ACB-A2B3-C8F8-31E3-817CAE140801}" dt="2023-09-14T12:18:47.351" v="3"/>
          <ac:spMkLst>
            <pc:docMk/>
            <pc:sldMk cId="2434125145" sldId="276"/>
            <ac:spMk id="8" creationId="{7EF63347-3F54-170F-67AD-F7996A401BDE}"/>
          </ac:spMkLst>
        </pc:spChg>
      </pc:sldChg>
    </pc:docChg>
  </pc:docChgLst>
  <pc:docChgLst>
    <pc:chgData name="Claudia Mallimaci" userId="S::10741252@polimi.it::4e6afa78-b87b-4b6d-94bc-d06f6c0117bc" providerId="AD" clId="Web-{09D0EB44-0AA3-949F-3FEA-B40AB32A2556}"/>
    <pc:docChg chg="modSld">
      <pc:chgData name="Claudia Mallimaci" userId="S::10741252@polimi.it::4e6afa78-b87b-4b6d-94bc-d06f6c0117bc" providerId="AD" clId="Web-{09D0EB44-0AA3-949F-3FEA-B40AB32A2556}" dt="2023-09-14T14:23:42.896" v="541" actId="1076"/>
      <pc:docMkLst>
        <pc:docMk/>
      </pc:docMkLst>
      <pc:sldChg chg="modSp">
        <pc:chgData name="Claudia Mallimaci" userId="S::10741252@polimi.it::4e6afa78-b87b-4b6d-94bc-d06f6c0117bc" providerId="AD" clId="Web-{09D0EB44-0AA3-949F-3FEA-B40AB32A2556}" dt="2023-09-14T14:23:42.896" v="541" actId="1076"/>
        <pc:sldMkLst>
          <pc:docMk/>
          <pc:sldMk cId="1882716354" sldId="256"/>
        </pc:sldMkLst>
        <pc:spChg chg="mod">
          <ac:chgData name="Claudia Mallimaci" userId="S::10741252@polimi.it::4e6afa78-b87b-4b6d-94bc-d06f6c0117bc" providerId="AD" clId="Web-{09D0EB44-0AA3-949F-3FEA-B40AB32A2556}" dt="2023-09-14T14:23:18.661" v="540" actId="20577"/>
          <ac:spMkLst>
            <pc:docMk/>
            <pc:sldMk cId="1882716354" sldId="256"/>
            <ac:spMk id="4" creationId="{24FFF35C-C6F4-F4C5-B622-067A71C693B3}"/>
          </ac:spMkLst>
        </pc:spChg>
        <pc:picChg chg="mod">
          <ac:chgData name="Claudia Mallimaci" userId="S::10741252@polimi.it::4e6afa78-b87b-4b6d-94bc-d06f6c0117bc" providerId="AD" clId="Web-{09D0EB44-0AA3-949F-3FEA-B40AB32A2556}" dt="2023-09-14T14:23:42.896" v="541" actId="1076"/>
          <ac:picMkLst>
            <pc:docMk/>
            <pc:sldMk cId="1882716354" sldId="256"/>
            <ac:picMk id="3" creationId="{D6433C8B-CA9E-053F-5203-549B6DCE254B}"/>
          </ac:picMkLst>
        </pc:picChg>
      </pc:sldChg>
      <pc:sldChg chg="modSp">
        <pc:chgData name="Claudia Mallimaci" userId="S::10741252@polimi.it::4e6afa78-b87b-4b6d-94bc-d06f6c0117bc" providerId="AD" clId="Web-{09D0EB44-0AA3-949F-3FEA-B40AB32A2556}" dt="2023-09-14T14:11:10.039" v="536" actId="1076"/>
        <pc:sldMkLst>
          <pc:docMk/>
          <pc:sldMk cId="3369468817" sldId="257"/>
        </pc:sldMkLst>
        <pc:spChg chg="mod">
          <ac:chgData name="Claudia Mallimaci" userId="S::10741252@polimi.it::4e6afa78-b87b-4b6d-94bc-d06f6c0117bc" providerId="AD" clId="Web-{09D0EB44-0AA3-949F-3FEA-B40AB32A2556}" dt="2023-09-14T14:11:10.039" v="536" actId="1076"/>
          <ac:spMkLst>
            <pc:docMk/>
            <pc:sldMk cId="3369468817" sldId="257"/>
            <ac:spMk id="10" creationId="{273EA3A6-A43E-4012-181E-337C779B9794}"/>
          </ac:spMkLst>
        </pc:spChg>
      </pc:sldChg>
      <pc:sldChg chg="modSp">
        <pc:chgData name="Claudia Mallimaci" userId="S::10741252@polimi.it::4e6afa78-b87b-4b6d-94bc-d06f6c0117bc" providerId="AD" clId="Web-{09D0EB44-0AA3-949F-3FEA-B40AB32A2556}" dt="2023-09-14T14:10:27.162" v="529" actId="1076"/>
        <pc:sldMkLst>
          <pc:docMk/>
          <pc:sldMk cId="757202978" sldId="264"/>
        </pc:sldMkLst>
        <pc:spChg chg="mod">
          <ac:chgData name="Claudia Mallimaci" userId="S::10741252@polimi.it::4e6afa78-b87b-4b6d-94bc-d06f6c0117bc" providerId="AD" clId="Web-{09D0EB44-0AA3-949F-3FEA-B40AB32A2556}" dt="2023-09-14T14:10:27.162" v="529" actId="1076"/>
          <ac:spMkLst>
            <pc:docMk/>
            <pc:sldMk cId="757202978" sldId="264"/>
            <ac:spMk id="7" creationId="{32BBAB8F-CBAA-4C38-4085-8A2A5AC0C808}"/>
          </ac:spMkLst>
        </pc:spChg>
      </pc:sldChg>
      <pc:sldChg chg="addSp delSp modSp">
        <pc:chgData name="Claudia Mallimaci" userId="S::10741252@polimi.it::4e6afa78-b87b-4b6d-94bc-d06f6c0117bc" providerId="AD" clId="Web-{09D0EB44-0AA3-949F-3FEA-B40AB32A2556}" dt="2023-09-14T14:09:41.879" v="520" actId="1076"/>
        <pc:sldMkLst>
          <pc:docMk/>
          <pc:sldMk cId="3029423559" sldId="277"/>
        </pc:sldMkLst>
        <pc:spChg chg="mod">
          <ac:chgData name="Claudia Mallimaci" userId="S::10741252@polimi.it::4e6afa78-b87b-4b6d-94bc-d06f6c0117bc" providerId="AD" clId="Web-{09D0EB44-0AA3-949F-3FEA-B40AB32A2556}" dt="2023-09-14T13:46:19.230" v="189" actId="1076"/>
          <ac:spMkLst>
            <pc:docMk/>
            <pc:sldMk cId="3029423559" sldId="277"/>
            <ac:spMk id="2" creationId="{F2F6F300-10F4-A930-B48F-8F5F92FB417D}"/>
          </ac:spMkLst>
        </pc:spChg>
        <pc:spChg chg="add mod">
          <ac:chgData name="Claudia Mallimaci" userId="S::10741252@polimi.it::4e6afa78-b87b-4b6d-94bc-d06f6c0117bc" providerId="AD" clId="Web-{09D0EB44-0AA3-949F-3FEA-B40AB32A2556}" dt="2023-09-14T13:53:40.403" v="266" actId="1076"/>
          <ac:spMkLst>
            <pc:docMk/>
            <pc:sldMk cId="3029423559" sldId="277"/>
            <ac:spMk id="3" creationId="{FED15AC4-18EA-AFB8-4C99-ECAF104F20E3}"/>
          </ac:spMkLst>
        </pc:spChg>
        <pc:spChg chg="add mod">
          <ac:chgData name="Claudia Mallimaci" userId="S::10741252@polimi.it::4e6afa78-b87b-4b6d-94bc-d06f6c0117bc" providerId="AD" clId="Web-{09D0EB44-0AA3-949F-3FEA-B40AB32A2556}" dt="2023-09-14T14:09:41.879" v="520" actId="1076"/>
          <ac:spMkLst>
            <pc:docMk/>
            <pc:sldMk cId="3029423559" sldId="277"/>
            <ac:spMk id="5" creationId="{31782FD4-648C-BA89-C847-8ADAD8E960D6}"/>
          </ac:spMkLst>
        </pc:spChg>
        <pc:spChg chg="mod">
          <ac:chgData name="Claudia Mallimaci" userId="S::10741252@polimi.it::4e6afa78-b87b-4b6d-94bc-d06f6c0117bc" providerId="AD" clId="Web-{09D0EB44-0AA3-949F-3FEA-B40AB32A2556}" dt="2023-09-14T13:53:47.216" v="267" actId="1076"/>
          <ac:spMkLst>
            <pc:docMk/>
            <pc:sldMk cId="3029423559" sldId="277"/>
            <ac:spMk id="14" creationId="{7F06A07C-5E65-C8AB-FFB1-43B29FEC6408}"/>
          </ac:spMkLst>
        </pc:spChg>
        <pc:spChg chg="add mod">
          <ac:chgData name="Claudia Mallimaci" userId="S::10741252@polimi.it::4e6afa78-b87b-4b6d-94bc-d06f6c0117bc" providerId="AD" clId="Web-{09D0EB44-0AA3-949F-3FEA-B40AB32A2556}" dt="2023-09-14T14:06:08.089" v="439" actId="1076"/>
          <ac:spMkLst>
            <pc:docMk/>
            <pc:sldMk cId="3029423559" sldId="277"/>
            <ac:spMk id="250" creationId="{C42C7DDF-8D96-558C-1431-92D6DD66CEBC}"/>
          </ac:spMkLst>
        </pc:spChg>
        <pc:graphicFrameChg chg="add del mod modGraphic">
          <ac:chgData name="Claudia Mallimaci" userId="S::10741252@polimi.it::4e6afa78-b87b-4b6d-94bc-d06f6c0117bc" providerId="AD" clId="Web-{09D0EB44-0AA3-949F-3FEA-B40AB32A2556}" dt="2023-09-14T14:04:09.444" v="385"/>
          <ac:graphicFrameMkLst>
            <pc:docMk/>
            <pc:sldMk cId="3029423559" sldId="277"/>
            <ac:graphicFrameMk id="6" creationId="{CB311F60-7F7C-D599-C8C0-F15AFB397423}"/>
          </ac:graphicFrameMkLst>
        </pc:graphicFrameChg>
      </pc:sldChg>
    </pc:docChg>
  </pc:docChgLst>
  <pc:docChgLst>
    <pc:chgData name="Claudia Mallimaci" userId="S::10741252@polimi.it::4e6afa78-b87b-4b6d-94bc-d06f6c0117bc" providerId="AD" clId="Web-{45C15FFD-4F8D-184F-A4B5-890570DCD228}"/>
    <pc:docChg chg="modSld">
      <pc:chgData name="Claudia Mallimaci" userId="S::10741252@polimi.it::4e6afa78-b87b-4b6d-94bc-d06f6c0117bc" providerId="AD" clId="Web-{45C15FFD-4F8D-184F-A4B5-890570DCD228}" dt="2023-09-14T13:39:13.623" v="1121" actId="20577"/>
      <pc:docMkLst>
        <pc:docMk/>
      </pc:docMkLst>
      <pc:sldChg chg="modSp">
        <pc:chgData name="Claudia Mallimaci" userId="S::10741252@polimi.it::4e6afa78-b87b-4b6d-94bc-d06f6c0117bc" providerId="AD" clId="Web-{45C15FFD-4F8D-184F-A4B5-890570DCD228}" dt="2023-09-14T12:30:32.435" v="39" actId="1076"/>
        <pc:sldMkLst>
          <pc:docMk/>
          <pc:sldMk cId="1882716354" sldId="256"/>
        </pc:sldMkLst>
        <pc:spChg chg="mod">
          <ac:chgData name="Claudia Mallimaci" userId="S::10741252@polimi.it::4e6afa78-b87b-4b6d-94bc-d06f6c0117bc" providerId="AD" clId="Web-{45C15FFD-4F8D-184F-A4B5-890570DCD228}" dt="2023-09-14T12:30:28.138" v="38" actId="20577"/>
          <ac:spMkLst>
            <pc:docMk/>
            <pc:sldMk cId="1882716354" sldId="256"/>
            <ac:spMk id="4" creationId="{24FFF35C-C6F4-F4C5-B622-067A71C693B3}"/>
          </ac:spMkLst>
        </pc:spChg>
        <pc:picChg chg="mod">
          <ac:chgData name="Claudia Mallimaci" userId="S::10741252@polimi.it::4e6afa78-b87b-4b6d-94bc-d06f6c0117bc" providerId="AD" clId="Web-{45C15FFD-4F8D-184F-A4B5-890570DCD228}" dt="2023-09-14T12:30:32.435" v="39" actId="1076"/>
          <ac:picMkLst>
            <pc:docMk/>
            <pc:sldMk cId="1882716354" sldId="256"/>
            <ac:picMk id="3" creationId="{D6433C8B-CA9E-053F-5203-549B6DCE254B}"/>
          </ac:picMkLst>
        </pc:picChg>
      </pc:sldChg>
      <pc:sldChg chg="modSp modNotes">
        <pc:chgData name="Claudia Mallimaci" userId="S::10741252@polimi.it::4e6afa78-b87b-4b6d-94bc-d06f6c0117bc" providerId="AD" clId="Web-{45C15FFD-4F8D-184F-A4B5-890570DCD228}" dt="2023-09-14T13:04:19.395" v="202"/>
        <pc:sldMkLst>
          <pc:docMk/>
          <pc:sldMk cId="1525550566" sldId="260"/>
        </pc:sldMkLst>
        <pc:spChg chg="mod">
          <ac:chgData name="Claudia Mallimaci" userId="S::10741252@polimi.it::4e6afa78-b87b-4b6d-94bc-d06f6c0117bc" providerId="AD" clId="Web-{45C15FFD-4F8D-184F-A4B5-890570DCD228}" dt="2023-09-14T12:25:13.297" v="3" actId="20577"/>
          <ac:spMkLst>
            <pc:docMk/>
            <pc:sldMk cId="1525550566" sldId="260"/>
            <ac:spMk id="2" creationId="{1793BFBE-FBB1-6EA2-CA06-57F4D6B16A56}"/>
          </ac:spMkLst>
        </pc:spChg>
      </pc:sldChg>
      <pc:sldChg chg="modSp modNotes">
        <pc:chgData name="Claudia Mallimaci" userId="S::10741252@polimi.it::4e6afa78-b87b-4b6d-94bc-d06f6c0117bc" providerId="AD" clId="Web-{45C15FFD-4F8D-184F-A4B5-890570DCD228}" dt="2023-09-14T13:08:38.796" v="270"/>
        <pc:sldMkLst>
          <pc:docMk/>
          <pc:sldMk cId="3578184439" sldId="261"/>
        </pc:sldMkLst>
        <pc:spChg chg="mod">
          <ac:chgData name="Claudia Mallimaci" userId="S::10741252@polimi.it::4e6afa78-b87b-4b6d-94bc-d06f6c0117bc" providerId="AD" clId="Web-{45C15FFD-4F8D-184F-A4B5-890570DCD228}" dt="2023-09-14T12:26:05.502" v="8" actId="20577"/>
          <ac:spMkLst>
            <pc:docMk/>
            <pc:sldMk cId="3578184439" sldId="261"/>
            <ac:spMk id="7" creationId="{9402257E-7B57-4EC6-99B6-A66E50CCD937}"/>
          </ac:spMkLst>
        </pc:spChg>
      </pc:sldChg>
      <pc:sldChg chg="modSp modNotes">
        <pc:chgData name="Claudia Mallimaci" userId="S::10741252@polimi.it::4e6afa78-b87b-4b6d-94bc-d06f6c0117bc" providerId="AD" clId="Web-{45C15FFD-4F8D-184F-A4B5-890570DCD228}" dt="2023-09-14T13:18:46.275" v="604"/>
        <pc:sldMkLst>
          <pc:docMk/>
          <pc:sldMk cId="250314538" sldId="262"/>
        </pc:sldMkLst>
        <pc:spChg chg="mod">
          <ac:chgData name="Claudia Mallimaci" userId="S::10741252@polimi.it::4e6afa78-b87b-4b6d-94bc-d06f6c0117bc" providerId="AD" clId="Web-{45C15FFD-4F8D-184F-A4B5-890570DCD228}" dt="2023-09-14T12:28:07.945" v="18"/>
          <ac:spMkLst>
            <pc:docMk/>
            <pc:sldMk cId="250314538" sldId="262"/>
            <ac:spMk id="7" creationId="{BFB9823F-B6D4-25E0-3502-63888D408B8E}"/>
          </ac:spMkLst>
        </pc:spChg>
      </pc:sldChg>
      <pc:sldChg chg="modSp">
        <pc:chgData name="Claudia Mallimaci" userId="S::10741252@polimi.it::4e6afa78-b87b-4b6d-94bc-d06f6c0117bc" providerId="AD" clId="Web-{45C15FFD-4F8D-184F-A4B5-890570DCD228}" dt="2023-09-14T12:25:48.001" v="6"/>
        <pc:sldMkLst>
          <pc:docMk/>
          <pc:sldMk cId="757202978" sldId="264"/>
        </pc:sldMkLst>
        <pc:spChg chg="mod">
          <ac:chgData name="Claudia Mallimaci" userId="S::10741252@polimi.it::4e6afa78-b87b-4b6d-94bc-d06f6c0117bc" providerId="AD" clId="Web-{45C15FFD-4F8D-184F-A4B5-890570DCD228}" dt="2023-09-14T12:25:48.001" v="6"/>
          <ac:spMkLst>
            <pc:docMk/>
            <pc:sldMk cId="757202978" sldId="264"/>
            <ac:spMk id="13" creationId="{534E6443-816F-532A-0955-B5A961F67C2C}"/>
          </ac:spMkLst>
        </pc:spChg>
      </pc:sldChg>
      <pc:sldChg chg="modSp">
        <pc:chgData name="Claudia Mallimaci" userId="S::10741252@polimi.it::4e6afa78-b87b-4b6d-94bc-d06f6c0117bc" providerId="AD" clId="Web-{45C15FFD-4F8D-184F-A4B5-890570DCD228}" dt="2023-09-14T12:25:41.173" v="5"/>
        <pc:sldMkLst>
          <pc:docMk/>
          <pc:sldMk cId="3914073905" sldId="265"/>
        </pc:sldMkLst>
        <pc:spChg chg="mod">
          <ac:chgData name="Claudia Mallimaci" userId="S::10741252@polimi.it::4e6afa78-b87b-4b6d-94bc-d06f6c0117bc" providerId="AD" clId="Web-{45C15FFD-4F8D-184F-A4B5-890570DCD228}" dt="2023-09-14T12:25:41.173" v="5"/>
          <ac:spMkLst>
            <pc:docMk/>
            <pc:sldMk cId="3914073905" sldId="265"/>
            <ac:spMk id="15" creationId="{42737C36-8263-0158-F579-45EF3D9336BA}"/>
          </ac:spMkLst>
        </pc:spChg>
      </pc:sldChg>
      <pc:sldChg chg="modSp">
        <pc:chgData name="Claudia Mallimaci" userId="S::10741252@polimi.it::4e6afa78-b87b-4b6d-94bc-d06f6c0117bc" providerId="AD" clId="Web-{45C15FFD-4F8D-184F-A4B5-890570DCD228}" dt="2023-09-14T12:25:33.938" v="4"/>
        <pc:sldMkLst>
          <pc:docMk/>
          <pc:sldMk cId="19554358" sldId="266"/>
        </pc:sldMkLst>
        <pc:spChg chg="mod">
          <ac:chgData name="Claudia Mallimaci" userId="S::10741252@polimi.it::4e6afa78-b87b-4b6d-94bc-d06f6c0117bc" providerId="AD" clId="Web-{45C15FFD-4F8D-184F-A4B5-890570DCD228}" dt="2023-09-14T12:25:33.938" v="4"/>
          <ac:spMkLst>
            <pc:docMk/>
            <pc:sldMk cId="19554358" sldId="266"/>
            <ac:spMk id="13" creationId="{99F6965C-0397-F1B7-1745-C3C5B9E6FE66}"/>
          </ac:spMkLst>
        </pc:spChg>
      </pc:sldChg>
      <pc:sldChg chg="delSp modNotes">
        <pc:chgData name="Claudia Mallimaci" userId="S::10741252@polimi.it::4e6afa78-b87b-4b6d-94bc-d06f6c0117bc" providerId="AD" clId="Web-{45C15FFD-4F8D-184F-A4B5-890570DCD228}" dt="2023-09-14T13:27:52.345" v="921"/>
        <pc:sldMkLst>
          <pc:docMk/>
          <pc:sldMk cId="1205236321" sldId="267"/>
        </pc:sldMkLst>
        <pc:spChg chg="del">
          <ac:chgData name="Claudia Mallimaci" userId="S::10741252@polimi.it::4e6afa78-b87b-4b6d-94bc-d06f6c0117bc" providerId="AD" clId="Web-{45C15FFD-4F8D-184F-A4B5-890570DCD228}" dt="2023-09-14T12:31:11.015" v="42"/>
          <ac:spMkLst>
            <pc:docMk/>
            <pc:sldMk cId="1205236321" sldId="267"/>
            <ac:spMk id="24" creationId="{5DBC1D20-C4F8-B18B-1F37-C1F2E24B7436}"/>
          </ac:spMkLst>
        </pc:spChg>
        <pc:picChg chg="del">
          <ac:chgData name="Claudia Mallimaci" userId="S::10741252@polimi.it::4e6afa78-b87b-4b6d-94bc-d06f6c0117bc" providerId="AD" clId="Web-{45C15FFD-4F8D-184F-A4B5-890570DCD228}" dt="2023-09-14T12:31:05.437" v="40"/>
          <ac:picMkLst>
            <pc:docMk/>
            <pc:sldMk cId="1205236321" sldId="267"/>
            <ac:picMk id="11" creationId="{9D5B7F4C-8FF8-FB07-D074-9BE3B4070A07}"/>
          </ac:picMkLst>
        </pc:picChg>
        <pc:picChg chg="del">
          <ac:chgData name="Claudia Mallimaci" userId="S::10741252@polimi.it::4e6afa78-b87b-4b6d-94bc-d06f6c0117bc" providerId="AD" clId="Web-{45C15FFD-4F8D-184F-A4B5-890570DCD228}" dt="2023-09-14T12:31:06.983" v="41"/>
          <ac:picMkLst>
            <pc:docMk/>
            <pc:sldMk cId="1205236321" sldId="267"/>
            <ac:picMk id="33" creationId="{9544DBA8-72FB-6E14-56A6-356D914255A4}"/>
          </ac:picMkLst>
        </pc:picChg>
      </pc:sldChg>
      <pc:sldChg chg="modSp modNotes">
        <pc:chgData name="Claudia Mallimaci" userId="S::10741252@polimi.it::4e6afa78-b87b-4b6d-94bc-d06f6c0117bc" providerId="AD" clId="Web-{45C15FFD-4F8D-184F-A4B5-890570DCD228}" dt="2023-09-14T13:08:58.969" v="301"/>
        <pc:sldMkLst>
          <pc:docMk/>
          <pc:sldMk cId="859412748" sldId="268"/>
        </pc:sldMkLst>
        <pc:spChg chg="mod">
          <ac:chgData name="Claudia Mallimaci" userId="S::10741252@polimi.it::4e6afa78-b87b-4b6d-94bc-d06f6c0117bc" providerId="AD" clId="Web-{45C15FFD-4F8D-184F-A4B5-890570DCD228}" dt="2023-09-14T12:26:08.033" v="9"/>
          <ac:spMkLst>
            <pc:docMk/>
            <pc:sldMk cId="859412748" sldId="268"/>
            <ac:spMk id="6" creationId="{69D50203-B588-DA92-68D1-AB55A6D4E3CC}"/>
          </ac:spMkLst>
        </pc:spChg>
      </pc:sldChg>
      <pc:sldChg chg="modSp modNotes">
        <pc:chgData name="Claudia Mallimaci" userId="S::10741252@polimi.it::4e6afa78-b87b-4b6d-94bc-d06f6c0117bc" providerId="AD" clId="Web-{45C15FFD-4F8D-184F-A4B5-890570DCD228}" dt="2023-09-14T13:09:31.877" v="348"/>
        <pc:sldMkLst>
          <pc:docMk/>
          <pc:sldMk cId="1969932383" sldId="269"/>
        </pc:sldMkLst>
        <pc:spChg chg="mod">
          <ac:chgData name="Claudia Mallimaci" userId="S::10741252@polimi.it::4e6afa78-b87b-4b6d-94bc-d06f6c0117bc" providerId="AD" clId="Web-{45C15FFD-4F8D-184F-A4B5-890570DCD228}" dt="2023-09-14T12:27:37.178" v="11" actId="20577"/>
          <ac:spMkLst>
            <pc:docMk/>
            <pc:sldMk cId="1969932383" sldId="269"/>
            <ac:spMk id="9" creationId="{F2D5DC67-AA56-02AF-609D-DCEBFE438E66}"/>
          </ac:spMkLst>
        </pc:spChg>
      </pc:sldChg>
      <pc:sldChg chg="modSp modNotes">
        <pc:chgData name="Claudia Mallimaci" userId="S::10741252@polimi.it::4e6afa78-b87b-4b6d-94bc-d06f6c0117bc" providerId="AD" clId="Web-{45C15FFD-4F8D-184F-A4B5-890570DCD228}" dt="2023-09-14T13:13:48.841" v="425"/>
        <pc:sldMkLst>
          <pc:docMk/>
          <pc:sldMk cId="29353850" sldId="270"/>
        </pc:sldMkLst>
        <pc:spChg chg="mod">
          <ac:chgData name="Claudia Mallimaci" userId="S::10741252@polimi.it::4e6afa78-b87b-4b6d-94bc-d06f6c0117bc" providerId="AD" clId="Web-{45C15FFD-4F8D-184F-A4B5-890570DCD228}" dt="2023-09-14T12:27:45.069" v="13" actId="20577"/>
          <ac:spMkLst>
            <pc:docMk/>
            <pc:sldMk cId="29353850" sldId="270"/>
            <ac:spMk id="8" creationId="{D24A4459-3083-40AE-2EEC-9CB1A3EDA3B5}"/>
          </ac:spMkLst>
        </pc:spChg>
        <pc:picChg chg="mod">
          <ac:chgData name="Claudia Mallimaci" userId="S::10741252@polimi.it::4e6afa78-b87b-4b6d-94bc-d06f6c0117bc" providerId="AD" clId="Web-{45C15FFD-4F8D-184F-A4B5-890570DCD228}" dt="2023-09-14T12:51:02.487" v="47" actId="1076"/>
          <ac:picMkLst>
            <pc:docMk/>
            <pc:sldMk cId="29353850" sldId="270"/>
            <ac:picMk id="5" creationId="{03DC9892-9E92-09D1-3239-793099F203FD}"/>
          </ac:picMkLst>
        </pc:picChg>
      </pc:sldChg>
      <pc:sldChg chg="modSp modNotes">
        <pc:chgData name="Claudia Mallimaci" userId="S::10741252@polimi.it::4e6afa78-b87b-4b6d-94bc-d06f6c0117bc" providerId="AD" clId="Web-{45C15FFD-4F8D-184F-A4B5-890570DCD228}" dt="2023-09-14T13:14:38.140" v="466"/>
        <pc:sldMkLst>
          <pc:docMk/>
          <pc:sldMk cId="1788650030" sldId="271"/>
        </pc:sldMkLst>
        <pc:spChg chg="mod">
          <ac:chgData name="Claudia Mallimaci" userId="S::10741252@polimi.it::4e6afa78-b87b-4b6d-94bc-d06f6c0117bc" providerId="AD" clId="Web-{45C15FFD-4F8D-184F-A4B5-890570DCD228}" dt="2023-09-14T12:27:49.631" v="15" actId="20577"/>
          <ac:spMkLst>
            <pc:docMk/>
            <pc:sldMk cId="1788650030" sldId="271"/>
            <ac:spMk id="6" creationId="{69A1C677-21BB-A53B-50C9-E6CF1A11905A}"/>
          </ac:spMkLst>
        </pc:spChg>
      </pc:sldChg>
      <pc:sldChg chg="modSp modNotes">
        <pc:chgData name="Claudia Mallimaci" userId="S::10741252@polimi.it::4e6afa78-b87b-4b6d-94bc-d06f6c0117bc" providerId="AD" clId="Web-{45C15FFD-4F8D-184F-A4B5-890570DCD228}" dt="2023-09-14T13:16:04.346" v="559"/>
        <pc:sldMkLst>
          <pc:docMk/>
          <pc:sldMk cId="1373620801" sldId="272"/>
        </pc:sldMkLst>
        <pc:spChg chg="mod">
          <ac:chgData name="Claudia Mallimaci" userId="S::10741252@polimi.it::4e6afa78-b87b-4b6d-94bc-d06f6c0117bc" providerId="AD" clId="Web-{45C15FFD-4F8D-184F-A4B5-890570DCD228}" dt="2023-09-14T12:27:56.429" v="17"/>
          <ac:spMkLst>
            <pc:docMk/>
            <pc:sldMk cId="1373620801" sldId="272"/>
            <ac:spMk id="5" creationId="{831218C9-D3B9-DE72-4075-26E5D3535EE8}"/>
          </ac:spMkLst>
        </pc:spChg>
        <pc:spChg chg="mod">
          <ac:chgData name="Claudia Mallimaci" userId="S::10741252@polimi.it::4e6afa78-b87b-4b6d-94bc-d06f6c0117bc" providerId="AD" clId="Web-{45C15FFD-4F8D-184F-A4B5-890570DCD228}" dt="2023-09-14T12:27:52.616" v="16"/>
          <ac:spMkLst>
            <pc:docMk/>
            <pc:sldMk cId="1373620801" sldId="272"/>
            <ac:spMk id="8" creationId="{99CE01FA-2176-B32F-C0CA-7E01D4EB047F}"/>
          </ac:spMkLst>
        </pc:spChg>
      </pc:sldChg>
      <pc:sldChg chg="modSp modNotes">
        <pc:chgData name="Claudia Mallimaci" userId="S::10741252@polimi.it::4e6afa78-b87b-4b6d-94bc-d06f6c0117bc" providerId="AD" clId="Web-{45C15FFD-4F8D-184F-A4B5-890570DCD228}" dt="2023-09-14T13:21:32.438" v="693"/>
        <pc:sldMkLst>
          <pc:docMk/>
          <pc:sldMk cId="1304169553" sldId="273"/>
        </pc:sldMkLst>
        <pc:spChg chg="mod">
          <ac:chgData name="Claudia Mallimaci" userId="S::10741252@polimi.it::4e6afa78-b87b-4b6d-94bc-d06f6c0117bc" providerId="AD" clId="Web-{45C15FFD-4F8D-184F-A4B5-890570DCD228}" dt="2023-09-14T12:28:17.492" v="20" actId="20577"/>
          <ac:spMkLst>
            <pc:docMk/>
            <pc:sldMk cId="1304169553" sldId="273"/>
            <ac:spMk id="5" creationId="{E6B98F5F-7B83-E916-2BE7-DACCBFAAA97E}"/>
          </ac:spMkLst>
        </pc:spChg>
      </pc:sldChg>
      <pc:sldChg chg="modSp modNotes">
        <pc:chgData name="Claudia Mallimaci" userId="S::10741252@polimi.it::4e6afa78-b87b-4b6d-94bc-d06f6c0117bc" providerId="AD" clId="Web-{45C15FFD-4F8D-184F-A4B5-890570DCD228}" dt="2023-09-14T13:24:12.554" v="757"/>
        <pc:sldMkLst>
          <pc:docMk/>
          <pc:sldMk cId="3079082037" sldId="275"/>
        </pc:sldMkLst>
        <pc:spChg chg="mod">
          <ac:chgData name="Claudia Mallimaci" userId="S::10741252@polimi.it::4e6afa78-b87b-4b6d-94bc-d06f6c0117bc" providerId="AD" clId="Web-{45C15FFD-4F8D-184F-A4B5-890570DCD228}" dt="2023-09-14T12:28:25.274" v="22" actId="20577"/>
          <ac:spMkLst>
            <pc:docMk/>
            <pc:sldMk cId="3079082037" sldId="275"/>
            <ac:spMk id="6" creationId="{5DEEE642-93A5-ABD9-6F0E-EBDCF87611C9}"/>
          </ac:spMkLst>
        </pc:spChg>
      </pc:sldChg>
      <pc:sldChg chg="modSp modNotes">
        <pc:chgData name="Claudia Mallimaci" userId="S::10741252@polimi.it::4e6afa78-b87b-4b6d-94bc-d06f6c0117bc" providerId="AD" clId="Web-{45C15FFD-4F8D-184F-A4B5-890570DCD228}" dt="2023-09-14T13:27:12.421" v="888"/>
        <pc:sldMkLst>
          <pc:docMk/>
          <pc:sldMk cId="2434125145" sldId="276"/>
        </pc:sldMkLst>
        <pc:spChg chg="mod">
          <ac:chgData name="Claudia Mallimaci" userId="S::10741252@polimi.it::4e6afa78-b87b-4b6d-94bc-d06f6c0117bc" providerId="AD" clId="Web-{45C15FFD-4F8D-184F-A4B5-890570DCD228}" dt="2023-09-14T12:28:33.086" v="24" actId="20577"/>
          <ac:spMkLst>
            <pc:docMk/>
            <pc:sldMk cId="2434125145" sldId="276"/>
            <ac:spMk id="6" creationId="{5AE24143-15A2-214D-C101-28C9807DB39A}"/>
          </ac:spMkLst>
        </pc:spChg>
      </pc:sldChg>
      <pc:sldChg chg="addSp modSp">
        <pc:chgData name="Claudia Mallimaci" userId="S::10741252@polimi.it::4e6afa78-b87b-4b6d-94bc-d06f6c0117bc" providerId="AD" clId="Web-{45C15FFD-4F8D-184F-A4B5-890570DCD228}" dt="2023-09-14T13:39:13.623" v="1121" actId="20577"/>
        <pc:sldMkLst>
          <pc:docMk/>
          <pc:sldMk cId="3029423559" sldId="277"/>
        </pc:sldMkLst>
        <pc:spChg chg="add mod">
          <ac:chgData name="Claudia Mallimaci" userId="S::10741252@polimi.it::4e6afa78-b87b-4b6d-94bc-d06f6c0117bc" providerId="AD" clId="Web-{45C15FFD-4F8D-184F-A4B5-890570DCD228}" dt="2023-09-14T13:39:13.623" v="1121" actId="20577"/>
          <ac:spMkLst>
            <pc:docMk/>
            <pc:sldMk cId="3029423559" sldId="277"/>
            <ac:spMk id="2" creationId="{F2F6F300-10F4-A930-B48F-8F5F92FB417D}"/>
          </ac:spMkLst>
        </pc:spChg>
        <pc:spChg chg="mod">
          <ac:chgData name="Claudia Mallimaci" userId="S::10741252@polimi.it::4e6afa78-b87b-4b6d-94bc-d06f6c0117bc" providerId="AD" clId="Web-{45C15FFD-4F8D-184F-A4B5-890570DCD228}" dt="2023-09-14T12:29:01.947" v="27" actId="1076"/>
          <ac:spMkLst>
            <pc:docMk/>
            <pc:sldMk cId="3029423559" sldId="277"/>
            <ac:spMk id="14" creationId="{7F06A07C-5E65-C8AB-FFB1-43B29FEC6408}"/>
          </ac:spMkLst>
        </pc:spChg>
      </pc:sldChg>
    </pc:docChg>
  </pc:docChgLst>
  <pc:docChgLst>
    <pc:chgData name="Claudia Mallimaci" userId="4e6afa78-b87b-4b6d-94bc-d06f6c0117bc" providerId="ADAL" clId="{330D151A-4F70-40F0-9504-89EF7E5FC788}"/>
    <pc:docChg chg="undo custSel addSld delSld modSld">
      <pc:chgData name="Claudia Mallimaci" userId="4e6afa78-b87b-4b6d-94bc-d06f6c0117bc" providerId="ADAL" clId="{330D151A-4F70-40F0-9504-89EF7E5FC788}" dt="2023-05-19T08:09:36.550" v="256" actId="1076"/>
      <pc:docMkLst>
        <pc:docMk/>
      </pc:docMkLst>
      <pc:sldChg chg="addSp delSp modSp mod modClrScheme chgLayout">
        <pc:chgData name="Claudia Mallimaci" userId="4e6afa78-b87b-4b6d-94bc-d06f6c0117bc" providerId="ADAL" clId="{330D151A-4F70-40F0-9504-89EF7E5FC788}" dt="2023-05-19T08:05:38.231" v="161" actId="478"/>
        <pc:sldMkLst>
          <pc:docMk/>
          <pc:sldMk cId="1882716354" sldId="256"/>
        </pc:sldMkLst>
        <pc:spChg chg="add del mod ord">
          <ac:chgData name="Claudia Mallimaci" userId="4e6afa78-b87b-4b6d-94bc-d06f6c0117bc" providerId="ADAL" clId="{330D151A-4F70-40F0-9504-89EF7E5FC788}" dt="2023-05-19T07:27:54.038" v="18" actId="700"/>
          <ac:spMkLst>
            <pc:docMk/>
            <pc:sldMk cId="1882716354" sldId="256"/>
            <ac:spMk id="2" creationId="{2E15910A-554A-8F28-F1FA-EBCFB54981EC}"/>
          </ac:spMkLst>
        </pc:spChg>
        <pc:spChg chg="add del mod">
          <ac:chgData name="Claudia Mallimaci" userId="4e6afa78-b87b-4b6d-94bc-d06f6c0117bc" providerId="ADAL" clId="{330D151A-4F70-40F0-9504-89EF7E5FC788}" dt="2023-05-19T07:27:54.038" v="18" actId="700"/>
          <ac:spMkLst>
            <pc:docMk/>
            <pc:sldMk cId="1882716354" sldId="256"/>
            <ac:spMk id="3" creationId="{E8CD22E6-E249-21AE-AAA8-201BFAA7D152}"/>
          </ac:spMkLst>
        </pc:spChg>
        <pc:spChg chg="add del mod ord">
          <ac:chgData name="Claudia Mallimaci" userId="4e6afa78-b87b-4b6d-94bc-d06f6c0117bc" providerId="ADAL" clId="{330D151A-4F70-40F0-9504-89EF7E5FC788}" dt="2023-05-19T07:27:54.038" v="18" actId="700"/>
          <ac:spMkLst>
            <pc:docMk/>
            <pc:sldMk cId="1882716354" sldId="256"/>
            <ac:spMk id="4" creationId="{1C3159A7-42B8-5643-8B39-AA88CBAB1A0A}"/>
          </ac:spMkLst>
        </pc:spChg>
        <pc:spChg chg="add del mod ord">
          <ac:chgData name="Claudia Mallimaci" userId="4e6afa78-b87b-4b6d-94bc-d06f6c0117bc" providerId="ADAL" clId="{330D151A-4F70-40F0-9504-89EF7E5FC788}" dt="2023-05-19T07:28:43.611" v="39" actId="700"/>
          <ac:spMkLst>
            <pc:docMk/>
            <pc:sldMk cId="1882716354" sldId="256"/>
            <ac:spMk id="5" creationId="{415F01AD-54A7-7C28-7DD7-0E2E2AEAE104}"/>
          </ac:spMkLst>
        </pc:spChg>
        <pc:spChg chg="add del mod ord">
          <ac:chgData name="Claudia Mallimaci" userId="4e6afa78-b87b-4b6d-94bc-d06f6c0117bc" providerId="ADAL" clId="{330D151A-4F70-40F0-9504-89EF7E5FC788}" dt="2023-05-19T07:28:43.611" v="39" actId="700"/>
          <ac:spMkLst>
            <pc:docMk/>
            <pc:sldMk cId="1882716354" sldId="256"/>
            <ac:spMk id="6" creationId="{3B8DE971-AB6F-717C-2470-8EEFD4FE0CB6}"/>
          </ac:spMkLst>
        </pc:spChg>
        <pc:spChg chg="add mod">
          <ac:chgData name="Claudia Mallimaci" userId="4e6afa78-b87b-4b6d-94bc-d06f6c0117bc" providerId="ADAL" clId="{330D151A-4F70-40F0-9504-89EF7E5FC788}" dt="2023-05-19T07:43:12.716" v="100"/>
          <ac:spMkLst>
            <pc:docMk/>
            <pc:sldMk cId="1882716354" sldId="256"/>
            <ac:spMk id="7" creationId="{28962DFE-2D1A-D1E9-4EBC-11707B8349D9}"/>
          </ac:spMkLst>
        </pc:spChg>
        <pc:spChg chg="add del mod ord">
          <ac:chgData name="Claudia Mallimaci" userId="4e6afa78-b87b-4b6d-94bc-d06f6c0117bc" providerId="ADAL" clId="{330D151A-4F70-40F0-9504-89EF7E5FC788}" dt="2023-05-19T08:04:46.867" v="150" actId="700"/>
          <ac:spMkLst>
            <pc:docMk/>
            <pc:sldMk cId="1882716354" sldId="256"/>
            <ac:spMk id="8" creationId="{67CFA51B-2FCA-5FA0-E298-D2C72ACE3D3D}"/>
          </ac:spMkLst>
        </pc:spChg>
        <pc:spChg chg="add del mod ord">
          <ac:chgData name="Claudia Mallimaci" userId="4e6afa78-b87b-4b6d-94bc-d06f6c0117bc" providerId="ADAL" clId="{330D151A-4F70-40F0-9504-89EF7E5FC788}" dt="2023-05-19T08:04:41.948" v="140" actId="700"/>
          <ac:spMkLst>
            <pc:docMk/>
            <pc:sldMk cId="1882716354" sldId="256"/>
            <ac:spMk id="9" creationId="{AD36D505-39A6-1A73-A8D8-9F96651B6AD5}"/>
          </ac:spMkLst>
        </pc:spChg>
        <pc:spChg chg="add del mod">
          <ac:chgData name="Claudia Mallimaci" userId="4e6afa78-b87b-4b6d-94bc-d06f6c0117bc" providerId="ADAL" clId="{330D151A-4F70-40F0-9504-89EF7E5FC788}" dt="2023-05-19T08:04:41.625" v="139" actId="21"/>
          <ac:spMkLst>
            <pc:docMk/>
            <pc:sldMk cId="1882716354" sldId="256"/>
            <ac:spMk id="11" creationId="{AF4008BC-E68F-5CDE-C51F-F66689F955D1}"/>
          </ac:spMkLst>
        </pc:spChg>
        <pc:spChg chg="add del mod">
          <ac:chgData name="Claudia Mallimaci" userId="4e6afa78-b87b-4b6d-94bc-d06f6c0117bc" providerId="ADAL" clId="{330D151A-4F70-40F0-9504-89EF7E5FC788}" dt="2023-05-19T08:05:38.231" v="161" actId="478"/>
          <ac:spMkLst>
            <pc:docMk/>
            <pc:sldMk cId="1882716354" sldId="256"/>
            <ac:spMk id="12" creationId="{63110C98-EA3E-5388-CC32-36C4F8736B08}"/>
          </ac:spMkLst>
        </pc:spChg>
      </pc:sldChg>
      <pc:sldChg chg="addSp delSp modSp mod delDesignElem">
        <pc:chgData name="Claudia Mallimaci" userId="4e6afa78-b87b-4b6d-94bc-d06f6c0117bc" providerId="ADAL" clId="{330D151A-4F70-40F0-9504-89EF7E5FC788}" dt="2023-05-19T08:09:32.418" v="255" actId="1076"/>
        <pc:sldMkLst>
          <pc:docMk/>
          <pc:sldMk cId="3369468817" sldId="257"/>
        </pc:sldMkLst>
        <pc:spChg chg="add mod">
          <ac:chgData name="Claudia Mallimaci" userId="4e6afa78-b87b-4b6d-94bc-d06f6c0117bc" providerId="ADAL" clId="{330D151A-4F70-40F0-9504-89EF7E5FC788}" dt="2023-05-19T07:44:38.950" v="101"/>
          <ac:spMkLst>
            <pc:docMk/>
            <pc:sldMk cId="3369468817" sldId="257"/>
            <ac:spMk id="2" creationId="{C01797C7-732A-162F-21DE-B470207D5023}"/>
          </ac:spMkLst>
        </pc:spChg>
        <pc:spChg chg="add mod">
          <ac:chgData name="Claudia Mallimaci" userId="4e6afa78-b87b-4b6d-94bc-d06f6c0117bc" providerId="ADAL" clId="{330D151A-4F70-40F0-9504-89EF7E5FC788}" dt="2023-05-19T08:09:32.418" v="255" actId="1076"/>
          <ac:spMkLst>
            <pc:docMk/>
            <pc:sldMk cId="3369468817" sldId="257"/>
            <ac:spMk id="3" creationId="{D13ED236-3FBA-C4D9-4658-28E5565D01BF}"/>
          </ac:spMkLst>
        </pc:spChg>
        <pc:spChg chg="del">
          <ac:chgData name="Claudia Mallimaci" userId="4e6afa78-b87b-4b6d-94bc-d06f6c0117bc" providerId="ADAL" clId="{330D151A-4F70-40F0-9504-89EF7E5FC788}" dt="2023-05-19T07:24:52.636" v="14"/>
          <ac:spMkLst>
            <pc:docMk/>
            <pc:sldMk cId="3369468817" sldId="257"/>
            <ac:spMk id="1042" creationId="{E8DC6FCD-811B-436E-9FEE-FC957486CD7E}"/>
          </ac:spMkLst>
        </pc:spChg>
        <pc:picChg chg="mod">
          <ac:chgData name="Claudia Mallimaci" userId="4e6afa78-b87b-4b6d-94bc-d06f6c0117bc" providerId="ADAL" clId="{330D151A-4F70-40F0-9504-89EF7E5FC788}" dt="2023-05-19T08:07:41.158" v="173" actId="1076"/>
          <ac:picMkLst>
            <pc:docMk/>
            <pc:sldMk cId="3369468817" sldId="257"/>
            <ac:picMk id="1026" creationId="{87AA4638-8454-F3F5-E516-6DC48D254A33}"/>
          </ac:picMkLst>
        </pc:picChg>
        <pc:picChg chg="mod">
          <ac:chgData name="Claudia Mallimaci" userId="4e6afa78-b87b-4b6d-94bc-d06f6c0117bc" providerId="ADAL" clId="{330D151A-4F70-40F0-9504-89EF7E5FC788}" dt="2023-05-19T08:07:36.051" v="171" actId="1076"/>
          <ac:picMkLst>
            <pc:docMk/>
            <pc:sldMk cId="3369468817" sldId="257"/>
            <ac:picMk id="1028" creationId="{A65D7996-1818-C1E8-45F5-82771E74DBF9}"/>
          </ac:picMkLst>
        </pc:picChg>
        <pc:picChg chg="mod">
          <ac:chgData name="Claudia Mallimaci" userId="4e6afa78-b87b-4b6d-94bc-d06f6c0117bc" providerId="ADAL" clId="{330D151A-4F70-40F0-9504-89EF7E5FC788}" dt="2023-05-19T08:07:25.520" v="167" actId="1076"/>
          <ac:picMkLst>
            <pc:docMk/>
            <pc:sldMk cId="3369468817" sldId="257"/>
            <ac:picMk id="1030" creationId="{8FA26CC0-44B3-09B0-25F4-6046FF9AE114}"/>
          </ac:picMkLst>
        </pc:picChg>
        <pc:picChg chg="mod">
          <ac:chgData name="Claudia Mallimaci" userId="4e6afa78-b87b-4b6d-94bc-d06f6c0117bc" providerId="ADAL" clId="{330D151A-4F70-40F0-9504-89EF7E5FC788}" dt="2023-05-19T08:07:30.986" v="169" actId="1076"/>
          <ac:picMkLst>
            <pc:docMk/>
            <pc:sldMk cId="3369468817" sldId="257"/>
            <ac:picMk id="1032" creationId="{D547A953-5C35-4F75-01F9-8D41A0A9C37D}"/>
          </ac:picMkLst>
        </pc:picChg>
      </pc:sldChg>
      <pc:sldChg chg="addSp modSp mod">
        <pc:chgData name="Claudia Mallimaci" userId="4e6afa78-b87b-4b6d-94bc-d06f6c0117bc" providerId="ADAL" clId="{330D151A-4F70-40F0-9504-89EF7E5FC788}" dt="2023-05-19T08:09:36.550" v="256" actId="1076"/>
        <pc:sldMkLst>
          <pc:docMk/>
          <pc:sldMk cId="2873242153" sldId="258"/>
        </pc:sldMkLst>
        <pc:spChg chg="add mod">
          <ac:chgData name="Claudia Mallimaci" userId="4e6afa78-b87b-4b6d-94bc-d06f6c0117bc" providerId="ADAL" clId="{330D151A-4F70-40F0-9504-89EF7E5FC788}" dt="2023-05-19T07:44:43.060" v="102"/>
          <ac:spMkLst>
            <pc:docMk/>
            <pc:sldMk cId="2873242153" sldId="258"/>
            <ac:spMk id="2" creationId="{15867923-D5F9-4C48-7F3C-3CE05CE71076}"/>
          </ac:spMkLst>
        </pc:spChg>
        <pc:picChg chg="mod">
          <ac:chgData name="Claudia Mallimaci" userId="4e6afa78-b87b-4b6d-94bc-d06f6c0117bc" providerId="ADAL" clId="{330D151A-4F70-40F0-9504-89EF7E5FC788}" dt="2023-05-19T08:09:36.550" v="256" actId="1076"/>
          <ac:picMkLst>
            <pc:docMk/>
            <pc:sldMk cId="2873242153" sldId="258"/>
            <ac:picMk id="3" creationId="{77A73B37-C53E-28B2-C3CA-EB623E69E041}"/>
          </ac:picMkLst>
        </pc:picChg>
      </pc:sldChg>
      <pc:sldChg chg="addSp modSp modNotesTx">
        <pc:chgData name="Claudia Mallimaci" userId="4e6afa78-b87b-4b6d-94bc-d06f6c0117bc" providerId="ADAL" clId="{330D151A-4F70-40F0-9504-89EF7E5FC788}" dt="2023-05-19T07:44:51.200" v="105"/>
        <pc:sldMkLst>
          <pc:docMk/>
          <pc:sldMk cId="2998584202" sldId="259"/>
        </pc:sldMkLst>
        <pc:spChg chg="add mod">
          <ac:chgData name="Claudia Mallimaci" userId="4e6afa78-b87b-4b6d-94bc-d06f6c0117bc" providerId="ADAL" clId="{330D151A-4F70-40F0-9504-89EF7E5FC788}" dt="2023-05-19T07:44:51.200" v="105"/>
          <ac:spMkLst>
            <pc:docMk/>
            <pc:sldMk cId="2998584202" sldId="259"/>
            <ac:spMk id="3" creationId="{75E8C2EB-D627-EB87-91D0-121B1B6F6D61}"/>
          </ac:spMkLst>
        </pc:spChg>
      </pc:sldChg>
      <pc:sldChg chg="addSp modSp">
        <pc:chgData name="Claudia Mallimaci" userId="4e6afa78-b87b-4b6d-94bc-d06f6c0117bc" providerId="ADAL" clId="{330D151A-4F70-40F0-9504-89EF7E5FC788}" dt="2023-05-19T07:44:45.810" v="103"/>
        <pc:sldMkLst>
          <pc:docMk/>
          <pc:sldMk cId="1525550566" sldId="260"/>
        </pc:sldMkLst>
        <pc:spChg chg="add mod">
          <ac:chgData name="Claudia Mallimaci" userId="4e6afa78-b87b-4b6d-94bc-d06f6c0117bc" providerId="ADAL" clId="{330D151A-4F70-40F0-9504-89EF7E5FC788}" dt="2023-05-19T07:44:45.810" v="103"/>
          <ac:spMkLst>
            <pc:docMk/>
            <pc:sldMk cId="1525550566" sldId="260"/>
            <ac:spMk id="2" creationId="{4AFB4490-1476-EE25-9D07-21185364F5D7}"/>
          </ac:spMkLst>
        </pc:spChg>
      </pc:sldChg>
      <pc:sldChg chg="addSp delSp modSp mod setBg">
        <pc:chgData name="Claudia Mallimaci" userId="4e6afa78-b87b-4b6d-94bc-d06f6c0117bc" providerId="ADAL" clId="{330D151A-4F70-40F0-9504-89EF7E5FC788}" dt="2023-05-19T07:44:48.294" v="104"/>
        <pc:sldMkLst>
          <pc:docMk/>
          <pc:sldMk cId="3578184439" sldId="261"/>
        </pc:sldMkLst>
        <pc:spChg chg="mod">
          <ac:chgData name="Claudia Mallimaci" userId="4e6afa78-b87b-4b6d-94bc-d06f6c0117bc" providerId="ADAL" clId="{330D151A-4F70-40F0-9504-89EF7E5FC788}" dt="2023-05-19T07:24:04.238" v="12" actId="26606"/>
          <ac:spMkLst>
            <pc:docMk/>
            <pc:sldMk cId="3578184439" sldId="261"/>
            <ac:spMk id="2" creationId="{B2A3993C-5A45-8139-A6FE-5694B5B8F891}"/>
          </ac:spMkLst>
        </pc:spChg>
        <pc:spChg chg="add mod">
          <ac:chgData name="Claudia Mallimaci" userId="4e6afa78-b87b-4b6d-94bc-d06f6c0117bc" providerId="ADAL" clId="{330D151A-4F70-40F0-9504-89EF7E5FC788}" dt="2023-05-19T07:44:48.294" v="104"/>
          <ac:spMkLst>
            <pc:docMk/>
            <pc:sldMk cId="3578184439" sldId="261"/>
            <ac:spMk id="3" creationId="{F0599777-11AA-8F1E-208E-544133D91EAF}"/>
          </ac:spMkLst>
        </pc:spChg>
        <pc:spChg chg="add del">
          <ac:chgData name="Claudia Mallimaci" userId="4e6afa78-b87b-4b6d-94bc-d06f6c0117bc" providerId="ADAL" clId="{330D151A-4F70-40F0-9504-89EF7E5FC788}" dt="2023-05-19T07:24:04.238" v="12" actId="26606"/>
          <ac:spMkLst>
            <pc:docMk/>
            <pc:sldMk cId="3578184439" sldId="261"/>
            <ac:spMk id="7" creationId="{A7AE9375-4664-4DB2-922D-2782A6E439AC}"/>
          </ac:spMkLst>
        </pc:spChg>
        <pc:spChg chg="add del">
          <ac:chgData name="Claudia Mallimaci" userId="4e6afa78-b87b-4b6d-94bc-d06f6c0117bc" providerId="ADAL" clId="{330D151A-4F70-40F0-9504-89EF7E5FC788}" dt="2023-05-19T07:24:04.238" v="12" actId="26606"/>
          <ac:spMkLst>
            <pc:docMk/>
            <pc:sldMk cId="3578184439" sldId="261"/>
            <ac:spMk id="11" creationId="{9DD005C1-8C51-42D6-9BEE-B9B83849743D}"/>
          </ac:spMkLst>
        </pc:spChg>
        <pc:cxnChg chg="add del">
          <ac:chgData name="Claudia Mallimaci" userId="4e6afa78-b87b-4b6d-94bc-d06f6c0117bc" providerId="ADAL" clId="{330D151A-4F70-40F0-9504-89EF7E5FC788}" dt="2023-05-19T07:24:04.238" v="12" actId="26606"/>
          <ac:cxnSpMkLst>
            <pc:docMk/>
            <pc:sldMk cId="3578184439" sldId="261"/>
            <ac:cxnSpMk id="9" creationId="{EE504C98-6397-41C1-A8D8-2D9C4ED307E0}"/>
          </ac:cxnSpMkLst>
        </pc:cxnChg>
      </pc:sldChg>
      <pc:sldChg chg="addSp modSp">
        <pc:chgData name="Claudia Mallimaci" userId="4e6afa78-b87b-4b6d-94bc-d06f6c0117bc" providerId="ADAL" clId="{330D151A-4F70-40F0-9504-89EF7E5FC788}" dt="2023-05-19T07:44:54.874" v="106"/>
        <pc:sldMkLst>
          <pc:docMk/>
          <pc:sldMk cId="250314538" sldId="262"/>
        </pc:sldMkLst>
        <pc:spChg chg="add mod">
          <ac:chgData name="Claudia Mallimaci" userId="4e6afa78-b87b-4b6d-94bc-d06f6c0117bc" providerId="ADAL" clId="{330D151A-4F70-40F0-9504-89EF7E5FC788}" dt="2023-05-19T07:44:54.874" v="106"/>
          <ac:spMkLst>
            <pc:docMk/>
            <pc:sldMk cId="250314538" sldId="262"/>
            <ac:spMk id="2" creationId="{69797393-9821-925B-B104-896DAC1BBD9E}"/>
          </ac:spMkLst>
        </pc:spChg>
      </pc:sldChg>
      <pc:sldChg chg="addSp delSp new del mod">
        <pc:chgData name="Claudia Mallimaci" userId="4e6afa78-b87b-4b6d-94bc-d06f6c0117bc" providerId="ADAL" clId="{330D151A-4F70-40F0-9504-89EF7E5FC788}" dt="2023-05-19T07:57:46.038" v="110" actId="680"/>
        <pc:sldMkLst>
          <pc:docMk/>
          <pc:sldMk cId="385024292" sldId="263"/>
        </pc:sldMkLst>
        <pc:spChg chg="add del">
          <ac:chgData name="Claudia Mallimaci" userId="4e6afa78-b87b-4b6d-94bc-d06f6c0117bc" providerId="ADAL" clId="{330D151A-4F70-40F0-9504-89EF7E5FC788}" dt="2023-05-19T07:57:44.724" v="109" actId="22"/>
          <ac:spMkLst>
            <pc:docMk/>
            <pc:sldMk cId="385024292" sldId="263"/>
            <ac:spMk id="3" creationId="{2099A53F-CCF9-072C-245F-9B42919D8CBC}"/>
          </ac:spMkLst>
        </pc:spChg>
      </pc:sldChg>
    </pc:docChg>
  </pc:docChgLst>
  <pc:docChgLst>
    <pc:chgData name="Claudia Mallimaci" userId="S::10741252@polimi.it::4e6afa78-b87b-4b6d-94bc-d06f6c0117bc" providerId="AD" clId="Web-{DE1EBE06-000A-F9F7-9D8A-8B6F39A113FD}"/>
    <pc:docChg chg="addSld delSld modSld">
      <pc:chgData name="Claudia Mallimaci" userId="S::10741252@polimi.it::4e6afa78-b87b-4b6d-94bc-d06f6c0117bc" providerId="AD" clId="Web-{DE1EBE06-000A-F9F7-9D8A-8B6F39A113FD}" dt="2023-09-13T14:08:31.563" v="443" actId="1076"/>
      <pc:docMkLst>
        <pc:docMk/>
      </pc:docMkLst>
      <pc:sldChg chg="modSp">
        <pc:chgData name="Claudia Mallimaci" userId="S::10741252@polimi.it::4e6afa78-b87b-4b6d-94bc-d06f6c0117bc" providerId="AD" clId="Web-{DE1EBE06-000A-F9F7-9D8A-8B6F39A113FD}" dt="2023-09-13T13:36:56.548" v="62" actId="20577"/>
        <pc:sldMkLst>
          <pc:docMk/>
          <pc:sldMk cId="2998584202" sldId="259"/>
        </pc:sldMkLst>
        <pc:spChg chg="mod">
          <ac:chgData name="Claudia Mallimaci" userId="S::10741252@polimi.it::4e6afa78-b87b-4b6d-94bc-d06f6c0117bc" providerId="AD" clId="Web-{DE1EBE06-000A-F9F7-9D8A-8B6F39A113FD}" dt="2023-09-13T13:36:56.548" v="62" actId="20577"/>
          <ac:spMkLst>
            <pc:docMk/>
            <pc:sldMk cId="2998584202" sldId="259"/>
            <ac:spMk id="2" creationId="{6029D087-0230-49F1-D0B0-AF88A03FF378}"/>
          </ac:spMkLst>
        </pc:spChg>
      </pc:sldChg>
      <pc:sldChg chg="addSp delSp modSp">
        <pc:chgData name="Claudia Mallimaci" userId="S::10741252@polimi.it::4e6afa78-b87b-4b6d-94bc-d06f6c0117bc" providerId="AD" clId="Web-{DE1EBE06-000A-F9F7-9D8A-8B6F39A113FD}" dt="2023-09-13T14:06:21.028" v="425" actId="20577"/>
        <pc:sldMkLst>
          <pc:docMk/>
          <pc:sldMk cId="1525550566" sldId="260"/>
        </pc:sldMkLst>
        <pc:spChg chg="add mod">
          <ac:chgData name="Claudia Mallimaci" userId="S::10741252@polimi.it::4e6afa78-b87b-4b6d-94bc-d06f6c0117bc" providerId="AD" clId="Web-{DE1EBE06-000A-F9F7-9D8A-8B6F39A113FD}" dt="2023-09-13T13:46:15.874" v="146" actId="20577"/>
          <ac:spMkLst>
            <pc:docMk/>
            <pc:sldMk cId="1525550566" sldId="260"/>
            <ac:spMk id="2" creationId="{1793BFBE-FBB1-6EA2-CA06-57F4D6B16A56}"/>
          </ac:spMkLst>
        </pc:spChg>
        <pc:spChg chg="del mod">
          <ac:chgData name="Claudia Mallimaci" userId="S::10741252@polimi.it::4e6afa78-b87b-4b6d-94bc-d06f6c0117bc" providerId="AD" clId="Web-{DE1EBE06-000A-F9F7-9D8A-8B6F39A113FD}" dt="2023-09-13T14:02:54.211" v="399"/>
          <ac:spMkLst>
            <pc:docMk/>
            <pc:sldMk cId="1525550566" sldId="260"/>
            <ac:spMk id="5" creationId="{6FB563D7-E1D4-2C75-0BBF-2B7CE4F787CA}"/>
          </ac:spMkLst>
        </pc:spChg>
        <pc:spChg chg="add del mod">
          <ac:chgData name="Claudia Mallimaci" userId="S::10741252@polimi.it::4e6afa78-b87b-4b6d-94bc-d06f6c0117bc" providerId="AD" clId="Web-{DE1EBE06-000A-F9F7-9D8A-8B6F39A113FD}" dt="2023-09-13T14:06:06.622" v="422"/>
          <ac:spMkLst>
            <pc:docMk/>
            <pc:sldMk cId="1525550566" sldId="260"/>
            <ac:spMk id="8" creationId="{549B8363-2FDC-A5D1-B423-744A34D993F5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4:06:21.028" v="425" actId="20577"/>
          <ac:spMkLst>
            <pc:docMk/>
            <pc:sldMk cId="1525550566" sldId="260"/>
            <ac:spMk id="10" creationId="{B8D4486B-7008-B407-1DE9-61B929DC6435}"/>
          </ac:spMkLst>
        </pc:spChg>
        <pc:picChg chg="mod">
          <ac:chgData name="Claudia Mallimaci" userId="S::10741252@polimi.it::4e6afa78-b87b-4b6d-94bc-d06f6c0117bc" providerId="AD" clId="Web-{DE1EBE06-000A-F9F7-9D8A-8B6F39A113FD}" dt="2023-09-13T13:45:34.826" v="141" actId="1076"/>
          <ac:picMkLst>
            <pc:docMk/>
            <pc:sldMk cId="1525550566" sldId="260"/>
            <ac:picMk id="4" creationId="{900567E5-4643-39AB-7652-2577848C1C62}"/>
          </ac:picMkLst>
        </pc:picChg>
        <pc:picChg chg="mod">
          <ac:chgData name="Claudia Mallimaci" userId="S::10741252@polimi.it::4e6afa78-b87b-4b6d-94bc-d06f6c0117bc" providerId="AD" clId="Web-{DE1EBE06-000A-F9F7-9D8A-8B6F39A113FD}" dt="2023-09-13T13:45:31.920" v="140" actId="1076"/>
          <ac:picMkLst>
            <pc:docMk/>
            <pc:sldMk cId="1525550566" sldId="260"/>
            <ac:picMk id="7" creationId="{7896BECF-5032-0B28-3BDA-7FE9F34C867D}"/>
          </ac:picMkLst>
        </pc:picChg>
      </pc:sldChg>
      <pc:sldChg chg="addSp delSp modSp">
        <pc:chgData name="Claudia Mallimaci" userId="S::10741252@polimi.it::4e6afa78-b87b-4b6d-94bc-d06f6c0117bc" providerId="AD" clId="Web-{DE1EBE06-000A-F9F7-9D8A-8B6F39A113FD}" dt="2023-09-13T14:06:01.075" v="421" actId="20577"/>
        <pc:sldMkLst>
          <pc:docMk/>
          <pc:sldMk cId="3578184439" sldId="261"/>
        </pc:sldMkLst>
        <pc:spChg chg="del mod">
          <ac:chgData name="Claudia Mallimaci" userId="S::10741252@polimi.it::4e6afa78-b87b-4b6d-94bc-d06f6c0117bc" providerId="AD" clId="Web-{DE1EBE06-000A-F9F7-9D8A-8B6F39A113FD}" dt="2023-09-13T14:03:09.617" v="402"/>
          <ac:spMkLst>
            <pc:docMk/>
            <pc:sldMk cId="3578184439" sldId="261"/>
            <ac:spMk id="2" creationId="{78FC901A-FB54-61B3-E09F-8A3A3F0B9C7B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3:47:16.782" v="197" actId="20577"/>
          <ac:spMkLst>
            <pc:docMk/>
            <pc:sldMk cId="3578184439" sldId="261"/>
            <ac:spMk id="7" creationId="{9402257E-7B57-4EC6-99B6-A66E50CCD937}"/>
          </ac:spMkLst>
        </pc:spChg>
        <pc:spChg chg="add del mod">
          <ac:chgData name="Claudia Mallimaci" userId="S::10741252@polimi.it::4e6afa78-b87b-4b6d-94bc-d06f6c0117bc" providerId="AD" clId="Web-{DE1EBE06-000A-F9F7-9D8A-8B6F39A113FD}" dt="2023-09-13T14:05:42.043" v="418"/>
          <ac:spMkLst>
            <pc:docMk/>
            <pc:sldMk cId="3578184439" sldId="261"/>
            <ac:spMk id="9" creationId="{F3F99C31-4C7B-2C43-21B0-617E759EBF8B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4:06:01.075" v="421" actId="20577"/>
          <ac:spMkLst>
            <pc:docMk/>
            <pc:sldMk cId="3578184439" sldId="261"/>
            <ac:spMk id="11" creationId="{51629081-F10E-A8FA-6403-B4E27B5B2CB3}"/>
          </ac:spMkLst>
        </pc:spChg>
        <pc:picChg chg="mod">
          <ac:chgData name="Claudia Mallimaci" userId="S::10741252@polimi.it::4e6afa78-b87b-4b6d-94bc-d06f6c0117bc" providerId="AD" clId="Web-{DE1EBE06-000A-F9F7-9D8A-8B6F39A113FD}" dt="2023-09-13T13:47:31.548" v="201" actId="1076"/>
          <ac:picMkLst>
            <pc:docMk/>
            <pc:sldMk cId="3578184439" sldId="261"/>
            <ac:picMk id="3" creationId="{F4CD5C32-4898-25A5-63BE-71D365B40151}"/>
          </ac:picMkLst>
        </pc:picChg>
        <pc:picChg chg="mod">
          <ac:chgData name="Claudia Mallimaci" userId="S::10741252@polimi.it::4e6afa78-b87b-4b6d-94bc-d06f6c0117bc" providerId="AD" clId="Web-{DE1EBE06-000A-F9F7-9D8A-8B6F39A113FD}" dt="2023-09-13T13:47:27.719" v="200" actId="1076"/>
          <ac:picMkLst>
            <pc:docMk/>
            <pc:sldMk cId="3578184439" sldId="261"/>
            <ac:picMk id="6" creationId="{64A33808-E6A2-549A-C9B9-02F7A637C749}"/>
          </ac:picMkLst>
        </pc:picChg>
      </pc:sldChg>
      <pc:sldChg chg="modSp">
        <pc:chgData name="Claudia Mallimaci" userId="S::10741252@polimi.it::4e6afa78-b87b-4b6d-94bc-d06f6c0117bc" providerId="AD" clId="Web-{DE1EBE06-000A-F9F7-9D8A-8B6F39A113FD}" dt="2023-09-13T13:40:12.677" v="89" actId="20577"/>
        <pc:sldMkLst>
          <pc:docMk/>
          <pc:sldMk cId="250314538" sldId="262"/>
        </pc:sldMkLst>
        <pc:spChg chg="mod">
          <ac:chgData name="Claudia Mallimaci" userId="S::10741252@polimi.it::4e6afa78-b87b-4b6d-94bc-d06f6c0117bc" providerId="AD" clId="Web-{DE1EBE06-000A-F9F7-9D8A-8B6F39A113FD}" dt="2023-09-13T13:40:12.677" v="89" actId="20577"/>
          <ac:spMkLst>
            <pc:docMk/>
            <pc:sldMk cId="250314538" sldId="262"/>
            <ac:spMk id="2" creationId="{4F0159E0-E969-EF2D-35B6-40F0A16A88AC}"/>
          </ac:spMkLst>
        </pc:spChg>
      </pc:sldChg>
      <pc:sldChg chg="addSp delSp modSp">
        <pc:chgData name="Claudia Mallimaci" userId="S::10741252@polimi.it::4e6afa78-b87b-4b6d-94bc-d06f6c0117bc" providerId="AD" clId="Web-{DE1EBE06-000A-F9F7-9D8A-8B6F39A113FD}" dt="2023-09-13T14:06:41.576" v="428" actId="20577"/>
        <pc:sldMkLst>
          <pc:docMk/>
          <pc:sldMk cId="1205236321" sldId="267"/>
        </pc:sldMkLst>
        <pc:spChg chg="mod">
          <ac:chgData name="Claudia Mallimaci" userId="S::10741252@polimi.it::4e6afa78-b87b-4b6d-94bc-d06f6c0117bc" providerId="AD" clId="Web-{DE1EBE06-000A-F9F7-9D8A-8B6F39A113FD}" dt="2023-09-13T13:33:25.183" v="44" actId="1076"/>
          <ac:spMkLst>
            <pc:docMk/>
            <pc:sldMk cId="1205236321" sldId="267"/>
            <ac:spMk id="2" creationId="{C4B11599-A948-5FA7-B987-C664A1213D08}"/>
          </ac:spMkLst>
        </pc:spChg>
        <pc:spChg chg="del mod">
          <ac:chgData name="Claudia Mallimaci" userId="S::10741252@polimi.it::4e6afa78-b87b-4b6d-94bc-d06f6c0117bc" providerId="AD" clId="Web-{DE1EBE06-000A-F9F7-9D8A-8B6F39A113FD}" dt="2023-09-13T14:06:29.935" v="426"/>
          <ac:spMkLst>
            <pc:docMk/>
            <pc:sldMk cId="1205236321" sldId="267"/>
            <ac:spMk id="5" creationId="{6FB563D7-E1D4-2C75-0BBF-2B7CE4F787CA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4:06:41.576" v="428" actId="20577"/>
          <ac:spMkLst>
            <pc:docMk/>
            <pc:sldMk cId="1205236321" sldId="267"/>
            <ac:spMk id="6" creationId="{F9F29216-7B82-6911-7DA6-B4050D16A734}"/>
          </ac:spMkLst>
        </pc:spChg>
      </pc:sldChg>
      <pc:sldChg chg="addSp delSp modSp">
        <pc:chgData name="Claudia Mallimaci" userId="S::10741252@polimi.it::4e6afa78-b87b-4b6d-94bc-d06f6c0117bc" providerId="AD" clId="Web-{DE1EBE06-000A-F9F7-9D8A-8B6F39A113FD}" dt="2023-09-13T14:07:12.233" v="432" actId="1076"/>
        <pc:sldMkLst>
          <pc:docMk/>
          <pc:sldMk cId="859412748" sldId="268"/>
        </pc:sldMkLst>
        <pc:spChg chg="del">
          <ac:chgData name="Claudia Mallimaci" userId="S::10741252@polimi.it::4e6afa78-b87b-4b6d-94bc-d06f6c0117bc" providerId="AD" clId="Web-{DE1EBE06-000A-F9F7-9D8A-8B6F39A113FD}" dt="2023-09-13T13:47:51.861" v="203"/>
          <ac:spMkLst>
            <pc:docMk/>
            <pc:sldMk cId="859412748" sldId="268"/>
            <ac:spMk id="5" creationId="{C01D0618-DEF4-AB5E-D847-815447A9CBCC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3:51:26.382" v="245" actId="1076"/>
          <ac:spMkLst>
            <pc:docMk/>
            <pc:sldMk cId="859412748" sldId="268"/>
            <ac:spMk id="6" creationId="{69D50203-B588-DA92-68D1-AB55A6D4E3CC}"/>
          </ac:spMkLst>
        </pc:spChg>
        <pc:picChg chg="mod">
          <ac:chgData name="Claudia Mallimaci" userId="S::10741252@polimi.it::4e6afa78-b87b-4b6d-94bc-d06f6c0117bc" providerId="AD" clId="Web-{DE1EBE06-000A-F9F7-9D8A-8B6F39A113FD}" dt="2023-09-13T13:49:01.409" v="215" actId="1076"/>
          <ac:picMkLst>
            <pc:docMk/>
            <pc:sldMk cId="859412748" sldId="268"/>
            <ac:picMk id="8" creationId="{0721192E-A86E-FE8F-D380-435C82386687}"/>
          </ac:picMkLst>
        </pc:picChg>
        <pc:picChg chg="mod">
          <ac:chgData name="Claudia Mallimaci" userId="S::10741252@polimi.it::4e6afa78-b87b-4b6d-94bc-d06f6c0117bc" providerId="AD" clId="Web-{DE1EBE06-000A-F9F7-9D8A-8B6F39A113FD}" dt="2023-09-13T13:48:58.878" v="214" actId="1076"/>
          <ac:picMkLst>
            <pc:docMk/>
            <pc:sldMk cId="859412748" sldId="268"/>
            <ac:picMk id="9" creationId="{C2F5571A-347E-B6EE-AE66-01FC5EBD4403}"/>
          </ac:picMkLst>
        </pc:picChg>
        <pc:picChg chg="mod">
          <ac:chgData name="Claudia Mallimaci" userId="S::10741252@polimi.it::4e6afa78-b87b-4b6d-94bc-d06f6c0117bc" providerId="AD" clId="Web-{DE1EBE06-000A-F9F7-9D8A-8B6F39A113FD}" dt="2023-09-13T14:06:59.373" v="431" actId="1076"/>
          <ac:picMkLst>
            <pc:docMk/>
            <pc:sldMk cId="859412748" sldId="268"/>
            <ac:picMk id="10" creationId="{5A3DBACD-11CD-C5BF-C7C5-DED0797FA9EA}"/>
          </ac:picMkLst>
        </pc:picChg>
        <pc:picChg chg="mod">
          <ac:chgData name="Claudia Mallimaci" userId="S::10741252@polimi.it::4e6afa78-b87b-4b6d-94bc-d06f6c0117bc" providerId="AD" clId="Web-{DE1EBE06-000A-F9F7-9D8A-8B6F39A113FD}" dt="2023-09-13T14:06:54.842" v="430" actId="1076"/>
          <ac:picMkLst>
            <pc:docMk/>
            <pc:sldMk cId="859412748" sldId="268"/>
            <ac:picMk id="11" creationId="{500ABA5B-F0B8-538C-5540-A65A83DC9332}"/>
          </ac:picMkLst>
        </pc:picChg>
        <pc:picChg chg="mod">
          <ac:chgData name="Claudia Mallimaci" userId="S::10741252@polimi.it::4e6afa78-b87b-4b6d-94bc-d06f6c0117bc" providerId="AD" clId="Web-{DE1EBE06-000A-F9F7-9D8A-8B6F39A113FD}" dt="2023-09-13T14:07:12.233" v="432" actId="1076"/>
          <ac:picMkLst>
            <pc:docMk/>
            <pc:sldMk cId="859412748" sldId="268"/>
            <ac:picMk id="12" creationId="{B956C685-F1E3-1005-85BA-859050974553}"/>
          </ac:picMkLst>
        </pc:picChg>
      </pc:sldChg>
      <pc:sldChg chg="addSp delSp modSp">
        <pc:chgData name="Claudia Mallimaci" userId="S::10741252@polimi.it::4e6afa78-b87b-4b6d-94bc-d06f6c0117bc" providerId="AD" clId="Web-{DE1EBE06-000A-F9F7-9D8A-8B6F39A113FD}" dt="2023-09-13T14:08:31.563" v="443" actId="1076"/>
        <pc:sldMkLst>
          <pc:docMk/>
          <pc:sldMk cId="1969932383" sldId="269"/>
        </pc:sldMkLst>
        <pc:spChg chg="del mod">
          <ac:chgData name="Claudia Mallimaci" userId="S::10741252@polimi.it::4e6afa78-b87b-4b6d-94bc-d06f6c0117bc" providerId="AD" clId="Web-{DE1EBE06-000A-F9F7-9D8A-8B6F39A113FD}" dt="2023-09-13T13:49:58.036" v="224"/>
          <ac:spMkLst>
            <pc:docMk/>
            <pc:sldMk cId="1969932383" sldId="269"/>
            <ac:spMk id="3" creationId="{2AAC93B9-D94D-E5DF-BB42-0DC95185377E}"/>
          </ac:spMkLst>
        </pc:spChg>
        <pc:spChg chg="add del mod">
          <ac:chgData name="Claudia Mallimaci" userId="S::10741252@polimi.it::4e6afa78-b87b-4b6d-94bc-d06f6c0117bc" providerId="AD" clId="Web-{DE1EBE06-000A-F9F7-9D8A-8B6F39A113FD}" dt="2023-09-13T13:51:49.304" v="247"/>
          <ac:spMkLst>
            <pc:docMk/>
            <pc:sldMk cId="1969932383" sldId="269"/>
            <ac:spMk id="6" creationId="{F73F8546-DA4B-65E8-2687-BD9F2E66F26F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3:51:58.164" v="257" actId="20577"/>
          <ac:spMkLst>
            <pc:docMk/>
            <pc:sldMk cId="1969932383" sldId="269"/>
            <ac:spMk id="9" creationId="{F2D5DC67-AA56-02AF-609D-DCEBFE438E66}"/>
          </ac:spMkLst>
        </pc:spChg>
        <pc:picChg chg="mod">
          <ac:chgData name="Claudia Mallimaci" userId="S::10741252@polimi.it::4e6afa78-b87b-4b6d-94bc-d06f6c0117bc" providerId="AD" clId="Web-{DE1EBE06-000A-F9F7-9D8A-8B6F39A113FD}" dt="2023-09-13T14:08:02.625" v="437" actId="14100"/>
          <ac:picMkLst>
            <pc:docMk/>
            <pc:sldMk cId="1969932383" sldId="269"/>
            <ac:picMk id="7" creationId="{FBDB633E-5238-034A-1317-B29BCF6558B8}"/>
          </ac:picMkLst>
        </pc:picChg>
        <pc:picChg chg="mod">
          <ac:chgData name="Claudia Mallimaci" userId="S::10741252@polimi.it::4e6afa78-b87b-4b6d-94bc-d06f6c0117bc" providerId="AD" clId="Web-{DE1EBE06-000A-F9F7-9D8A-8B6F39A113FD}" dt="2023-09-13T14:08:22.219" v="441" actId="1076"/>
          <ac:picMkLst>
            <pc:docMk/>
            <pc:sldMk cId="1969932383" sldId="269"/>
            <ac:picMk id="13" creationId="{58CF80B2-3A45-221A-49EA-023E87425B96}"/>
          </ac:picMkLst>
        </pc:picChg>
        <pc:picChg chg="mod">
          <ac:chgData name="Claudia Mallimaci" userId="S::10741252@polimi.it::4e6afa78-b87b-4b6d-94bc-d06f6c0117bc" providerId="AD" clId="Web-{DE1EBE06-000A-F9F7-9D8A-8B6F39A113FD}" dt="2023-09-13T14:08:28.672" v="442" actId="1076"/>
          <ac:picMkLst>
            <pc:docMk/>
            <pc:sldMk cId="1969932383" sldId="269"/>
            <ac:picMk id="14" creationId="{D13BE51E-F1CD-0DBE-68FA-DC1CE50B3804}"/>
          </ac:picMkLst>
        </pc:picChg>
        <pc:picChg chg="mod">
          <ac:chgData name="Claudia Mallimaci" userId="S::10741252@polimi.it::4e6afa78-b87b-4b6d-94bc-d06f6c0117bc" providerId="AD" clId="Web-{DE1EBE06-000A-F9F7-9D8A-8B6F39A113FD}" dt="2023-09-13T14:08:31.563" v="443" actId="1076"/>
          <ac:picMkLst>
            <pc:docMk/>
            <pc:sldMk cId="1969932383" sldId="269"/>
            <ac:picMk id="15" creationId="{32CDF967-0964-0D5D-D82F-5A7E3E13D224}"/>
          </ac:picMkLst>
        </pc:picChg>
        <pc:picChg chg="del">
          <ac:chgData name="Claudia Mallimaci" userId="S::10741252@polimi.it::4e6afa78-b87b-4b6d-94bc-d06f6c0117bc" providerId="AD" clId="Web-{DE1EBE06-000A-F9F7-9D8A-8B6F39A113FD}" dt="2023-09-13T13:52:30.446" v="261"/>
          <ac:picMkLst>
            <pc:docMk/>
            <pc:sldMk cId="1969932383" sldId="269"/>
            <ac:picMk id="16" creationId="{DB1AF261-9226-B486-9011-E030BFBA3B1A}"/>
          </ac:picMkLst>
        </pc:picChg>
      </pc:sldChg>
      <pc:sldChg chg="addSp delSp modSp">
        <pc:chgData name="Claudia Mallimaci" userId="S::10741252@polimi.it::4e6afa78-b87b-4b6d-94bc-d06f6c0117bc" providerId="AD" clId="Web-{DE1EBE06-000A-F9F7-9D8A-8B6F39A113FD}" dt="2023-09-13T14:05:29.902" v="417"/>
        <pc:sldMkLst>
          <pc:docMk/>
          <pc:sldMk cId="29353850" sldId="270"/>
        </pc:sldMkLst>
        <pc:spChg chg="add del mod">
          <ac:chgData name="Claudia Mallimaci" userId="S::10741252@polimi.it::4e6afa78-b87b-4b6d-94bc-d06f6c0117bc" providerId="AD" clId="Web-{DE1EBE06-000A-F9F7-9D8A-8B6F39A113FD}" dt="2023-09-13T14:05:29.902" v="417"/>
          <ac:spMkLst>
            <pc:docMk/>
            <pc:sldMk cId="29353850" sldId="270"/>
            <ac:spMk id="2" creationId="{78FC901A-FB54-61B3-E09F-8A3A3F0B9C7B}"/>
          </ac:spMkLst>
        </pc:spChg>
        <pc:spChg chg="del">
          <ac:chgData name="Claudia Mallimaci" userId="S::10741252@polimi.it::4e6afa78-b87b-4b6d-94bc-d06f6c0117bc" providerId="AD" clId="Web-{DE1EBE06-000A-F9F7-9D8A-8B6F39A113FD}" dt="2023-09-13T13:53:23.337" v="266"/>
          <ac:spMkLst>
            <pc:docMk/>
            <pc:sldMk cId="29353850" sldId="270"/>
            <ac:spMk id="3" creationId="{2AAC93B9-D94D-E5DF-BB42-0DC95185377E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3:54:12.932" v="323" actId="20577"/>
          <ac:spMkLst>
            <pc:docMk/>
            <pc:sldMk cId="29353850" sldId="270"/>
            <ac:spMk id="8" creationId="{D24A4459-3083-40AE-2EEC-9CB1A3EDA3B5}"/>
          </ac:spMkLst>
        </pc:spChg>
        <pc:spChg chg="add del mod">
          <ac:chgData name="Claudia Mallimaci" userId="S::10741252@polimi.it::4e6afa78-b87b-4b6d-94bc-d06f6c0117bc" providerId="AD" clId="Web-{DE1EBE06-000A-F9F7-9D8A-8B6F39A113FD}" dt="2023-09-13T14:05:15.761" v="416"/>
          <ac:spMkLst>
            <pc:docMk/>
            <pc:sldMk cId="29353850" sldId="270"/>
            <ac:spMk id="10" creationId="{23879136-4836-4B75-44BC-93C3DAC1A369}"/>
          </ac:spMkLst>
        </pc:spChg>
        <pc:picChg chg="mod">
          <ac:chgData name="Claudia Mallimaci" userId="S::10741252@polimi.it::4e6afa78-b87b-4b6d-94bc-d06f6c0117bc" providerId="AD" clId="Web-{DE1EBE06-000A-F9F7-9D8A-8B6F39A113FD}" dt="2023-09-13T13:54:28.995" v="326" actId="1076"/>
          <ac:picMkLst>
            <pc:docMk/>
            <pc:sldMk cId="29353850" sldId="270"/>
            <ac:picMk id="5" creationId="{03DC9892-9E92-09D1-3239-793099F203FD}"/>
          </ac:picMkLst>
        </pc:picChg>
        <pc:picChg chg="mod">
          <ac:chgData name="Claudia Mallimaci" userId="S::10741252@polimi.it::4e6afa78-b87b-4b6d-94bc-d06f6c0117bc" providerId="AD" clId="Web-{DE1EBE06-000A-F9F7-9D8A-8B6F39A113FD}" dt="2023-09-13T13:54:46.527" v="327" actId="1076"/>
          <ac:picMkLst>
            <pc:docMk/>
            <pc:sldMk cId="29353850" sldId="270"/>
            <ac:picMk id="6" creationId="{50BD90D1-0BE3-B2A1-CD2D-139ACBE67BFE}"/>
          </ac:picMkLst>
        </pc:picChg>
        <pc:picChg chg="mod">
          <ac:chgData name="Claudia Mallimaci" userId="S::10741252@polimi.it::4e6afa78-b87b-4b6d-94bc-d06f6c0117bc" providerId="AD" clId="Web-{DE1EBE06-000A-F9F7-9D8A-8B6F39A113FD}" dt="2023-09-13T13:54:24.495" v="325" actId="1076"/>
          <ac:picMkLst>
            <pc:docMk/>
            <pc:sldMk cId="29353850" sldId="270"/>
            <ac:picMk id="16" creationId="{DB1AF261-9226-B486-9011-E030BFBA3B1A}"/>
          </ac:picMkLst>
        </pc:picChg>
      </pc:sldChg>
      <pc:sldChg chg="addSp delSp modSp">
        <pc:chgData name="Claudia Mallimaci" userId="S::10741252@polimi.it::4e6afa78-b87b-4b6d-94bc-d06f6c0117bc" providerId="AD" clId="Web-{DE1EBE06-000A-F9F7-9D8A-8B6F39A113FD}" dt="2023-09-13T13:56:26.670" v="348" actId="1076"/>
        <pc:sldMkLst>
          <pc:docMk/>
          <pc:sldMk cId="1788650030" sldId="271"/>
        </pc:sldMkLst>
        <pc:spChg chg="mod">
          <ac:chgData name="Claudia Mallimaci" userId="S::10741252@polimi.it::4e6afa78-b87b-4b6d-94bc-d06f6c0117bc" providerId="AD" clId="Web-{DE1EBE06-000A-F9F7-9D8A-8B6F39A113FD}" dt="2023-09-13T13:29:46.381" v="29" actId="1076"/>
          <ac:spMkLst>
            <pc:docMk/>
            <pc:sldMk cId="1788650030" sldId="271"/>
            <ac:spMk id="2" creationId="{78FC901A-FB54-61B3-E09F-8A3A3F0B9C7B}"/>
          </ac:spMkLst>
        </pc:spChg>
        <pc:spChg chg="del">
          <ac:chgData name="Claudia Mallimaci" userId="S::10741252@polimi.it::4e6afa78-b87b-4b6d-94bc-d06f6c0117bc" providerId="AD" clId="Web-{DE1EBE06-000A-F9F7-9D8A-8B6F39A113FD}" dt="2023-09-13T13:55:17.215" v="328"/>
          <ac:spMkLst>
            <pc:docMk/>
            <pc:sldMk cId="1788650030" sldId="271"/>
            <ac:spMk id="3" creationId="{2AAC93B9-D94D-E5DF-BB42-0DC95185377E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3:55:25.590" v="340" actId="20577"/>
          <ac:spMkLst>
            <pc:docMk/>
            <pc:sldMk cId="1788650030" sldId="271"/>
            <ac:spMk id="6" creationId="{69A1C677-21BB-A53B-50C9-E6CF1A11905A}"/>
          </ac:spMkLst>
        </pc:spChg>
        <pc:picChg chg="mod">
          <ac:chgData name="Claudia Mallimaci" userId="S::10741252@polimi.it::4e6afa78-b87b-4b6d-94bc-d06f6c0117bc" providerId="AD" clId="Web-{DE1EBE06-000A-F9F7-9D8A-8B6F39A113FD}" dt="2023-09-13T13:55:32.606" v="341" actId="1076"/>
          <ac:picMkLst>
            <pc:docMk/>
            <pc:sldMk cId="1788650030" sldId="271"/>
            <ac:picMk id="7" creationId="{39014962-2916-9ABC-09A8-AAAE8EDE7827}"/>
          </ac:picMkLst>
        </pc:picChg>
        <pc:picChg chg="mod">
          <ac:chgData name="Claudia Mallimaci" userId="S::10741252@polimi.it::4e6afa78-b87b-4b6d-94bc-d06f6c0117bc" providerId="AD" clId="Web-{DE1EBE06-000A-F9F7-9D8A-8B6F39A113FD}" dt="2023-09-13T13:55:36.497" v="342" actId="1076"/>
          <ac:picMkLst>
            <pc:docMk/>
            <pc:sldMk cId="1788650030" sldId="271"/>
            <ac:picMk id="8" creationId="{EDE467C2-F822-520C-16BC-B8F5B13F570E}"/>
          </ac:picMkLst>
        </pc:picChg>
        <pc:picChg chg="mod">
          <ac:chgData name="Claudia Mallimaci" userId="S::10741252@polimi.it::4e6afa78-b87b-4b6d-94bc-d06f6c0117bc" providerId="AD" clId="Web-{DE1EBE06-000A-F9F7-9D8A-8B6F39A113FD}" dt="2023-09-13T13:56:03.420" v="347" actId="1076"/>
          <ac:picMkLst>
            <pc:docMk/>
            <pc:sldMk cId="1788650030" sldId="271"/>
            <ac:picMk id="9" creationId="{71E86FC1-4D2B-FF50-120F-B67E064D052D}"/>
          </ac:picMkLst>
        </pc:picChg>
        <pc:picChg chg="mod">
          <ac:chgData name="Claudia Mallimaci" userId="S::10741252@polimi.it::4e6afa78-b87b-4b6d-94bc-d06f6c0117bc" providerId="AD" clId="Web-{DE1EBE06-000A-F9F7-9D8A-8B6F39A113FD}" dt="2023-09-13T13:56:26.670" v="348" actId="1076"/>
          <ac:picMkLst>
            <pc:docMk/>
            <pc:sldMk cId="1788650030" sldId="271"/>
            <ac:picMk id="10" creationId="{70996565-0CB8-D231-D51E-E126EF7D05E4}"/>
          </ac:picMkLst>
        </pc:picChg>
      </pc:sldChg>
      <pc:sldChg chg="addSp delSp modSp">
        <pc:chgData name="Claudia Mallimaci" userId="S::10741252@polimi.it::4e6afa78-b87b-4b6d-94bc-d06f6c0117bc" providerId="AD" clId="Web-{DE1EBE06-000A-F9F7-9D8A-8B6F39A113FD}" dt="2023-09-13T14:01:25.724" v="396" actId="1076"/>
        <pc:sldMkLst>
          <pc:docMk/>
          <pc:sldMk cId="1373620801" sldId="272"/>
        </pc:sldMkLst>
        <pc:spChg chg="mod">
          <ac:chgData name="Claudia Mallimaci" userId="S::10741252@polimi.it::4e6afa78-b87b-4b6d-94bc-d06f6c0117bc" providerId="AD" clId="Web-{DE1EBE06-000A-F9F7-9D8A-8B6F39A113FD}" dt="2023-09-13T13:31:26.243" v="32" actId="1076"/>
          <ac:spMkLst>
            <pc:docMk/>
            <pc:sldMk cId="1373620801" sldId="272"/>
            <ac:spMk id="2" creationId="{78FC901A-FB54-61B3-E09F-8A3A3F0B9C7B}"/>
          </ac:spMkLst>
        </pc:spChg>
        <pc:spChg chg="del">
          <ac:chgData name="Claudia Mallimaci" userId="S::10741252@polimi.it::4e6afa78-b87b-4b6d-94bc-d06f6c0117bc" providerId="AD" clId="Web-{DE1EBE06-000A-F9F7-9D8A-8B6F39A113FD}" dt="2023-09-13T13:56:36.248" v="349"/>
          <ac:spMkLst>
            <pc:docMk/>
            <pc:sldMk cId="1373620801" sldId="272"/>
            <ac:spMk id="3" creationId="{2AAC93B9-D94D-E5DF-BB42-0DC95185377E}"/>
          </ac:spMkLst>
        </pc:spChg>
        <pc:spChg chg="mod">
          <ac:chgData name="Claudia Mallimaci" userId="S::10741252@polimi.it::4e6afa78-b87b-4b6d-94bc-d06f6c0117bc" providerId="AD" clId="Web-{DE1EBE06-000A-F9F7-9D8A-8B6F39A113FD}" dt="2023-09-13T13:57:53.938" v="384"/>
          <ac:spMkLst>
            <pc:docMk/>
            <pc:sldMk cId="1373620801" sldId="272"/>
            <ac:spMk id="5" creationId="{831218C9-D3B9-DE72-4075-26E5D3535EE8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3:56:47.717" v="378" actId="20577"/>
          <ac:spMkLst>
            <pc:docMk/>
            <pc:sldMk cId="1373620801" sldId="272"/>
            <ac:spMk id="8" creationId="{99CE01FA-2176-B32F-C0CA-7E01D4EB047F}"/>
          </ac:spMkLst>
        </pc:spChg>
        <pc:spChg chg="add del">
          <ac:chgData name="Claudia Mallimaci" userId="S::10741252@polimi.it::4e6afa78-b87b-4b6d-94bc-d06f6c0117bc" providerId="AD" clId="Web-{DE1EBE06-000A-F9F7-9D8A-8B6F39A113FD}" dt="2023-09-13T13:57:24.062" v="382"/>
          <ac:spMkLst>
            <pc:docMk/>
            <pc:sldMk cId="1373620801" sldId="272"/>
            <ac:spMk id="9" creationId="{26539597-E98C-8027-DD35-5D8729221E1D}"/>
          </ac:spMkLst>
        </pc:spChg>
        <pc:spChg chg="mod">
          <ac:chgData name="Claudia Mallimaci" userId="S::10741252@polimi.it::4e6afa78-b87b-4b6d-94bc-d06f6c0117bc" providerId="AD" clId="Web-{DE1EBE06-000A-F9F7-9D8A-8B6F39A113FD}" dt="2023-09-13T13:57:05.296" v="380" actId="1076"/>
          <ac:spMkLst>
            <pc:docMk/>
            <pc:sldMk cId="1373620801" sldId="272"/>
            <ac:spMk id="12" creationId="{94FE7353-F345-7270-508C-E01A7CA16690}"/>
          </ac:spMkLst>
        </pc:spChg>
        <pc:picChg chg="mod">
          <ac:chgData name="Claudia Mallimaci" userId="S::10741252@polimi.it::4e6afa78-b87b-4b6d-94bc-d06f6c0117bc" providerId="AD" clId="Web-{DE1EBE06-000A-F9F7-9D8A-8B6F39A113FD}" dt="2023-09-13T14:00:18.691" v="393" actId="1076"/>
          <ac:picMkLst>
            <pc:docMk/>
            <pc:sldMk cId="1373620801" sldId="272"/>
            <ac:picMk id="6" creationId="{B55001D2-C076-8EE7-2A4A-6F01830F2892}"/>
          </ac:picMkLst>
        </pc:picChg>
        <pc:picChg chg="mod">
          <ac:chgData name="Claudia Mallimaci" userId="S::10741252@polimi.it::4e6afa78-b87b-4b6d-94bc-d06f6c0117bc" providerId="AD" clId="Web-{DE1EBE06-000A-F9F7-9D8A-8B6F39A113FD}" dt="2023-09-13T14:01:25.724" v="396" actId="1076"/>
          <ac:picMkLst>
            <pc:docMk/>
            <pc:sldMk cId="1373620801" sldId="272"/>
            <ac:picMk id="11" creationId="{EBB55786-2786-B3EB-8F42-A073CC7B39BE}"/>
          </ac:picMkLst>
        </pc:picChg>
      </pc:sldChg>
      <pc:sldChg chg="modSp">
        <pc:chgData name="Claudia Mallimaci" userId="S::10741252@polimi.it::4e6afa78-b87b-4b6d-94bc-d06f6c0117bc" providerId="AD" clId="Web-{DE1EBE06-000A-F9F7-9D8A-8B6F39A113FD}" dt="2023-09-13T13:32:48.729" v="42" actId="1076"/>
        <pc:sldMkLst>
          <pc:docMk/>
          <pc:sldMk cId="1304169553" sldId="273"/>
        </pc:sldMkLst>
        <pc:spChg chg="mod">
          <ac:chgData name="Claudia Mallimaci" userId="S::10741252@polimi.it::4e6afa78-b87b-4b6d-94bc-d06f6c0117bc" providerId="AD" clId="Web-{DE1EBE06-000A-F9F7-9D8A-8B6F39A113FD}" dt="2023-09-13T13:32:48.729" v="42" actId="1076"/>
          <ac:spMkLst>
            <pc:docMk/>
            <pc:sldMk cId="1304169553" sldId="273"/>
            <ac:spMk id="2" creationId="{4F0159E0-E969-EF2D-35B6-40F0A16A88AC}"/>
          </ac:spMkLst>
        </pc:spChg>
      </pc:sldChg>
      <pc:sldChg chg="del">
        <pc:chgData name="Claudia Mallimaci" userId="S::10741252@polimi.it::4e6afa78-b87b-4b6d-94bc-d06f6c0117bc" providerId="AD" clId="Web-{DE1EBE06-000A-F9F7-9D8A-8B6F39A113FD}" dt="2023-09-13T13:33:12.714" v="43"/>
        <pc:sldMkLst>
          <pc:docMk/>
          <pc:sldMk cId="4287031727" sldId="274"/>
        </pc:sldMkLst>
      </pc:sldChg>
      <pc:sldChg chg="modSp">
        <pc:chgData name="Claudia Mallimaci" userId="S::10741252@polimi.it::4e6afa78-b87b-4b6d-94bc-d06f6c0117bc" providerId="AD" clId="Web-{DE1EBE06-000A-F9F7-9D8A-8B6F39A113FD}" dt="2023-09-13T13:38:03.534" v="69" actId="1076"/>
        <pc:sldMkLst>
          <pc:docMk/>
          <pc:sldMk cId="2434125145" sldId="276"/>
        </pc:sldMkLst>
        <pc:spChg chg="mod">
          <ac:chgData name="Claudia Mallimaci" userId="S::10741252@polimi.it::4e6afa78-b87b-4b6d-94bc-d06f6c0117bc" providerId="AD" clId="Web-{DE1EBE06-000A-F9F7-9D8A-8B6F39A113FD}" dt="2023-09-13T13:38:03.534" v="69" actId="1076"/>
          <ac:spMkLst>
            <pc:docMk/>
            <pc:sldMk cId="2434125145" sldId="276"/>
            <ac:spMk id="2" creationId="{4F0159E0-E969-EF2D-35B6-40F0A16A88AC}"/>
          </ac:spMkLst>
        </pc:spChg>
        <pc:picChg chg="mod">
          <ac:chgData name="Claudia Mallimaci" userId="S::10741252@polimi.it::4e6afa78-b87b-4b6d-94bc-d06f6c0117bc" providerId="AD" clId="Web-{DE1EBE06-000A-F9F7-9D8A-8B6F39A113FD}" dt="2023-09-13T13:37:55.768" v="68" actId="1076"/>
          <ac:picMkLst>
            <pc:docMk/>
            <pc:sldMk cId="2434125145" sldId="276"/>
            <ac:picMk id="7" creationId="{7B3A4914-74A0-E294-7C6C-D6FF516FC7B9}"/>
          </ac:picMkLst>
        </pc:picChg>
      </pc:sldChg>
      <pc:sldChg chg="delSp modSp">
        <pc:chgData name="Claudia Mallimaci" userId="S::10741252@polimi.it::4e6afa78-b87b-4b6d-94bc-d06f6c0117bc" providerId="AD" clId="Web-{DE1EBE06-000A-F9F7-9D8A-8B6F39A113FD}" dt="2023-09-13T13:38:27.362" v="71"/>
        <pc:sldMkLst>
          <pc:docMk/>
          <pc:sldMk cId="3029423559" sldId="277"/>
        </pc:sldMkLst>
        <pc:spChg chg="del mod">
          <ac:chgData name="Claudia Mallimaci" userId="S::10741252@polimi.it::4e6afa78-b87b-4b6d-94bc-d06f6c0117bc" providerId="AD" clId="Web-{DE1EBE06-000A-F9F7-9D8A-8B6F39A113FD}" dt="2023-09-13T13:38:27.362" v="71"/>
          <ac:spMkLst>
            <pc:docMk/>
            <pc:sldMk cId="3029423559" sldId="277"/>
            <ac:spMk id="2" creationId="{4F0159E0-E969-EF2D-35B6-40F0A16A88AC}"/>
          </ac:spMkLst>
        </pc:spChg>
      </pc:sldChg>
      <pc:sldChg chg="new del">
        <pc:chgData name="Claudia Mallimaci" userId="S::10741252@polimi.it::4e6afa78-b87b-4b6d-94bc-d06f6c0117bc" providerId="AD" clId="Web-{DE1EBE06-000A-F9F7-9D8A-8B6F39A113FD}" dt="2023-09-13T13:39:19.332" v="73"/>
        <pc:sldMkLst>
          <pc:docMk/>
          <pc:sldMk cId="2160553557" sldId="278"/>
        </pc:sldMkLst>
      </pc:sldChg>
      <pc:sldChg chg="addSp delSp modSp add replId">
        <pc:chgData name="Claudia Mallimaci" userId="S::10741252@polimi.it::4e6afa78-b87b-4b6d-94bc-d06f6c0117bc" providerId="AD" clId="Web-{DE1EBE06-000A-F9F7-9D8A-8B6F39A113FD}" dt="2023-09-13T13:40:05.990" v="87" actId="20577"/>
        <pc:sldMkLst>
          <pc:docMk/>
          <pc:sldMk cId="2310796891" sldId="278"/>
        </pc:sldMkLst>
        <pc:spChg chg="del mod">
          <ac:chgData name="Claudia Mallimaci" userId="S::10741252@polimi.it::4e6afa78-b87b-4b6d-94bc-d06f6c0117bc" providerId="AD" clId="Web-{DE1EBE06-000A-F9F7-9D8A-8B6F39A113FD}" dt="2023-09-13T13:39:36.239" v="82"/>
          <ac:spMkLst>
            <pc:docMk/>
            <pc:sldMk cId="2310796891" sldId="278"/>
            <ac:spMk id="2" creationId="{4F0159E0-E969-EF2D-35B6-40F0A16A88AC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3:40:05.990" v="87" actId="20577"/>
          <ac:spMkLst>
            <pc:docMk/>
            <pc:sldMk cId="2310796891" sldId="278"/>
            <ac:spMk id="6" creationId="{37CEBF9E-D00D-4FD4-C6CB-B2EBD2752565}"/>
          </ac:spMkLst>
        </pc:spChg>
        <pc:spChg chg="del mod">
          <ac:chgData name="Claudia Mallimaci" userId="S::10741252@polimi.it::4e6afa78-b87b-4b6d-94bc-d06f6c0117bc" providerId="AD" clId="Web-{DE1EBE06-000A-F9F7-9D8A-8B6F39A113FD}" dt="2023-09-13T13:39:31.036" v="79"/>
          <ac:spMkLst>
            <pc:docMk/>
            <pc:sldMk cId="2310796891" sldId="278"/>
            <ac:spMk id="14" creationId="{7F06A07C-5E65-C8AB-FFB1-43B29FEC6408}"/>
          </ac:spMkLst>
        </pc:spChg>
        <pc:picChg chg="del">
          <ac:chgData name="Claudia Mallimaci" userId="S::10741252@polimi.it::4e6afa78-b87b-4b6d-94bc-d06f6c0117bc" providerId="AD" clId="Web-{DE1EBE06-000A-F9F7-9D8A-8B6F39A113FD}" dt="2023-09-13T13:39:26.989" v="76"/>
          <ac:picMkLst>
            <pc:docMk/>
            <pc:sldMk cId="2310796891" sldId="278"/>
            <ac:picMk id="5" creationId="{EE0E1B3A-A8A2-0CAB-B434-269544C557F1}"/>
          </ac:picMkLst>
        </pc:picChg>
        <pc:picChg chg="del">
          <ac:chgData name="Claudia Mallimaci" userId="S::10741252@polimi.it::4e6afa78-b87b-4b6d-94bc-d06f6c0117bc" providerId="AD" clId="Web-{DE1EBE06-000A-F9F7-9D8A-8B6F39A113FD}" dt="2023-09-13T13:39:25.661" v="75"/>
          <ac:picMkLst>
            <pc:docMk/>
            <pc:sldMk cId="2310796891" sldId="278"/>
            <ac:picMk id="7" creationId="{7B3A4914-74A0-E294-7C6C-D6FF516FC7B9}"/>
          </ac:picMkLst>
        </pc:picChg>
      </pc:sldChg>
    </pc:docChg>
  </pc:docChgLst>
  <pc:docChgLst>
    <pc:chgData name="Claudia Mallimaci" userId="S::10741252@polimi.it::4e6afa78-b87b-4b6d-94bc-d06f6c0117bc" providerId="AD" clId="Web-{B9EBBE7F-702C-03E1-8E2F-6BB43F3B8F84}"/>
    <pc:docChg chg="modSld sldOrd">
      <pc:chgData name="Claudia Mallimaci" userId="S::10741252@polimi.it::4e6afa78-b87b-4b6d-94bc-d06f6c0117bc" providerId="AD" clId="Web-{B9EBBE7F-702C-03E1-8E2F-6BB43F3B8F84}" dt="2023-09-13T17:55:57.124" v="625" actId="1076"/>
      <pc:docMkLst>
        <pc:docMk/>
      </pc:docMkLst>
      <pc:sldChg chg="modTransition addAnim delAnim">
        <pc:chgData name="Claudia Mallimaci" userId="S::10741252@polimi.it::4e6afa78-b87b-4b6d-94bc-d06f6c0117bc" providerId="AD" clId="Web-{B9EBBE7F-702C-03E1-8E2F-6BB43F3B8F84}" dt="2023-09-13T17:21:27.807" v="499"/>
        <pc:sldMkLst>
          <pc:docMk/>
          <pc:sldMk cId="1882716354" sldId="256"/>
        </pc:sldMkLst>
      </pc:sldChg>
      <pc:sldChg chg="addSp delSp modSp modTransition">
        <pc:chgData name="Claudia Mallimaci" userId="S::10741252@polimi.it::4e6afa78-b87b-4b6d-94bc-d06f6c0117bc" providerId="AD" clId="Web-{B9EBBE7F-702C-03E1-8E2F-6BB43F3B8F84}" dt="2023-09-13T17:27:44.805" v="535" actId="1076"/>
        <pc:sldMkLst>
          <pc:docMk/>
          <pc:sldMk cId="3369468817" sldId="257"/>
        </pc:sldMkLst>
        <pc:spChg chg="del mod">
          <ac:chgData name="Claudia Mallimaci" userId="S::10741252@polimi.it::4e6afa78-b87b-4b6d-94bc-d06f6c0117bc" providerId="AD" clId="Web-{B9EBBE7F-702C-03E1-8E2F-6BB43F3B8F84}" dt="2023-09-13T17:26:41.256" v="528"/>
          <ac:spMkLst>
            <pc:docMk/>
            <pc:sldMk cId="3369468817" sldId="257"/>
            <ac:spMk id="5" creationId="{17A7E069-8E31-684A-FA5E-39D803B0A6D5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22:40.700" v="505"/>
          <ac:spMkLst>
            <pc:docMk/>
            <pc:sldMk cId="3369468817" sldId="257"/>
            <ac:spMk id="6" creationId="{6FEF9580-30B3-8486-B099-3A76C2798EC7}"/>
          </ac:spMkLst>
        </pc:spChg>
        <pc:spChg chg="add">
          <ac:chgData name="Claudia Mallimaci" userId="S::10741252@polimi.it::4e6afa78-b87b-4b6d-94bc-d06f6c0117bc" providerId="AD" clId="Web-{B9EBBE7F-702C-03E1-8E2F-6BB43F3B8F84}" dt="2023-09-13T17:22:45.372" v="506"/>
          <ac:spMkLst>
            <pc:docMk/>
            <pc:sldMk cId="3369468817" sldId="257"/>
            <ac:spMk id="8" creationId="{C9E5AF6A-99D8-FFF3-A5A4-98D309A2AA58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7:27:44.805" v="535" actId="1076"/>
          <ac:spMkLst>
            <pc:docMk/>
            <pc:sldMk cId="3369468817" sldId="257"/>
            <ac:spMk id="10" creationId="{273EA3A6-A43E-4012-181E-337C779B9794}"/>
          </ac:spMkLst>
        </pc:spChg>
        <pc:spChg chg="del mod">
          <ac:chgData name="Claudia Mallimaci" userId="S::10741252@polimi.it::4e6afa78-b87b-4b6d-94bc-d06f6c0117bc" providerId="AD" clId="Web-{B9EBBE7F-702C-03E1-8E2F-6BB43F3B8F84}" dt="2023-09-13T17:22:36.919" v="503"/>
          <ac:spMkLst>
            <pc:docMk/>
            <pc:sldMk cId="3369468817" sldId="257"/>
            <ac:spMk id="21" creationId="{98C6D468-301F-FD25-AAF5-094B4A4C5A62}"/>
          </ac:spMkLst>
        </pc:spChg>
        <pc:picChg chg="mod">
          <ac:chgData name="Claudia Mallimaci" userId="S::10741252@polimi.it::4e6afa78-b87b-4b6d-94bc-d06f6c0117bc" providerId="AD" clId="Web-{B9EBBE7F-702C-03E1-8E2F-6BB43F3B8F84}" dt="2023-09-13T17:24:25.876" v="516" actId="1076"/>
          <ac:picMkLst>
            <pc:docMk/>
            <pc:sldMk cId="3369468817" sldId="257"/>
            <ac:picMk id="4" creationId="{7EFBBA71-C3DF-C19E-28CD-3E10ACBAFA6C}"/>
          </ac:picMkLst>
        </pc:picChg>
      </pc:sldChg>
      <pc:sldChg chg="modSp">
        <pc:chgData name="Claudia Mallimaci" userId="S::10741252@polimi.it::4e6afa78-b87b-4b6d-94bc-d06f6c0117bc" providerId="AD" clId="Web-{B9EBBE7F-702C-03E1-8E2F-6BB43F3B8F84}" dt="2023-09-13T17:29:36.308" v="551" actId="1076"/>
        <pc:sldMkLst>
          <pc:docMk/>
          <pc:sldMk cId="2873242153" sldId="258"/>
        </pc:sldMkLst>
        <pc:spChg chg="mod">
          <ac:chgData name="Claudia Mallimaci" userId="S::10741252@polimi.it::4e6afa78-b87b-4b6d-94bc-d06f6c0117bc" providerId="AD" clId="Web-{B9EBBE7F-702C-03E1-8E2F-6BB43F3B8F84}" dt="2023-09-13T17:29:36.308" v="551" actId="1076"/>
          <ac:spMkLst>
            <pc:docMk/>
            <pc:sldMk cId="2873242153" sldId="258"/>
            <ac:spMk id="6" creationId="{A1DAE201-E176-4233-BDB0-AB948995C051}"/>
          </ac:spMkLst>
        </pc:spChg>
      </pc:sldChg>
      <pc:sldChg chg="modSp">
        <pc:chgData name="Claudia Mallimaci" userId="S::10741252@polimi.it::4e6afa78-b87b-4b6d-94bc-d06f6c0117bc" providerId="AD" clId="Web-{B9EBBE7F-702C-03E1-8E2F-6BB43F3B8F84}" dt="2023-09-13T16:28:14.221" v="43" actId="20577"/>
        <pc:sldMkLst>
          <pc:docMk/>
          <pc:sldMk cId="1525550566" sldId="260"/>
        </pc:sldMkLst>
        <pc:spChg chg="mod">
          <ac:chgData name="Claudia Mallimaci" userId="S::10741252@polimi.it::4e6afa78-b87b-4b6d-94bc-d06f6c0117bc" providerId="AD" clId="Web-{B9EBBE7F-702C-03E1-8E2F-6BB43F3B8F84}" dt="2023-09-13T16:28:14.221" v="43" actId="20577"/>
          <ac:spMkLst>
            <pc:docMk/>
            <pc:sldMk cId="1525550566" sldId="260"/>
            <ac:spMk id="2" creationId="{1793BFBE-FBB1-6EA2-CA06-57F4D6B16A56}"/>
          </ac:spMkLst>
        </pc:spChg>
      </pc:sldChg>
      <pc:sldChg chg="modSp">
        <pc:chgData name="Claudia Mallimaci" userId="S::10741252@polimi.it::4e6afa78-b87b-4b6d-94bc-d06f6c0117bc" providerId="AD" clId="Web-{B9EBBE7F-702C-03E1-8E2F-6BB43F3B8F84}" dt="2023-09-13T17:14:17.980" v="474" actId="20577"/>
        <pc:sldMkLst>
          <pc:docMk/>
          <pc:sldMk cId="3578184439" sldId="261"/>
        </pc:sldMkLst>
        <pc:spChg chg="mod">
          <ac:chgData name="Claudia Mallimaci" userId="S::10741252@polimi.it::4e6afa78-b87b-4b6d-94bc-d06f6c0117bc" providerId="AD" clId="Web-{B9EBBE7F-702C-03E1-8E2F-6BB43F3B8F84}" dt="2023-09-13T17:14:17.980" v="474" actId="20577"/>
          <ac:spMkLst>
            <pc:docMk/>
            <pc:sldMk cId="3578184439" sldId="261"/>
            <ac:spMk id="7" creationId="{9402257E-7B57-4EC6-99B6-A66E50CCD937}"/>
          </ac:spMkLst>
        </pc:spChg>
        <pc:picChg chg="mod">
          <ac:chgData name="Claudia Mallimaci" userId="S::10741252@polimi.it::4e6afa78-b87b-4b6d-94bc-d06f6c0117bc" providerId="AD" clId="Web-{B9EBBE7F-702C-03E1-8E2F-6BB43F3B8F84}" dt="2023-09-13T16:30:59.118" v="73" actId="1076"/>
          <ac:picMkLst>
            <pc:docMk/>
            <pc:sldMk cId="3578184439" sldId="261"/>
            <ac:picMk id="3" creationId="{F4CD5C32-4898-25A5-63BE-71D365B40151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0:46.789" v="71" actId="1076"/>
          <ac:picMkLst>
            <pc:docMk/>
            <pc:sldMk cId="3578184439" sldId="261"/>
            <ac:picMk id="6" creationId="{64A33808-E6A2-549A-C9B9-02F7A637C749}"/>
          </ac:picMkLst>
        </pc:picChg>
      </pc:sldChg>
      <pc:sldChg chg="addSp delSp modSp">
        <pc:chgData name="Claudia Mallimaci" userId="S::10741252@polimi.it::4e6afa78-b87b-4b6d-94bc-d06f6c0117bc" providerId="AD" clId="Web-{B9EBBE7F-702C-03E1-8E2F-6BB43F3B8F84}" dt="2023-09-13T16:41:00.607" v="142" actId="1076"/>
        <pc:sldMkLst>
          <pc:docMk/>
          <pc:sldMk cId="250314538" sldId="262"/>
        </pc:sldMkLst>
        <pc:spChg chg="add del">
          <ac:chgData name="Claudia Mallimaci" userId="S::10741252@polimi.it::4e6afa78-b87b-4b6d-94bc-d06f6c0117bc" providerId="AD" clId="Web-{B9EBBE7F-702C-03E1-8E2F-6BB43F3B8F84}" dt="2023-09-13T16:40:15.762" v="135"/>
          <ac:spMkLst>
            <pc:docMk/>
            <pc:sldMk cId="250314538" sldId="262"/>
            <ac:spMk id="5" creationId="{5FA1B46F-2BF6-F525-1134-7F137C35F307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6:40:43.966" v="140" actId="20577"/>
          <ac:spMkLst>
            <pc:docMk/>
            <pc:sldMk cId="250314538" sldId="262"/>
            <ac:spMk id="7" creationId="{BFB9823F-B6D4-25E0-3502-63888D408B8E}"/>
          </ac:spMkLst>
        </pc:spChg>
        <pc:spChg chg="del mod">
          <ac:chgData name="Claudia Mallimaci" userId="S::10741252@polimi.it::4e6afa78-b87b-4b6d-94bc-d06f6c0117bc" providerId="AD" clId="Web-{B9EBBE7F-702C-03E1-8E2F-6BB43F3B8F84}" dt="2023-09-13T16:40:37.044" v="137"/>
          <ac:spMkLst>
            <pc:docMk/>
            <pc:sldMk cId="250314538" sldId="262"/>
            <ac:spMk id="14" creationId="{7F06A07C-5E65-C8AB-FFB1-43B29FEC6408}"/>
          </ac:spMkLst>
        </pc:spChg>
        <pc:picChg chg="mod">
          <ac:chgData name="Claudia Mallimaci" userId="S::10741252@polimi.it::4e6afa78-b87b-4b6d-94bc-d06f6c0117bc" providerId="AD" clId="Web-{B9EBBE7F-702C-03E1-8E2F-6BB43F3B8F84}" dt="2023-09-13T16:40:52.576" v="141" actId="1076"/>
          <ac:picMkLst>
            <pc:docMk/>
            <pc:sldMk cId="250314538" sldId="262"/>
            <ac:picMk id="11" creationId="{E06344D7-BDAC-FAF6-59C5-DCC3BA371F24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41:00.607" v="142" actId="1076"/>
          <ac:picMkLst>
            <pc:docMk/>
            <pc:sldMk cId="250314538" sldId="262"/>
            <ac:picMk id="13" creationId="{F4D64F32-89CF-E2E8-558B-FA8676FA8004}"/>
          </ac:picMkLst>
        </pc:picChg>
      </pc:sldChg>
      <pc:sldChg chg="modSp ord">
        <pc:chgData name="Claudia Mallimaci" userId="S::10741252@polimi.it::4e6afa78-b87b-4b6d-94bc-d06f6c0117bc" providerId="AD" clId="Web-{B9EBBE7F-702C-03E1-8E2F-6BB43F3B8F84}" dt="2023-09-13T17:29:15.636" v="548" actId="1076"/>
        <pc:sldMkLst>
          <pc:docMk/>
          <pc:sldMk cId="757202978" sldId="264"/>
        </pc:sldMkLst>
        <pc:spChg chg="mod">
          <ac:chgData name="Claudia Mallimaci" userId="S::10741252@polimi.it::4e6afa78-b87b-4b6d-94bc-d06f6c0117bc" providerId="AD" clId="Web-{B9EBBE7F-702C-03E1-8E2F-6BB43F3B8F84}" dt="2023-09-13T17:24:35.829" v="517" actId="1076"/>
          <ac:spMkLst>
            <pc:docMk/>
            <pc:sldMk cId="757202978" sldId="264"/>
            <ac:spMk id="7" creationId="{32BBAB8F-CBAA-4C38-4085-8A2A5AC0C808}"/>
          </ac:spMkLst>
        </pc:spChg>
        <pc:picChg chg="mod">
          <ac:chgData name="Claudia Mallimaci" userId="S::10741252@polimi.it::4e6afa78-b87b-4b6d-94bc-d06f6c0117bc" providerId="AD" clId="Web-{B9EBBE7F-702C-03E1-8E2F-6BB43F3B8F84}" dt="2023-09-13T17:29:15.636" v="548" actId="1076"/>
          <ac:picMkLst>
            <pc:docMk/>
            <pc:sldMk cId="757202978" sldId="264"/>
            <ac:picMk id="6" creationId="{8E1A9312-06EC-C3E1-0EC1-39689D221CCC}"/>
          </ac:picMkLst>
        </pc:picChg>
      </pc:sldChg>
      <pc:sldChg chg="modSp ord">
        <pc:chgData name="Claudia Mallimaci" userId="S::10741252@polimi.it::4e6afa78-b87b-4b6d-94bc-d06f6c0117bc" providerId="AD" clId="Web-{B9EBBE7F-702C-03E1-8E2F-6BB43F3B8F84}" dt="2023-09-13T17:29:05.479" v="546"/>
        <pc:sldMkLst>
          <pc:docMk/>
          <pc:sldMk cId="3914073905" sldId="265"/>
        </pc:sldMkLst>
        <pc:spChg chg="mod">
          <ac:chgData name="Claudia Mallimaci" userId="S::10741252@polimi.it::4e6afa78-b87b-4b6d-94bc-d06f6c0117bc" providerId="AD" clId="Web-{B9EBBE7F-702C-03E1-8E2F-6BB43F3B8F84}" dt="2023-09-13T17:28:22.447" v="538" actId="1076"/>
          <ac:spMkLst>
            <pc:docMk/>
            <pc:sldMk cId="3914073905" sldId="265"/>
            <ac:spMk id="9" creationId="{E4760BEA-5B37-77B0-7626-586F654B25CF}"/>
          </ac:spMkLst>
        </pc:spChg>
        <pc:picChg chg="mod">
          <ac:chgData name="Claudia Mallimaci" userId="S::10741252@polimi.it::4e6afa78-b87b-4b6d-94bc-d06f6c0117bc" providerId="AD" clId="Web-{B9EBBE7F-702C-03E1-8E2F-6BB43F3B8F84}" dt="2023-09-13T17:29:03.464" v="545" actId="1076"/>
          <ac:picMkLst>
            <pc:docMk/>
            <pc:sldMk cId="3914073905" sldId="265"/>
            <ac:picMk id="8" creationId="{B4C7AA18-EA38-FFC7-C171-834C66469984}"/>
          </ac:picMkLst>
        </pc:picChg>
      </pc:sldChg>
      <pc:sldChg chg="modSp ord">
        <pc:chgData name="Claudia Mallimaci" userId="S::10741252@polimi.it::4e6afa78-b87b-4b6d-94bc-d06f6c0117bc" providerId="AD" clId="Web-{B9EBBE7F-702C-03E1-8E2F-6BB43F3B8F84}" dt="2023-09-13T17:29:08.604" v="547"/>
        <pc:sldMkLst>
          <pc:docMk/>
          <pc:sldMk cId="19554358" sldId="266"/>
        </pc:sldMkLst>
        <pc:spChg chg="mod">
          <ac:chgData name="Claudia Mallimaci" userId="S::10741252@polimi.it::4e6afa78-b87b-4b6d-94bc-d06f6c0117bc" providerId="AD" clId="Web-{B9EBBE7F-702C-03E1-8E2F-6BB43F3B8F84}" dt="2023-09-13T17:28:46.682" v="540" actId="1076"/>
          <ac:spMkLst>
            <pc:docMk/>
            <pc:sldMk cId="19554358" sldId="266"/>
            <ac:spMk id="14" creationId="{59A74A42-3DB8-616B-7638-11278D8BF47D}"/>
          </ac:spMkLst>
        </pc:spChg>
        <pc:picChg chg="mod">
          <ac:chgData name="Claudia Mallimaci" userId="S::10741252@polimi.it::4e6afa78-b87b-4b6d-94bc-d06f6c0117bc" providerId="AD" clId="Web-{B9EBBE7F-702C-03E1-8E2F-6BB43F3B8F84}" dt="2023-09-13T17:28:54.838" v="542" actId="1076"/>
          <ac:picMkLst>
            <pc:docMk/>
            <pc:sldMk cId="19554358" sldId="266"/>
            <ac:picMk id="11" creationId="{24EECA5A-5F17-3535-1337-6D22954B3712}"/>
          </ac:picMkLst>
        </pc:picChg>
      </pc:sldChg>
      <pc:sldChg chg="addSp delSp modSp mod setBg setClrOvrMap">
        <pc:chgData name="Claudia Mallimaci" userId="S::10741252@polimi.it::4e6afa78-b87b-4b6d-94bc-d06f6c0117bc" providerId="AD" clId="Web-{B9EBBE7F-702C-03E1-8E2F-6BB43F3B8F84}" dt="2023-09-13T17:55:57.124" v="625" actId="1076"/>
        <pc:sldMkLst>
          <pc:docMk/>
          <pc:sldMk cId="1205236321" sldId="267"/>
        </pc:sldMkLst>
        <pc:spChg chg="del mod">
          <ac:chgData name="Claudia Mallimaci" userId="S::10741252@polimi.it::4e6afa78-b87b-4b6d-94bc-d06f6c0117bc" providerId="AD" clId="Web-{B9EBBE7F-702C-03E1-8E2F-6BB43F3B8F84}" dt="2023-09-13T17:29:50.700" v="556"/>
          <ac:spMkLst>
            <pc:docMk/>
            <pc:sldMk cId="1205236321" sldId="267"/>
            <ac:spMk id="2" creationId="{C4B11599-A948-5FA7-B987-C664A1213D08}"/>
          </ac:spMkLst>
        </pc:spChg>
        <pc:spChg chg="mod ord">
          <ac:chgData name="Claudia Mallimaci" userId="S::10741252@polimi.it::4e6afa78-b87b-4b6d-94bc-d06f6c0117bc" providerId="AD" clId="Web-{B9EBBE7F-702C-03E1-8E2F-6BB43F3B8F84}" dt="2023-09-13T17:48:55.815" v="566"/>
          <ac:spMkLst>
            <pc:docMk/>
            <pc:sldMk cId="1205236321" sldId="267"/>
            <ac:spMk id="3" creationId="{FEF4F9D8-5C82-4BF8-9F4C-76B46366ED7C}"/>
          </ac:spMkLst>
        </pc:spChg>
        <pc:spChg chg="mod">
          <ac:chgData name="Claudia Mallimaci" userId="S::10741252@polimi.it::4e6afa78-b87b-4b6d-94bc-d06f6c0117bc" providerId="AD" clId="Web-{B9EBBE7F-702C-03E1-8E2F-6BB43F3B8F84}" dt="2023-09-13T17:48:55.815" v="566"/>
          <ac:spMkLst>
            <pc:docMk/>
            <pc:sldMk cId="1205236321" sldId="267"/>
            <ac:spMk id="6" creationId="{F9F29216-7B82-6911-7DA6-B4050D16A734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03.470" v="562"/>
          <ac:spMkLst>
            <pc:docMk/>
            <pc:sldMk cId="1205236321" sldId="267"/>
            <ac:spMk id="12" creationId="{416A0E3C-60E6-4F39-BC55-5F7C224E1F7C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18.267" v="564"/>
          <ac:spMkLst>
            <pc:docMk/>
            <pc:sldMk cId="1205236321" sldId="267"/>
            <ac:spMk id="13" creationId="{7DE3B1B8-DC38-48E8-8C31-EF790659B582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03.470" v="562"/>
          <ac:spMkLst>
            <pc:docMk/>
            <pc:sldMk cId="1205236321" sldId="267"/>
            <ac:spMk id="14" creationId="{1A03258A-52C6-4288-AA56-C3262A0D2584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18.267" v="564"/>
          <ac:spMkLst>
            <pc:docMk/>
            <pc:sldMk cId="1205236321" sldId="267"/>
            <ac:spMk id="15" creationId="{9E63FFFE-1DB2-4A0F-B495-35782F162299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03.470" v="562"/>
          <ac:spMkLst>
            <pc:docMk/>
            <pc:sldMk cId="1205236321" sldId="267"/>
            <ac:spMk id="18" creationId="{990D0034-F768-41E7-85D4-F38C4DE85770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18.267" v="564"/>
          <ac:spMkLst>
            <pc:docMk/>
            <pc:sldMk cId="1205236321" sldId="267"/>
            <ac:spMk id="19" creationId="{13BCCAE5-A35B-4B66-A4A7-E23C34A403A4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03.470" v="562"/>
          <ac:spMkLst>
            <pc:docMk/>
            <pc:sldMk cId="1205236321" sldId="267"/>
            <ac:spMk id="20" creationId="{C4F7E42D-8B5A-4FC8-81CD-9E60171F7FA8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03.470" v="562"/>
          <ac:spMkLst>
            <pc:docMk/>
            <pc:sldMk cId="1205236321" sldId="267"/>
            <ac:spMk id="22" creationId="{8C04651D-B9F4-4935-A02D-364153FBDF54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18.267" v="564"/>
          <ac:spMkLst>
            <pc:docMk/>
            <pc:sldMk cId="1205236321" sldId="267"/>
            <ac:spMk id="23" creationId="{BD7A74B5-8367-4A83-ABEC-0FCDDE97B149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7:55:46.811" v="623" actId="1076"/>
          <ac:spMkLst>
            <pc:docMk/>
            <pc:sldMk cId="1205236321" sldId="267"/>
            <ac:spMk id="24" creationId="{5DBC1D20-C4F8-B18B-1F37-C1F2E24B7436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18.267" v="564"/>
          <ac:spMkLst>
            <pc:docMk/>
            <pc:sldMk cId="1205236321" sldId="267"/>
            <ac:spMk id="25" creationId="{2CC184B0-C2C6-4BF0-B078-816C7AF95977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55.815" v="566"/>
          <ac:spMkLst>
            <pc:docMk/>
            <pc:sldMk cId="1205236321" sldId="267"/>
            <ac:spMk id="27" creationId="{416A0E3C-60E6-4F39-BC55-5F7C224E1F7C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55.815" v="566"/>
          <ac:spMkLst>
            <pc:docMk/>
            <pc:sldMk cId="1205236321" sldId="267"/>
            <ac:spMk id="28" creationId="{1A03258A-52C6-4288-AA56-C3262A0D2584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55.815" v="566"/>
          <ac:spMkLst>
            <pc:docMk/>
            <pc:sldMk cId="1205236321" sldId="267"/>
            <ac:spMk id="31" creationId="{4D9C48B3-6057-4FA3-BFE1-E277D0635F74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55.815" v="566"/>
          <ac:spMkLst>
            <pc:docMk/>
            <pc:sldMk cId="1205236321" sldId="267"/>
            <ac:spMk id="32" creationId="{928BFF5C-9619-41D1-9F73-F5B9D6C66264}"/>
          </ac:spMkLst>
        </pc:spChg>
        <pc:picChg chg="add del">
          <ac:chgData name="Claudia Mallimaci" userId="S::10741252@polimi.it::4e6afa78-b87b-4b6d-94bc-d06f6c0117bc" providerId="AD" clId="Web-{B9EBBE7F-702C-03E1-8E2F-6BB43F3B8F84}" dt="2023-09-13T17:48:03.470" v="562"/>
          <ac:picMkLst>
            <pc:docMk/>
            <pc:sldMk cId="1205236321" sldId="267"/>
            <ac:picMk id="8" creationId="{FDB71313-9D54-F9FD-8529-EF1A62E7ADE9}"/>
          </ac:picMkLst>
        </pc:picChg>
        <pc:picChg chg="add del">
          <ac:chgData name="Claudia Mallimaci" userId="S::10741252@polimi.it::4e6afa78-b87b-4b6d-94bc-d06f6c0117bc" providerId="AD" clId="Web-{B9EBBE7F-702C-03E1-8E2F-6BB43F3B8F84}" dt="2023-09-13T17:48:18.267" v="564"/>
          <ac:picMkLst>
            <pc:docMk/>
            <pc:sldMk cId="1205236321" sldId="267"/>
            <ac:picMk id="10" creationId="{A3C24CA7-FE95-72B8-6F33-1B71870DE99C}"/>
          </ac:picMkLst>
        </pc:picChg>
        <pc:picChg chg="add mod">
          <ac:chgData name="Claudia Mallimaci" userId="S::10741252@polimi.it::4e6afa78-b87b-4b6d-94bc-d06f6c0117bc" providerId="AD" clId="Web-{B9EBBE7F-702C-03E1-8E2F-6BB43F3B8F84}" dt="2023-09-13T17:55:51.905" v="624" actId="1076"/>
          <ac:picMkLst>
            <pc:docMk/>
            <pc:sldMk cId="1205236321" sldId="267"/>
            <ac:picMk id="11" creationId="{9D5B7F4C-8FF8-FB07-D074-9BE3B4070A07}"/>
          </ac:picMkLst>
        </pc:picChg>
        <pc:picChg chg="add del mod">
          <ac:chgData name="Claudia Mallimaci" userId="S::10741252@polimi.it::4e6afa78-b87b-4b6d-94bc-d06f6c0117bc" providerId="AD" clId="Web-{B9EBBE7F-702C-03E1-8E2F-6BB43F3B8F84}" dt="2023-09-13T17:52:42.900" v="596"/>
          <ac:picMkLst>
            <pc:docMk/>
            <pc:sldMk cId="1205236321" sldId="267"/>
            <ac:picMk id="26" creationId="{05B8E07F-47DA-1224-199B-229998949AE8}"/>
          </ac:picMkLst>
        </pc:picChg>
        <pc:picChg chg="add del">
          <ac:chgData name="Claudia Mallimaci" userId="S::10741252@polimi.it::4e6afa78-b87b-4b6d-94bc-d06f6c0117bc" providerId="AD" clId="Web-{B9EBBE7F-702C-03E1-8E2F-6BB43F3B8F84}" dt="2023-09-13T17:48:55.815" v="566"/>
          <ac:picMkLst>
            <pc:docMk/>
            <pc:sldMk cId="1205236321" sldId="267"/>
            <ac:picMk id="30" creationId="{324934A6-D541-7659-1753-61B5F3038888}"/>
          </ac:picMkLst>
        </pc:picChg>
        <pc:picChg chg="add mod modCrop">
          <ac:chgData name="Claudia Mallimaci" userId="S::10741252@polimi.it::4e6afa78-b87b-4b6d-94bc-d06f6c0117bc" providerId="AD" clId="Web-{B9EBBE7F-702C-03E1-8E2F-6BB43F3B8F84}" dt="2023-09-13T17:55:57.124" v="625" actId="1076"/>
          <ac:picMkLst>
            <pc:docMk/>
            <pc:sldMk cId="1205236321" sldId="267"/>
            <ac:picMk id="33" creationId="{9544DBA8-72FB-6E14-56A6-356D914255A4}"/>
          </ac:picMkLst>
        </pc:picChg>
        <pc:inkChg chg="add del">
          <ac:chgData name="Claudia Mallimaci" userId="S::10741252@polimi.it::4e6afa78-b87b-4b6d-94bc-d06f6c0117bc" providerId="AD" clId="Web-{B9EBBE7F-702C-03E1-8E2F-6BB43F3B8F84}" dt="2023-09-13T17:47:42.766" v="560"/>
          <ac:inkMkLst>
            <pc:docMk/>
            <pc:sldMk cId="1205236321" sldId="267"/>
            <ac:inkMk id="2" creationId="{24A5C6C8-F74C-4597-826C-8BEB5A767889}"/>
          </ac:inkMkLst>
        </pc:inkChg>
        <pc:inkChg chg="add del">
          <ac:chgData name="Claudia Mallimaci" userId="S::10741252@polimi.it::4e6afa78-b87b-4b6d-94bc-d06f6c0117bc" providerId="AD" clId="Web-{B9EBBE7F-702C-03E1-8E2F-6BB43F3B8F84}" dt="2023-09-13T17:47:40.469" v="559"/>
          <ac:inkMkLst>
            <pc:docMk/>
            <pc:sldMk cId="1205236321" sldId="267"/>
            <ac:inkMk id="4" creationId="{EB709914-32CE-78B9-EA95-1060A782130F}"/>
          </ac:inkMkLst>
        </pc:inkChg>
        <pc:inkChg chg="add del">
          <ac:chgData name="Claudia Mallimaci" userId="S::10741252@polimi.it::4e6afa78-b87b-4b6d-94bc-d06f6c0117bc" providerId="AD" clId="Web-{B9EBBE7F-702C-03E1-8E2F-6BB43F3B8F84}" dt="2023-09-13T17:49:55.848" v="572"/>
          <ac:inkMkLst>
            <pc:docMk/>
            <pc:sldMk cId="1205236321" sldId="267"/>
            <ac:inkMk id="5" creationId="{E7D0EE13-5FF8-51AD-812F-CC84CAD0340D}"/>
          </ac:inkMkLst>
        </pc:inkChg>
        <pc:inkChg chg="add del">
          <ac:chgData name="Claudia Mallimaci" userId="S::10741252@polimi.it::4e6afa78-b87b-4b6d-94bc-d06f6c0117bc" providerId="AD" clId="Web-{B9EBBE7F-702C-03E1-8E2F-6BB43F3B8F84}" dt="2023-09-13T17:49:53.567" v="571"/>
          <ac:inkMkLst>
            <pc:docMk/>
            <pc:sldMk cId="1205236321" sldId="267"/>
            <ac:inkMk id="7" creationId="{2D5FD1EC-4D99-A5FE-FA8C-3232B9968FA5}"/>
          </ac:inkMkLst>
        </pc:inkChg>
        <pc:inkChg chg="add del">
          <ac:chgData name="Claudia Mallimaci" userId="S::10741252@polimi.it::4e6afa78-b87b-4b6d-94bc-d06f6c0117bc" providerId="AD" clId="Web-{B9EBBE7F-702C-03E1-8E2F-6BB43F3B8F84}" dt="2023-09-13T17:49:53.567" v="570"/>
          <ac:inkMkLst>
            <pc:docMk/>
            <pc:sldMk cId="1205236321" sldId="267"/>
            <ac:inkMk id="9" creationId="{BCCDA19F-EFCB-834B-6930-9D93FB12C52C}"/>
          </ac:inkMkLst>
        </pc:inkChg>
        <pc:cxnChg chg="add del">
          <ac:chgData name="Claudia Mallimaci" userId="S::10741252@polimi.it::4e6afa78-b87b-4b6d-94bc-d06f6c0117bc" providerId="AD" clId="Web-{B9EBBE7F-702C-03E1-8E2F-6BB43F3B8F84}" dt="2023-09-13T17:48:03.470" v="562"/>
          <ac:cxnSpMkLst>
            <pc:docMk/>
            <pc:sldMk cId="1205236321" sldId="267"/>
            <ac:cxnSpMk id="16" creationId="{C5025DAC-8B93-4160-B017-3A274A5828C0}"/>
          </ac:cxnSpMkLst>
        </pc:cxnChg>
        <pc:cxnChg chg="add del">
          <ac:chgData name="Claudia Mallimaci" userId="S::10741252@polimi.it::4e6afa78-b87b-4b6d-94bc-d06f6c0117bc" providerId="AD" clId="Web-{B9EBBE7F-702C-03E1-8E2F-6BB43F3B8F84}" dt="2023-09-13T17:48:18.267" v="564"/>
          <ac:cxnSpMkLst>
            <pc:docMk/>
            <pc:sldMk cId="1205236321" sldId="267"/>
            <ac:cxnSpMk id="17" creationId="{32BB9A07-8AB8-4D82-B3BC-B500DDEC79A1}"/>
          </ac:cxnSpMkLst>
        </pc:cxnChg>
        <pc:cxnChg chg="add del">
          <ac:chgData name="Claudia Mallimaci" userId="S::10741252@polimi.it::4e6afa78-b87b-4b6d-94bc-d06f6c0117bc" providerId="AD" clId="Web-{B9EBBE7F-702C-03E1-8E2F-6BB43F3B8F84}" dt="2023-09-13T17:48:18.267" v="564"/>
          <ac:cxnSpMkLst>
            <pc:docMk/>
            <pc:sldMk cId="1205236321" sldId="267"/>
            <ac:cxnSpMk id="21" creationId="{6987BDFB-DE64-4B56-B44F-45FAE19FA94E}"/>
          </ac:cxnSpMkLst>
        </pc:cxnChg>
        <pc:cxnChg chg="add del">
          <ac:chgData name="Claudia Mallimaci" userId="S::10741252@polimi.it::4e6afa78-b87b-4b6d-94bc-d06f6c0117bc" providerId="AD" clId="Web-{B9EBBE7F-702C-03E1-8E2F-6BB43F3B8F84}" dt="2023-09-13T17:48:55.815" v="566"/>
          <ac:cxnSpMkLst>
            <pc:docMk/>
            <pc:sldMk cId="1205236321" sldId="267"/>
            <ac:cxnSpMk id="29" creationId="{C5025DAC-8B93-4160-B017-3A274A5828C0}"/>
          </ac:cxnSpMkLst>
        </pc:cxnChg>
      </pc:sldChg>
      <pc:sldChg chg="modSp">
        <pc:chgData name="Claudia Mallimaci" userId="S::10741252@polimi.it::4e6afa78-b87b-4b6d-94bc-d06f6c0117bc" providerId="AD" clId="Web-{B9EBBE7F-702C-03E1-8E2F-6BB43F3B8F84}" dt="2023-09-13T17:14:42.137" v="476" actId="14100"/>
        <pc:sldMkLst>
          <pc:docMk/>
          <pc:sldMk cId="859412748" sldId="268"/>
        </pc:sldMkLst>
        <pc:spChg chg="mod">
          <ac:chgData name="Claudia Mallimaci" userId="S::10741252@polimi.it::4e6afa78-b87b-4b6d-94bc-d06f6c0117bc" providerId="AD" clId="Web-{B9EBBE7F-702C-03E1-8E2F-6BB43F3B8F84}" dt="2023-09-13T17:11:30.881" v="465" actId="1076"/>
          <ac:spMkLst>
            <pc:docMk/>
            <pc:sldMk cId="859412748" sldId="268"/>
            <ac:spMk id="2" creationId="{78FC901A-FB54-61B3-E09F-8A3A3F0B9C7B}"/>
          </ac:spMkLst>
        </pc:spChg>
        <pc:spChg chg="mod">
          <ac:chgData name="Claudia Mallimaci" userId="S::10741252@polimi.it::4e6afa78-b87b-4b6d-94bc-d06f6c0117bc" providerId="AD" clId="Web-{B9EBBE7F-702C-03E1-8E2F-6BB43F3B8F84}" dt="2023-09-13T16:29:03.207" v="46"/>
          <ac:spMkLst>
            <pc:docMk/>
            <pc:sldMk cId="859412748" sldId="268"/>
            <ac:spMk id="6" creationId="{69D50203-B588-DA92-68D1-AB55A6D4E3CC}"/>
          </ac:spMkLst>
        </pc:spChg>
        <pc:picChg chg="mod">
          <ac:chgData name="Claudia Mallimaci" userId="S::10741252@polimi.it::4e6afa78-b87b-4b6d-94bc-d06f6c0117bc" providerId="AD" clId="Web-{B9EBBE7F-702C-03E1-8E2F-6BB43F3B8F84}" dt="2023-09-13T17:14:36.934" v="475" actId="14100"/>
          <ac:picMkLst>
            <pc:docMk/>
            <pc:sldMk cId="859412748" sldId="268"/>
            <ac:picMk id="8" creationId="{0721192E-A86E-FE8F-D380-435C82386687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2:00.198" v="79" actId="14100"/>
          <ac:picMkLst>
            <pc:docMk/>
            <pc:sldMk cId="859412748" sldId="268"/>
            <ac:picMk id="9" creationId="{C2F5571A-347E-B6EE-AE66-01FC5EBD4403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2:57.840" v="84" actId="1076"/>
          <ac:picMkLst>
            <pc:docMk/>
            <pc:sldMk cId="859412748" sldId="268"/>
            <ac:picMk id="10" creationId="{5A3DBACD-11CD-C5BF-C7C5-DED0797FA9EA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2:08.057" v="80" actId="14100"/>
          <ac:picMkLst>
            <pc:docMk/>
            <pc:sldMk cId="859412748" sldId="268"/>
            <ac:picMk id="11" creationId="{500ABA5B-F0B8-538C-5540-A65A83DC9332}"/>
          </ac:picMkLst>
        </pc:picChg>
        <pc:picChg chg="mod">
          <ac:chgData name="Claudia Mallimaci" userId="S::10741252@polimi.it::4e6afa78-b87b-4b6d-94bc-d06f6c0117bc" providerId="AD" clId="Web-{B9EBBE7F-702C-03E1-8E2F-6BB43F3B8F84}" dt="2023-09-13T17:14:42.137" v="476" actId="14100"/>
          <ac:picMkLst>
            <pc:docMk/>
            <pc:sldMk cId="859412748" sldId="268"/>
            <ac:picMk id="12" creationId="{B956C685-F1E3-1005-85BA-859050974553}"/>
          </ac:picMkLst>
        </pc:picChg>
      </pc:sldChg>
      <pc:sldChg chg="modSp">
        <pc:chgData name="Claudia Mallimaci" userId="S::10741252@polimi.it::4e6afa78-b87b-4b6d-94bc-d06f6c0117bc" providerId="AD" clId="Web-{B9EBBE7F-702C-03E1-8E2F-6BB43F3B8F84}" dt="2023-09-13T16:33:48.405" v="93" actId="1076"/>
        <pc:sldMkLst>
          <pc:docMk/>
          <pc:sldMk cId="1969932383" sldId="269"/>
        </pc:sldMkLst>
        <pc:spChg chg="mod">
          <ac:chgData name="Claudia Mallimaci" userId="S::10741252@polimi.it::4e6afa78-b87b-4b6d-94bc-d06f6c0117bc" providerId="AD" clId="Web-{B9EBBE7F-702C-03E1-8E2F-6BB43F3B8F84}" dt="2023-09-13T16:29:14.239" v="48" actId="20577"/>
          <ac:spMkLst>
            <pc:docMk/>
            <pc:sldMk cId="1969932383" sldId="269"/>
            <ac:spMk id="9" creationId="{F2D5DC67-AA56-02AF-609D-DCEBFE438E66}"/>
          </ac:spMkLst>
        </pc:spChg>
        <pc:picChg chg="mod">
          <ac:chgData name="Claudia Mallimaci" userId="S::10741252@polimi.it::4e6afa78-b87b-4b6d-94bc-d06f6c0117bc" providerId="AD" clId="Web-{B9EBBE7F-702C-03E1-8E2F-6BB43F3B8F84}" dt="2023-09-13T16:33:48.405" v="93" actId="1076"/>
          <ac:picMkLst>
            <pc:docMk/>
            <pc:sldMk cId="1969932383" sldId="269"/>
            <ac:picMk id="7" creationId="{FBDB633E-5238-034A-1317-B29BCF6558B8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3:45.405" v="92" actId="1076"/>
          <ac:picMkLst>
            <pc:docMk/>
            <pc:sldMk cId="1969932383" sldId="269"/>
            <ac:picMk id="13" creationId="{58CF80B2-3A45-221A-49EA-023E87425B96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3:25.545" v="90" actId="1076"/>
          <ac:picMkLst>
            <pc:docMk/>
            <pc:sldMk cId="1969932383" sldId="269"/>
            <ac:picMk id="14" creationId="{D13BE51E-F1CD-0DBE-68FA-DC1CE50B3804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3:30.232" v="91" actId="1076"/>
          <ac:picMkLst>
            <pc:docMk/>
            <pc:sldMk cId="1969932383" sldId="269"/>
            <ac:picMk id="15" creationId="{32CDF967-0964-0D5D-D82F-5A7E3E13D224}"/>
          </ac:picMkLst>
        </pc:picChg>
      </pc:sldChg>
      <pc:sldChg chg="modSp">
        <pc:chgData name="Claudia Mallimaci" userId="S::10741252@polimi.it::4e6afa78-b87b-4b6d-94bc-d06f6c0117bc" providerId="AD" clId="Web-{B9EBBE7F-702C-03E1-8E2F-6BB43F3B8F84}" dt="2023-09-13T16:34:51.219" v="103" actId="1076"/>
        <pc:sldMkLst>
          <pc:docMk/>
          <pc:sldMk cId="29353850" sldId="270"/>
        </pc:sldMkLst>
        <pc:spChg chg="mod">
          <ac:chgData name="Claudia Mallimaci" userId="S::10741252@polimi.it::4e6afa78-b87b-4b6d-94bc-d06f6c0117bc" providerId="AD" clId="Web-{B9EBBE7F-702C-03E1-8E2F-6BB43F3B8F84}" dt="2023-09-13T16:34:09.421" v="94" actId="14100"/>
          <ac:spMkLst>
            <pc:docMk/>
            <pc:sldMk cId="29353850" sldId="270"/>
            <ac:spMk id="8" creationId="{D24A4459-3083-40AE-2EEC-9CB1A3EDA3B5}"/>
          </ac:spMkLst>
        </pc:spChg>
        <pc:picChg chg="mod">
          <ac:chgData name="Claudia Mallimaci" userId="S::10741252@polimi.it::4e6afa78-b87b-4b6d-94bc-d06f6c0117bc" providerId="AD" clId="Web-{B9EBBE7F-702C-03E1-8E2F-6BB43F3B8F84}" dt="2023-09-13T16:34:47.016" v="102" actId="1076"/>
          <ac:picMkLst>
            <pc:docMk/>
            <pc:sldMk cId="29353850" sldId="270"/>
            <ac:picMk id="5" creationId="{03DC9892-9E92-09D1-3239-793099F203FD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4:51.219" v="103" actId="1076"/>
          <ac:picMkLst>
            <pc:docMk/>
            <pc:sldMk cId="29353850" sldId="270"/>
            <ac:picMk id="6" creationId="{50BD90D1-0BE3-B2A1-CD2D-139ACBE67BFE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4:44.266" v="101" actId="1076"/>
          <ac:picMkLst>
            <pc:docMk/>
            <pc:sldMk cId="29353850" sldId="270"/>
            <ac:picMk id="16" creationId="{DB1AF261-9226-B486-9011-E030BFBA3B1A}"/>
          </ac:picMkLst>
        </pc:picChg>
      </pc:sldChg>
      <pc:sldChg chg="addSp delSp modSp">
        <pc:chgData name="Claudia Mallimaci" userId="S::10741252@polimi.it::4e6afa78-b87b-4b6d-94bc-d06f6c0117bc" providerId="AD" clId="Web-{B9EBBE7F-702C-03E1-8E2F-6BB43F3B8F84}" dt="2023-09-13T17:13:24.494" v="467"/>
        <pc:sldMkLst>
          <pc:docMk/>
          <pc:sldMk cId="1788650030" sldId="271"/>
        </pc:sldMkLst>
        <pc:spChg chg="del">
          <ac:chgData name="Claudia Mallimaci" userId="S::10741252@polimi.it::4e6afa78-b87b-4b6d-94bc-d06f6c0117bc" providerId="AD" clId="Web-{B9EBBE7F-702C-03E1-8E2F-6BB43F3B8F84}" dt="2023-09-13T17:13:23.103" v="466"/>
          <ac:spMkLst>
            <pc:docMk/>
            <pc:sldMk cId="1788650030" sldId="271"/>
            <ac:spMk id="2" creationId="{78FC901A-FB54-61B3-E09F-8A3A3F0B9C7B}"/>
          </ac:spMkLst>
        </pc:spChg>
        <pc:spChg chg="add">
          <ac:chgData name="Claudia Mallimaci" userId="S::10741252@polimi.it::4e6afa78-b87b-4b6d-94bc-d06f6c0117bc" providerId="AD" clId="Web-{B9EBBE7F-702C-03E1-8E2F-6BB43F3B8F84}" dt="2023-09-13T17:13:24.494" v="467"/>
          <ac:spMkLst>
            <pc:docMk/>
            <pc:sldMk cId="1788650030" sldId="271"/>
            <ac:spMk id="5" creationId="{0480B2FC-6EED-27C4-5938-281B284D8115}"/>
          </ac:spMkLst>
        </pc:spChg>
        <pc:spChg chg="mod">
          <ac:chgData name="Claudia Mallimaci" userId="S::10741252@polimi.it::4e6afa78-b87b-4b6d-94bc-d06f6c0117bc" providerId="AD" clId="Web-{B9EBBE7F-702C-03E1-8E2F-6BB43F3B8F84}" dt="2023-09-13T16:29:22.802" v="52" actId="20577"/>
          <ac:spMkLst>
            <pc:docMk/>
            <pc:sldMk cId="1788650030" sldId="271"/>
            <ac:spMk id="6" creationId="{69A1C677-21BB-A53B-50C9-E6CF1A11905A}"/>
          </ac:spMkLst>
        </pc:spChg>
        <pc:picChg chg="mod">
          <ac:chgData name="Claudia Mallimaci" userId="S::10741252@polimi.it::4e6afa78-b87b-4b6d-94bc-d06f6c0117bc" providerId="AD" clId="Web-{B9EBBE7F-702C-03E1-8E2F-6BB43F3B8F84}" dt="2023-09-13T16:35:07.720" v="105" actId="1076"/>
          <ac:picMkLst>
            <pc:docMk/>
            <pc:sldMk cId="1788650030" sldId="271"/>
            <ac:picMk id="7" creationId="{39014962-2916-9ABC-09A8-AAAE8EDE7827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5:21.783" v="107" actId="14100"/>
          <ac:picMkLst>
            <pc:docMk/>
            <pc:sldMk cId="1788650030" sldId="271"/>
            <ac:picMk id="8" creationId="{EDE467C2-F822-520C-16BC-B8F5B13F570E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6:01.862" v="112" actId="14100"/>
          <ac:picMkLst>
            <pc:docMk/>
            <pc:sldMk cId="1788650030" sldId="271"/>
            <ac:picMk id="9" creationId="{71E86FC1-4D2B-FF50-120F-B67E064D052D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6:31.754" v="114" actId="14100"/>
          <ac:picMkLst>
            <pc:docMk/>
            <pc:sldMk cId="1788650030" sldId="271"/>
            <ac:picMk id="10" creationId="{70996565-0CB8-D231-D51E-E126EF7D05E4}"/>
          </ac:picMkLst>
        </pc:picChg>
      </pc:sldChg>
      <pc:sldChg chg="addSp delSp modSp">
        <pc:chgData name="Claudia Mallimaci" userId="S::10741252@polimi.it::4e6afa78-b87b-4b6d-94bc-d06f6c0117bc" providerId="AD" clId="Web-{B9EBBE7F-702C-03E1-8E2F-6BB43F3B8F84}" dt="2023-09-13T17:13:29.166" v="469"/>
        <pc:sldMkLst>
          <pc:docMk/>
          <pc:sldMk cId="1373620801" sldId="272"/>
        </pc:sldMkLst>
        <pc:spChg chg="del">
          <ac:chgData name="Claudia Mallimaci" userId="S::10741252@polimi.it::4e6afa78-b87b-4b6d-94bc-d06f6c0117bc" providerId="AD" clId="Web-{B9EBBE7F-702C-03E1-8E2F-6BB43F3B8F84}" dt="2023-09-13T17:13:28.603" v="468"/>
          <ac:spMkLst>
            <pc:docMk/>
            <pc:sldMk cId="1373620801" sldId="272"/>
            <ac:spMk id="2" creationId="{78FC901A-FB54-61B3-E09F-8A3A3F0B9C7B}"/>
          </ac:spMkLst>
        </pc:spChg>
        <pc:spChg chg="mod">
          <ac:chgData name="Claudia Mallimaci" userId="S::10741252@polimi.it::4e6afa78-b87b-4b6d-94bc-d06f6c0117bc" providerId="AD" clId="Web-{B9EBBE7F-702C-03E1-8E2F-6BB43F3B8F84}" dt="2023-09-13T16:29:35.630" v="56"/>
          <ac:spMkLst>
            <pc:docMk/>
            <pc:sldMk cId="1373620801" sldId="272"/>
            <ac:spMk id="5" creationId="{831218C9-D3B9-DE72-4075-26E5D3535EE8}"/>
          </ac:spMkLst>
        </pc:spChg>
        <pc:spChg chg="add">
          <ac:chgData name="Claudia Mallimaci" userId="S::10741252@polimi.it::4e6afa78-b87b-4b6d-94bc-d06f6c0117bc" providerId="AD" clId="Web-{B9EBBE7F-702C-03E1-8E2F-6BB43F3B8F84}" dt="2023-09-13T17:13:29.166" v="469"/>
          <ac:spMkLst>
            <pc:docMk/>
            <pc:sldMk cId="1373620801" sldId="272"/>
            <ac:spMk id="7" creationId="{12AB2A78-D1C3-E28D-74D2-BD60D07A5D39}"/>
          </ac:spMkLst>
        </pc:spChg>
        <pc:spChg chg="mod">
          <ac:chgData name="Claudia Mallimaci" userId="S::10741252@polimi.it::4e6afa78-b87b-4b6d-94bc-d06f6c0117bc" providerId="AD" clId="Web-{B9EBBE7F-702C-03E1-8E2F-6BB43F3B8F84}" dt="2023-09-13T16:29:30.224" v="55" actId="20577"/>
          <ac:spMkLst>
            <pc:docMk/>
            <pc:sldMk cId="1373620801" sldId="272"/>
            <ac:spMk id="8" creationId="{99CE01FA-2176-B32F-C0CA-7E01D4EB047F}"/>
          </ac:spMkLst>
        </pc:spChg>
        <pc:spChg chg="mod">
          <ac:chgData name="Claudia Mallimaci" userId="S::10741252@polimi.it::4e6afa78-b87b-4b6d-94bc-d06f6c0117bc" providerId="AD" clId="Web-{B9EBBE7F-702C-03E1-8E2F-6BB43F3B8F84}" dt="2023-09-13T16:37:41.460" v="124" actId="1076"/>
          <ac:spMkLst>
            <pc:docMk/>
            <pc:sldMk cId="1373620801" sldId="272"/>
            <ac:spMk id="12" creationId="{94FE7353-F345-7270-508C-E01A7CA16690}"/>
          </ac:spMkLst>
        </pc:spChg>
        <pc:picChg chg="mod modCrop">
          <ac:chgData name="Claudia Mallimaci" userId="S::10741252@polimi.it::4e6afa78-b87b-4b6d-94bc-d06f6c0117bc" providerId="AD" clId="Web-{B9EBBE7F-702C-03E1-8E2F-6BB43F3B8F84}" dt="2023-09-13T16:37:32.412" v="123"/>
          <ac:picMkLst>
            <pc:docMk/>
            <pc:sldMk cId="1373620801" sldId="272"/>
            <ac:picMk id="6" creationId="{B55001D2-C076-8EE7-2A4A-6F01830F2892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9:33.432" v="127" actId="1076"/>
          <ac:picMkLst>
            <pc:docMk/>
            <pc:sldMk cId="1373620801" sldId="272"/>
            <ac:picMk id="11" creationId="{EBB55786-2786-B3EB-8F42-A073CC7B39BE}"/>
          </ac:picMkLst>
        </pc:picChg>
      </pc:sldChg>
      <pc:sldChg chg="addSp delSp modSp addAnim delAnim modAnim">
        <pc:chgData name="Claudia Mallimaci" userId="S::10741252@polimi.it::4e6afa78-b87b-4b6d-94bc-d06f6c0117bc" providerId="AD" clId="Web-{B9EBBE7F-702C-03E1-8E2F-6BB43F3B8F84}" dt="2023-09-13T17:13:33.697" v="471"/>
        <pc:sldMkLst>
          <pc:docMk/>
          <pc:sldMk cId="1304169553" sldId="273"/>
        </pc:sldMkLst>
        <pc:spChg chg="del">
          <ac:chgData name="Claudia Mallimaci" userId="S::10741252@polimi.it::4e6afa78-b87b-4b6d-94bc-d06f6c0117bc" providerId="AD" clId="Web-{B9EBBE7F-702C-03E1-8E2F-6BB43F3B8F84}" dt="2023-09-13T17:13:33.228" v="470"/>
          <ac:spMkLst>
            <pc:docMk/>
            <pc:sldMk cId="1304169553" sldId="273"/>
            <ac:spMk id="2" creationId="{4F0159E0-E969-EF2D-35B6-40F0A16A88AC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6:56:39.421" v="282" actId="20577"/>
          <ac:spMkLst>
            <pc:docMk/>
            <pc:sldMk cId="1304169553" sldId="273"/>
            <ac:spMk id="5" creationId="{E6B98F5F-7B83-E916-2BE7-DACCBFAAA97E}"/>
          </ac:spMkLst>
        </pc:spChg>
        <pc:spChg chg="del">
          <ac:chgData name="Claudia Mallimaci" userId="S::10741252@polimi.it::4e6afa78-b87b-4b6d-94bc-d06f6c0117bc" providerId="AD" clId="Web-{B9EBBE7F-702C-03E1-8E2F-6BB43F3B8F84}" dt="2023-09-13T16:42:07.906" v="155"/>
          <ac:spMkLst>
            <pc:docMk/>
            <pc:sldMk cId="1304169553" sldId="273"/>
            <ac:spMk id="7" creationId="{255864CF-C2BB-6091-3B05-A99F5EEF661C}"/>
          </ac:spMkLst>
        </pc:spChg>
        <pc:spChg chg="del mod">
          <ac:chgData name="Claudia Mallimaci" userId="S::10741252@polimi.it::4e6afa78-b87b-4b6d-94bc-d06f6c0117bc" providerId="AD" clId="Web-{B9EBBE7F-702C-03E1-8E2F-6BB43F3B8F84}" dt="2023-09-13T16:44:29.833" v="179"/>
          <ac:spMkLst>
            <pc:docMk/>
            <pc:sldMk cId="1304169553" sldId="273"/>
            <ac:spMk id="8" creationId="{2FAE475D-BDB8-99FB-C488-CB30187D541A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6:52:54.960" v="271" actId="1076"/>
          <ac:spMkLst>
            <pc:docMk/>
            <pc:sldMk cId="1304169553" sldId="273"/>
            <ac:spMk id="9" creationId="{1E02AFE6-516E-1FBB-1EE9-3342FF8FD59A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6:55:56.122" v="277" actId="20577"/>
          <ac:spMkLst>
            <pc:docMk/>
            <pc:sldMk cId="1304169553" sldId="273"/>
            <ac:spMk id="11" creationId="{8557396A-2F9B-C626-BCD8-CD40F76CABF2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6:56:19.217" v="278" actId="20577"/>
          <ac:spMkLst>
            <pc:docMk/>
            <pc:sldMk cId="1304169553" sldId="273"/>
            <ac:spMk id="12" creationId="{34E1A4C8-6D38-51C0-CB39-B861EB1B6C62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6:54:36.698" v="276" actId="20577"/>
          <ac:spMkLst>
            <pc:docMk/>
            <pc:sldMk cId="1304169553" sldId="273"/>
            <ac:spMk id="13" creationId="{E1A9FE3F-E53D-2F75-C37D-B44EB2AB90FF}"/>
          </ac:spMkLst>
        </pc:spChg>
        <pc:spChg chg="del mod">
          <ac:chgData name="Claudia Mallimaci" userId="S::10741252@polimi.it::4e6afa78-b87b-4b6d-94bc-d06f6c0117bc" providerId="AD" clId="Web-{B9EBBE7F-702C-03E1-8E2F-6BB43F3B8F84}" dt="2023-09-13T16:41:42.468" v="150"/>
          <ac:spMkLst>
            <pc:docMk/>
            <pc:sldMk cId="1304169553" sldId="273"/>
            <ac:spMk id="14" creationId="{7F06A07C-5E65-C8AB-FFB1-43B29FEC6408}"/>
          </ac:spMkLst>
        </pc:spChg>
        <pc:spChg chg="add">
          <ac:chgData name="Claudia Mallimaci" userId="S::10741252@polimi.it::4e6afa78-b87b-4b6d-94bc-d06f6c0117bc" providerId="AD" clId="Web-{B9EBBE7F-702C-03E1-8E2F-6BB43F3B8F84}" dt="2023-09-13T17:13:33.697" v="471"/>
          <ac:spMkLst>
            <pc:docMk/>
            <pc:sldMk cId="1304169553" sldId="273"/>
            <ac:spMk id="18" creationId="{C890A132-A673-31BF-887A-51E0ED715335}"/>
          </ac:spMkLst>
        </pc:spChg>
        <pc:picChg chg="mod">
          <ac:chgData name="Claudia Mallimaci" userId="S::10741252@polimi.it::4e6afa78-b87b-4b6d-94bc-d06f6c0117bc" providerId="AD" clId="Web-{B9EBBE7F-702C-03E1-8E2F-6BB43F3B8F84}" dt="2023-09-13T16:46:20.227" v="191" actId="1076"/>
          <ac:picMkLst>
            <pc:docMk/>
            <pc:sldMk cId="1304169553" sldId="273"/>
            <ac:picMk id="6" creationId="{649D680C-3FAE-20E5-5F19-30972E3ED57C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47:31.167" v="200" actId="1076"/>
          <ac:picMkLst>
            <pc:docMk/>
            <pc:sldMk cId="1304169553" sldId="273"/>
            <ac:picMk id="10" creationId="{1FF6EEF8-5216-5E7C-887C-00553D0A114F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47:32.527" v="201" actId="1076"/>
          <ac:picMkLst>
            <pc:docMk/>
            <pc:sldMk cId="1304169553" sldId="273"/>
            <ac:picMk id="15" creationId="{44FB9BE0-3DE8-781C-809D-9F99F2A2765D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47:26.542" v="199" actId="14100"/>
          <ac:picMkLst>
            <pc:docMk/>
            <pc:sldMk cId="1304169553" sldId="273"/>
            <ac:picMk id="17" creationId="{5FC06BAE-5BFC-181C-980B-277E8976280A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47:22.386" v="198" actId="14100"/>
          <ac:picMkLst>
            <pc:docMk/>
            <pc:sldMk cId="1304169553" sldId="273"/>
            <ac:picMk id="19" creationId="{B82C4C8B-BFDD-4517-E56B-CD37723EF39A}"/>
          </ac:picMkLst>
        </pc:picChg>
      </pc:sldChg>
      <pc:sldChg chg="addSp delSp modSp addAnim modAnim">
        <pc:chgData name="Claudia Mallimaci" userId="S::10741252@polimi.it::4e6afa78-b87b-4b6d-94bc-d06f6c0117bc" providerId="AD" clId="Web-{B9EBBE7F-702C-03E1-8E2F-6BB43F3B8F84}" dt="2023-09-13T17:13:39.682" v="473"/>
        <pc:sldMkLst>
          <pc:docMk/>
          <pc:sldMk cId="3079082037" sldId="275"/>
        </pc:sldMkLst>
        <pc:spChg chg="del mod">
          <ac:chgData name="Claudia Mallimaci" userId="S::10741252@polimi.it::4e6afa78-b87b-4b6d-94bc-d06f6c0117bc" providerId="AD" clId="Web-{B9EBBE7F-702C-03E1-8E2F-6BB43F3B8F84}" dt="2023-09-13T17:13:38.963" v="472"/>
          <ac:spMkLst>
            <pc:docMk/>
            <pc:sldMk cId="3079082037" sldId="275"/>
            <ac:spMk id="2" creationId="{4F0159E0-E969-EF2D-35B6-40F0A16A88AC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7:00:55.976" v="331" actId="14100"/>
          <ac:spMkLst>
            <pc:docMk/>
            <pc:sldMk cId="3079082037" sldId="275"/>
            <ac:spMk id="6" creationId="{5DEEE642-93A5-ABD9-6F0E-EBDCF87611C9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7:07:27.224" v="426" actId="20577"/>
          <ac:spMkLst>
            <pc:docMk/>
            <pc:sldMk cId="3079082037" sldId="275"/>
            <ac:spMk id="8" creationId="{11609E73-8466-414E-D0B9-5B49ECAF27ED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7:07:30.881" v="429" actId="20577"/>
          <ac:spMkLst>
            <pc:docMk/>
            <pc:sldMk cId="3079082037" sldId="275"/>
            <ac:spMk id="10" creationId="{83FAA2F0-0187-2316-616B-03BBCE87925F}"/>
          </ac:spMkLst>
        </pc:spChg>
        <pc:spChg chg="add">
          <ac:chgData name="Claudia Mallimaci" userId="S::10741252@polimi.it::4e6afa78-b87b-4b6d-94bc-d06f6c0117bc" providerId="AD" clId="Web-{B9EBBE7F-702C-03E1-8E2F-6BB43F3B8F84}" dt="2023-09-13T17:13:39.682" v="473"/>
          <ac:spMkLst>
            <pc:docMk/>
            <pc:sldMk cId="3079082037" sldId="275"/>
            <ac:spMk id="12" creationId="{F365A5DD-AF9F-1D16-848A-801458A44F8D}"/>
          </ac:spMkLst>
        </pc:spChg>
        <pc:spChg chg="del mod">
          <ac:chgData name="Claudia Mallimaci" userId="S::10741252@polimi.it::4e6afa78-b87b-4b6d-94bc-d06f6c0117bc" providerId="AD" clId="Web-{B9EBBE7F-702C-03E1-8E2F-6BB43F3B8F84}" dt="2023-09-13T16:57:28.219" v="291"/>
          <ac:spMkLst>
            <pc:docMk/>
            <pc:sldMk cId="3079082037" sldId="275"/>
            <ac:spMk id="14" creationId="{7F06A07C-5E65-C8AB-FFB1-43B29FEC6408}"/>
          </ac:spMkLst>
        </pc:spChg>
        <pc:picChg chg="mod">
          <ac:chgData name="Claudia Mallimaci" userId="S::10741252@polimi.it::4e6afa78-b87b-4b6d-94bc-d06f6c0117bc" providerId="AD" clId="Web-{B9EBBE7F-702C-03E1-8E2F-6BB43F3B8F84}" dt="2023-09-13T17:01:34.962" v="341" actId="1076"/>
          <ac:picMkLst>
            <pc:docMk/>
            <pc:sldMk cId="3079082037" sldId="275"/>
            <ac:picMk id="5" creationId="{FB6F3FE4-586D-3AE1-3875-5E7B91C28024}"/>
          </ac:picMkLst>
        </pc:picChg>
        <pc:picChg chg="mod">
          <ac:chgData name="Claudia Mallimaci" userId="S::10741252@polimi.it::4e6afa78-b87b-4b6d-94bc-d06f6c0117bc" providerId="AD" clId="Web-{B9EBBE7F-702C-03E1-8E2F-6BB43F3B8F84}" dt="2023-09-13T17:01:21.321" v="336" actId="1076"/>
          <ac:picMkLst>
            <pc:docMk/>
            <pc:sldMk cId="3079082037" sldId="275"/>
            <ac:picMk id="7" creationId="{2263097A-F1A4-B1AA-9FE5-43045D7F2B10}"/>
          </ac:picMkLst>
        </pc:picChg>
        <pc:picChg chg="mod">
          <ac:chgData name="Claudia Mallimaci" userId="S::10741252@polimi.it::4e6afa78-b87b-4b6d-94bc-d06f6c0117bc" providerId="AD" clId="Web-{B9EBBE7F-702C-03E1-8E2F-6BB43F3B8F84}" dt="2023-09-13T17:01:27.399" v="338" actId="1076"/>
          <ac:picMkLst>
            <pc:docMk/>
            <pc:sldMk cId="3079082037" sldId="275"/>
            <ac:picMk id="9" creationId="{267E259C-7F34-FA4A-0E41-5455AD84D3D9}"/>
          </ac:picMkLst>
        </pc:picChg>
      </pc:sldChg>
      <pc:sldChg chg="addSp delSp modSp">
        <pc:chgData name="Claudia Mallimaci" userId="S::10741252@polimi.it::4e6afa78-b87b-4b6d-94bc-d06f6c0117bc" providerId="AD" clId="Web-{B9EBBE7F-702C-03E1-8E2F-6BB43F3B8F84}" dt="2023-09-13T17:10:25.972" v="460" actId="1076"/>
        <pc:sldMkLst>
          <pc:docMk/>
          <pc:sldMk cId="2434125145" sldId="276"/>
        </pc:sldMkLst>
        <pc:spChg chg="add mod">
          <ac:chgData name="Claudia Mallimaci" userId="S::10741252@polimi.it::4e6afa78-b87b-4b6d-94bc-d06f6c0117bc" providerId="AD" clId="Web-{B9EBBE7F-702C-03E1-8E2F-6BB43F3B8F84}" dt="2023-09-13T17:10:10.730" v="456" actId="20577"/>
          <ac:spMkLst>
            <pc:docMk/>
            <pc:sldMk cId="2434125145" sldId="276"/>
            <ac:spMk id="6" creationId="{5AE24143-15A2-214D-C101-28C9807DB39A}"/>
          </ac:spMkLst>
        </pc:spChg>
        <pc:spChg chg="del mod">
          <ac:chgData name="Claudia Mallimaci" userId="S::10741252@polimi.it::4e6afa78-b87b-4b6d-94bc-d06f6c0117bc" providerId="AD" clId="Web-{B9EBBE7F-702C-03E1-8E2F-6BB43F3B8F84}" dt="2023-09-13T17:08:47.149" v="443"/>
          <ac:spMkLst>
            <pc:docMk/>
            <pc:sldMk cId="2434125145" sldId="276"/>
            <ac:spMk id="14" creationId="{7F06A07C-5E65-C8AB-FFB1-43B29FEC6408}"/>
          </ac:spMkLst>
        </pc:spChg>
        <pc:picChg chg="mod">
          <ac:chgData name="Claudia Mallimaci" userId="S::10741252@polimi.it::4e6afa78-b87b-4b6d-94bc-d06f6c0117bc" providerId="AD" clId="Web-{B9EBBE7F-702C-03E1-8E2F-6BB43F3B8F84}" dt="2023-09-13T17:10:20.511" v="458" actId="1076"/>
          <ac:picMkLst>
            <pc:docMk/>
            <pc:sldMk cId="2434125145" sldId="276"/>
            <ac:picMk id="5" creationId="{EE0E1B3A-A8A2-0CAB-B434-269544C557F1}"/>
          </ac:picMkLst>
        </pc:picChg>
        <pc:picChg chg="mod">
          <ac:chgData name="Claudia Mallimaci" userId="S::10741252@polimi.it::4e6afa78-b87b-4b6d-94bc-d06f6c0117bc" providerId="AD" clId="Web-{B9EBBE7F-702C-03E1-8E2F-6BB43F3B8F84}" dt="2023-09-13T17:10:25.972" v="460" actId="1076"/>
          <ac:picMkLst>
            <pc:docMk/>
            <pc:sldMk cId="2434125145" sldId="276"/>
            <ac:picMk id="7" creationId="{7B3A4914-74A0-E294-7C6C-D6FF516FC7B9}"/>
          </ac:picMkLst>
        </pc:picChg>
      </pc:sldChg>
      <pc:sldChg chg="modSp">
        <pc:chgData name="Claudia Mallimaci" userId="S::10741252@polimi.it::4e6afa78-b87b-4b6d-94bc-d06f6c0117bc" providerId="AD" clId="Web-{B9EBBE7F-702C-03E1-8E2F-6BB43F3B8F84}" dt="2023-09-13T17:10:49.395" v="462" actId="1076"/>
        <pc:sldMkLst>
          <pc:docMk/>
          <pc:sldMk cId="3029423559" sldId="277"/>
        </pc:sldMkLst>
        <pc:spChg chg="mod">
          <ac:chgData name="Claudia Mallimaci" userId="S::10741252@polimi.it::4e6afa78-b87b-4b6d-94bc-d06f6c0117bc" providerId="AD" clId="Web-{B9EBBE7F-702C-03E1-8E2F-6BB43F3B8F84}" dt="2023-09-13T17:10:49.395" v="462" actId="1076"/>
          <ac:spMkLst>
            <pc:docMk/>
            <pc:sldMk cId="3029423559" sldId="277"/>
            <ac:spMk id="14" creationId="{7F06A07C-5E65-C8AB-FFB1-43B29FEC64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85C29-2A6D-A846-8952-DF75E82A6A5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CDB83-6F76-9545-B287-0ADA9B398D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957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6475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421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it-IT">
                <a:cs typeface="Calibri"/>
              </a:rPr>
              <a:t>Poisson formula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Representation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f</a:t>
            </a:r>
            <a:r>
              <a:rPr lang="it-IT">
                <a:cs typeface="Calibri"/>
              </a:rPr>
              <a:t> and </a:t>
            </a:r>
            <a:r>
              <a:rPr lang="it-IT" err="1">
                <a:cs typeface="Calibri"/>
              </a:rPr>
              <a:t>why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negligible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0128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8231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it-IT">
                <a:cs typeface="Calibri"/>
              </a:rPr>
              <a:t>Poisson formula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Representation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f</a:t>
            </a:r>
            <a:r>
              <a:rPr lang="it-IT">
                <a:cs typeface="Calibri"/>
              </a:rPr>
              <a:t> and </a:t>
            </a:r>
            <a:r>
              <a:rPr lang="it-IT" err="1">
                <a:cs typeface="Calibri"/>
              </a:rPr>
              <a:t>why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negligible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3579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Schema interattivo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2992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52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5478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522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it-IT">
                <a:cs typeface="Calibri"/>
              </a:rPr>
              <a:t>Poisson formula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Representation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f</a:t>
            </a:r>
            <a:r>
              <a:rPr lang="it-IT">
                <a:cs typeface="Calibri"/>
              </a:rPr>
              <a:t> and </a:t>
            </a:r>
            <a:r>
              <a:rPr lang="it-IT" err="1">
                <a:cs typeface="Calibri"/>
              </a:rPr>
              <a:t>why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negligible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4599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345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5884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1923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it-IT">
                <a:cs typeface="Calibri"/>
              </a:rPr>
              <a:t>Poisson formula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Representation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f</a:t>
            </a:r>
            <a:r>
              <a:rPr lang="it-IT">
                <a:cs typeface="Calibri"/>
              </a:rPr>
              <a:t> and </a:t>
            </a:r>
            <a:r>
              <a:rPr lang="it-IT" err="1">
                <a:cs typeface="Calibri"/>
              </a:rPr>
              <a:t>why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negligible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17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78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28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625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70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5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0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81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41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025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4E6C4E-D06C-4D41-BB81-A1DAC100CD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48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32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4E6C4E-D06C-4D41-BB81-A1DAC100CD54}" type="slidenum">
              <a:rPr lang="it-IT" smtClean="0"/>
              <a:t>‹#›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10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33578F5-E60E-0DBF-CA01-A4259A16AEB4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FFF35C-C6F4-F4C5-B622-067A71C693B3}"/>
              </a:ext>
            </a:extLst>
          </p:cNvPr>
          <p:cNvSpPr txBox="1"/>
          <p:nvPr/>
        </p:nvSpPr>
        <p:spPr>
          <a:xfrm>
            <a:off x="-1" y="439005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800" b="1" u="sng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/>
              </a:rPr>
              <a:t>Milestone meeting</a:t>
            </a:r>
          </a:p>
          <a:p>
            <a:pPr algn="ctr"/>
            <a:endParaRPr lang="en-GB" sz="2600" dirty="0">
              <a:solidFill>
                <a:schemeClr val="accent2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82716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FCDD8295-0CBB-4C6C-B18F-83BB6233E986}"/>
              </a:ext>
            </a:extLst>
          </p:cNvPr>
          <p:cNvSpPr/>
          <p:nvPr/>
        </p:nvSpPr>
        <p:spPr>
          <a:xfrm>
            <a:off x="-343149" y="454308"/>
            <a:ext cx="851383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endParaRPr lang="en-GB" sz="200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C95A19C8-8308-645B-35D1-F3852392CC09}"/>
              </a:ext>
            </a:extLst>
          </p:cNvPr>
          <p:cNvSpPr txBox="1"/>
          <p:nvPr/>
        </p:nvSpPr>
        <p:spPr>
          <a:xfrm>
            <a:off x="912778" y="454308"/>
            <a:ext cx="93052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….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E84CCB-E39C-D846-E01E-8D68D6243FD9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8435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02257E-7B57-4EC6-99B6-A66E50CCD937}"/>
              </a:ext>
            </a:extLst>
          </p:cNvPr>
          <p:cNvSpPr txBox="1"/>
          <p:nvPr/>
        </p:nvSpPr>
        <p:spPr>
          <a:xfrm>
            <a:off x="4222035" y="495183"/>
            <a:ext cx="75977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Vector database: </a:t>
            </a:r>
            <a:r>
              <a:rPr lang="en-GB" sz="2800" b="1" i="1" dirty="0">
                <a:solidFill>
                  <a:schemeClr val="accent2"/>
                </a:solidFill>
                <a:cs typeface="Amiri"/>
              </a:rPr>
              <a:t>Pinecone</a:t>
            </a:r>
          </a:p>
        </p:txBody>
      </p:sp>
      <p:sp>
        <p:nvSpPr>
          <p:cNvPr id="8" name="Rettangolo 4">
            <a:extLst>
              <a:ext uri="{FF2B5EF4-FFF2-40B4-BE49-F238E27FC236}">
                <a16:creationId xmlns:a16="http://schemas.microsoft.com/office/drawing/2014/main" id="{83A85DDA-E48A-895F-2601-36FF8C9BBF71}"/>
              </a:ext>
            </a:extLst>
          </p:cNvPr>
          <p:cNvSpPr/>
          <p:nvPr/>
        </p:nvSpPr>
        <p:spPr>
          <a:xfrm>
            <a:off x="376750" y="498176"/>
            <a:ext cx="3249688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r>
              <a:rPr lang="en-GB" sz="2000" u="sng" dirty="0">
                <a:latin typeface="Verdana"/>
                <a:ea typeface="Verdana"/>
              </a:rPr>
              <a:t>Index</a:t>
            </a:r>
            <a:endParaRPr lang="en-GB" sz="2000" dirty="0">
              <a:latin typeface="Verdana"/>
              <a:ea typeface="Verdana"/>
            </a:endParaRPr>
          </a:p>
          <a:p>
            <a:pPr marL="534670" indent="-260350">
              <a:lnSpc>
                <a:spcPct val="150000"/>
              </a:lnSpc>
            </a:pPr>
            <a:endParaRPr lang="en-GB" sz="2000" dirty="0"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download and pre-processing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Documents’ database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Embeddings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Vector database</a:t>
            </a:r>
            <a:endParaRPr lang="en-GB" sz="2000" dirty="0">
              <a:solidFill>
                <a:schemeClr val="bg1"/>
              </a:solidFill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Ongoing and upcoming steps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cs typeface="Calibri" panose="020F0502020204030204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82F9775-B4CD-186B-CDD2-51600389EE4E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ABEB8D-9703-6182-6051-8251D74D324F}"/>
              </a:ext>
            </a:extLst>
          </p:cNvPr>
          <p:cNvSpPr txBox="1"/>
          <p:nvPr/>
        </p:nvSpPr>
        <p:spPr>
          <a:xfrm>
            <a:off x="4222035" y="1469559"/>
            <a:ext cx="62746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Create a free pinecone account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Write a ‘</a:t>
            </a:r>
            <a:r>
              <a:rPr lang="en-GB" dirty="0" err="1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PineconeHandler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’ class for various operations within Pinecone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Write an ‘</a:t>
            </a:r>
            <a:r>
              <a:rPr lang="en-GB" dirty="0" err="1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upload_embeddings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’ notebook to </a:t>
            </a:r>
            <a:r>
              <a:rPr lang="en-GB" dirty="0" err="1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upsert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embeddings into pinecone</a:t>
            </a:r>
          </a:p>
        </p:txBody>
      </p:sp>
    </p:spTree>
    <p:extLst>
      <p:ext uri="{BB962C8B-B14F-4D97-AF65-F5344CB8AC3E}">
        <p14:creationId xmlns:p14="http://schemas.microsoft.com/office/powerpoint/2010/main" val="2013407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FCDD8295-0CBB-4C6C-B18F-83BB6233E986}"/>
              </a:ext>
            </a:extLst>
          </p:cNvPr>
          <p:cNvSpPr/>
          <p:nvPr/>
        </p:nvSpPr>
        <p:spPr>
          <a:xfrm>
            <a:off x="-343149" y="454308"/>
            <a:ext cx="851383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endParaRPr lang="en-GB" sz="200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C95A19C8-8308-645B-35D1-F3852392CC09}"/>
              </a:ext>
            </a:extLst>
          </p:cNvPr>
          <p:cNvSpPr txBox="1"/>
          <p:nvPr/>
        </p:nvSpPr>
        <p:spPr>
          <a:xfrm>
            <a:off x="912778" y="454308"/>
            <a:ext cx="93052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Python script to upload embeddings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C79C3FC-CB68-9C17-5BE9-45C518EBF9F3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29336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02257E-7B57-4EC6-99B6-A66E50CCD937}"/>
              </a:ext>
            </a:extLst>
          </p:cNvPr>
          <p:cNvSpPr txBox="1"/>
          <p:nvPr/>
        </p:nvSpPr>
        <p:spPr>
          <a:xfrm>
            <a:off x="4222035" y="495183"/>
            <a:ext cx="75977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Ongoing steps</a:t>
            </a:r>
            <a:endParaRPr lang="en-GB" sz="2800" b="1" i="1" dirty="0">
              <a:solidFill>
                <a:schemeClr val="accent2"/>
              </a:solidFill>
              <a:cs typeface="Amiri"/>
            </a:endParaRPr>
          </a:p>
        </p:txBody>
      </p:sp>
      <p:sp>
        <p:nvSpPr>
          <p:cNvPr id="8" name="Rettangolo 4">
            <a:extLst>
              <a:ext uri="{FF2B5EF4-FFF2-40B4-BE49-F238E27FC236}">
                <a16:creationId xmlns:a16="http://schemas.microsoft.com/office/drawing/2014/main" id="{83A85DDA-E48A-895F-2601-36FF8C9BBF71}"/>
              </a:ext>
            </a:extLst>
          </p:cNvPr>
          <p:cNvSpPr/>
          <p:nvPr/>
        </p:nvSpPr>
        <p:spPr>
          <a:xfrm>
            <a:off x="376750" y="498176"/>
            <a:ext cx="3249688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r>
              <a:rPr lang="en-GB" sz="2000" u="sng" dirty="0">
                <a:latin typeface="Verdana"/>
                <a:ea typeface="Verdana"/>
              </a:rPr>
              <a:t>Index</a:t>
            </a:r>
            <a:endParaRPr lang="en-GB" sz="2000" dirty="0">
              <a:latin typeface="Verdana"/>
              <a:ea typeface="Verdana"/>
            </a:endParaRPr>
          </a:p>
          <a:p>
            <a:pPr marL="534670" indent="-260350">
              <a:lnSpc>
                <a:spcPct val="150000"/>
              </a:lnSpc>
            </a:pPr>
            <a:endParaRPr lang="en-GB" sz="2000" dirty="0"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download and pre-processing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Documents’ database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Embeddings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Vector database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Ongoing and upcoming steps</a:t>
            </a:r>
            <a:endParaRPr lang="en-GB" sz="2000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EB04CE4-60B8-5025-5F26-855D1B9E14AC}"/>
              </a:ext>
            </a:extLst>
          </p:cNvPr>
          <p:cNvSpPr txBox="1"/>
          <p:nvPr/>
        </p:nvSpPr>
        <p:spPr>
          <a:xfrm>
            <a:off x="4222035" y="1284385"/>
            <a:ext cx="627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We are trying to finetune </a:t>
            </a:r>
            <a:r>
              <a:rPr lang="en-GB" dirty="0" err="1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BioBert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on our Dataset</a:t>
            </a:r>
          </a:p>
        </p:txBody>
      </p:sp>
      <p:sp>
        <p:nvSpPr>
          <p:cNvPr id="3" name="CasellaDiTesto 6">
            <a:extLst>
              <a:ext uri="{FF2B5EF4-FFF2-40B4-BE49-F238E27FC236}">
                <a16:creationId xmlns:a16="http://schemas.microsoft.com/office/drawing/2014/main" id="{3783F98D-986D-87F4-3031-5F0A47189A82}"/>
              </a:ext>
            </a:extLst>
          </p:cNvPr>
          <p:cNvSpPr txBox="1"/>
          <p:nvPr/>
        </p:nvSpPr>
        <p:spPr>
          <a:xfrm>
            <a:off x="4217500" y="2157069"/>
            <a:ext cx="75977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Upcoming steps</a:t>
            </a:r>
            <a:endParaRPr lang="en-GB" sz="2800" b="1" i="1" dirty="0">
              <a:solidFill>
                <a:schemeClr val="accent2"/>
              </a:solidFill>
              <a:cs typeface="Amiri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C99C78B-ED4E-3D98-15F0-C23F8D516943}"/>
              </a:ext>
            </a:extLst>
          </p:cNvPr>
          <p:cNvSpPr txBox="1"/>
          <p:nvPr/>
        </p:nvSpPr>
        <p:spPr>
          <a:xfrm>
            <a:off x="4222035" y="2966109"/>
            <a:ext cx="6271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Langchain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script for RAG (and put all pieces together)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Embed Abstracts with different models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Introduce a unique identifier to link abstracts on </a:t>
            </a:r>
            <a:r>
              <a:rPr lang="en-GB" dirty="0" err="1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OpenSource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to embeddings on Pinecone</a:t>
            </a:r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69373C78-EDB3-D07E-BB66-27166B032831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86944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1">
            <a:extLst>
              <a:ext uri="{FF2B5EF4-FFF2-40B4-BE49-F238E27FC236}">
                <a16:creationId xmlns:a16="http://schemas.microsoft.com/office/drawing/2014/main" id="{3FBD2D73-7BD6-F614-BE6C-B8882C38FDBE}"/>
              </a:ext>
            </a:extLst>
          </p:cNvPr>
          <p:cNvSpPr txBox="1"/>
          <p:nvPr/>
        </p:nvSpPr>
        <p:spPr>
          <a:xfrm>
            <a:off x="317692" y="381736"/>
            <a:ext cx="93052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Questions for you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7470E17-3594-B5D2-1800-CBBD31F3247A}"/>
              </a:ext>
            </a:extLst>
          </p:cNvPr>
          <p:cNvSpPr txBox="1"/>
          <p:nvPr/>
        </p:nvSpPr>
        <p:spPr>
          <a:xfrm>
            <a:off x="317692" y="1238909"/>
            <a:ext cx="6271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Manipulation of dates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…</a:t>
            </a:r>
          </a:p>
        </p:txBody>
      </p:sp>
      <p:sp>
        <p:nvSpPr>
          <p:cNvPr id="10" name="CasellaDiTesto 1">
            <a:extLst>
              <a:ext uri="{FF2B5EF4-FFF2-40B4-BE49-F238E27FC236}">
                <a16:creationId xmlns:a16="http://schemas.microsoft.com/office/drawing/2014/main" id="{6C8D8974-6228-26EE-99C3-2DF181FA64AC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2942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793BFBE-FBB1-6EA2-CA06-57F4D6B16A56}"/>
              </a:ext>
            </a:extLst>
          </p:cNvPr>
          <p:cNvSpPr txBox="1"/>
          <p:nvPr/>
        </p:nvSpPr>
        <p:spPr>
          <a:xfrm>
            <a:off x="4222035" y="495183"/>
            <a:ext cx="53964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 dirty="0">
                <a:solidFill>
                  <a:schemeClr val="accent2"/>
                </a:solidFill>
                <a:cs typeface="Amiri"/>
              </a:rPr>
              <a:t>Dataset</a:t>
            </a:r>
          </a:p>
        </p:txBody>
      </p:sp>
      <p:sp>
        <p:nvSpPr>
          <p:cNvPr id="10" name="Rettangolo 4">
            <a:extLst>
              <a:ext uri="{FF2B5EF4-FFF2-40B4-BE49-F238E27FC236}">
                <a16:creationId xmlns:a16="http://schemas.microsoft.com/office/drawing/2014/main" id="{B8D4486B-7008-B407-1DE9-61B929DC6435}"/>
              </a:ext>
            </a:extLst>
          </p:cNvPr>
          <p:cNvSpPr/>
          <p:nvPr/>
        </p:nvSpPr>
        <p:spPr>
          <a:xfrm>
            <a:off x="376750" y="498176"/>
            <a:ext cx="3249688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r>
              <a:rPr lang="en-GB" sz="2000" u="sng" dirty="0">
                <a:latin typeface="Verdana"/>
                <a:ea typeface="Verdana"/>
              </a:rPr>
              <a:t>Index</a:t>
            </a:r>
            <a:endParaRPr lang="en-GB" sz="2000" dirty="0">
              <a:latin typeface="Verdana"/>
              <a:ea typeface="Verdana"/>
            </a:endParaRPr>
          </a:p>
          <a:p>
            <a:pPr marL="534670" indent="-260350">
              <a:lnSpc>
                <a:spcPct val="150000"/>
              </a:lnSpc>
            </a:pPr>
            <a:endParaRPr lang="en-GB" sz="2000" dirty="0"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Dataset download and pre-processing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Documents’ database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Embeddings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Vector database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Ongoing and upcoming steps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cs typeface="Calibri" panose="020F0502020204030204"/>
            </a:endParaRPr>
          </a:p>
        </p:txBody>
      </p:sp>
      <p:pic>
        <p:nvPicPr>
          <p:cNvPr id="1026" name="Picture 2" descr="Accéder aux publications référencées dans Pubmed - BU Lyon 1">
            <a:extLst>
              <a:ext uri="{FF2B5EF4-FFF2-40B4-BE49-F238E27FC236}">
                <a16:creationId xmlns:a16="http://schemas.microsoft.com/office/drawing/2014/main" id="{E5637B5A-DFEF-FF13-98C0-12A966BD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044" y="1018403"/>
            <a:ext cx="6026865" cy="40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2917FEF-4496-B342-2699-E1F8971234DE}"/>
              </a:ext>
            </a:extLst>
          </p:cNvPr>
          <p:cNvSpPr txBox="1"/>
          <p:nvPr/>
        </p:nvSpPr>
        <p:spPr>
          <a:xfrm>
            <a:off x="4222035" y="1356957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Our choice:</a:t>
            </a:r>
          </a:p>
        </p:txBody>
      </p:sp>
      <p:sp>
        <p:nvSpPr>
          <p:cNvPr id="8" name="CasellaDiTesto 1">
            <a:extLst>
              <a:ext uri="{FF2B5EF4-FFF2-40B4-BE49-F238E27FC236}">
                <a16:creationId xmlns:a16="http://schemas.microsoft.com/office/drawing/2014/main" id="{85B570F8-8C4C-E98E-E9DE-D09517FCF3AE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2555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FCDD8295-0CBB-4C6C-B18F-83BB6233E986}"/>
              </a:ext>
            </a:extLst>
          </p:cNvPr>
          <p:cNvSpPr/>
          <p:nvPr/>
        </p:nvSpPr>
        <p:spPr>
          <a:xfrm>
            <a:off x="-343149" y="454308"/>
            <a:ext cx="851383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endParaRPr lang="en-GB" sz="200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C95A19C8-8308-645B-35D1-F3852392CC09}"/>
              </a:ext>
            </a:extLst>
          </p:cNvPr>
          <p:cNvSpPr txBox="1"/>
          <p:nvPr/>
        </p:nvSpPr>
        <p:spPr>
          <a:xfrm>
            <a:off x="912778" y="454308"/>
            <a:ext cx="53964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Download Data via Python script</a:t>
            </a:r>
          </a:p>
        </p:txBody>
      </p:sp>
      <p:sp>
        <p:nvSpPr>
          <p:cNvPr id="7" name="CasellaDiTesto 1">
            <a:extLst>
              <a:ext uri="{FF2B5EF4-FFF2-40B4-BE49-F238E27FC236}">
                <a16:creationId xmlns:a16="http://schemas.microsoft.com/office/drawing/2014/main" id="{99D2445C-EEC4-344E-E814-5DE08191EDC4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DA1AD-CF0A-844D-FE1E-B3E9B28F5B52}"/>
              </a:ext>
            </a:extLst>
          </p:cNvPr>
          <p:cNvSpPr txBox="1"/>
          <p:nvPr/>
        </p:nvSpPr>
        <p:spPr>
          <a:xfrm>
            <a:off x="1192924" y="1347639"/>
            <a:ext cx="62746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Utilize the ‘</a:t>
            </a:r>
            <a:r>
              <a:rPr lang="en-GB" dirty="0" err="1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Bio.Entrez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. Module in Python for data downloading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Data Format: XML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Refine filtering criteria to download quarterly </a:t>
            </a:r>
          </a:p>
        </p:txBody>
      </p:sp>
    </p:spTree>
    <p:extLst>
      <p:ext uri="{BB962C8B-B14F-4D97-AF65-F5344CB8AC3E}">
        <p14:creationId xmlns:p14="http://schemas.microsoft.com/office/powerpoint/2010/main" val="173086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FCDD8295-0CBB-4C6C-B18F-83BB6233E986}"/>
              </a:ext>
            </a:extLst>
          </p:cNvPr>
          <p:cNvSpPr/>
          <p:nvPr/>
        </p:nvSpPr>
        <p:spPr>
          <a:xfrm>
            <a:off x="-343149" y="454308"/>
            <a:ext cx="851383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endParaRPr lang="en-GB" sz="200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C95A19C8-8308-645B-35D1-F3852392CC09}"/>
              </a:ext>
            </a:extLst>
          </p:cNvPr>
          <p:cNvSpPr txBox="1"/>
          <p:nvPr/>
        </p:nvSpPr>
        <p:spPr>
          <a:xfrm>
            <a:off x="912778" y="454308"/>
            <a:ext cx="53964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 err="1">
                <a:solidFill>
                  <a:schemeClr val="accent2"/>
                </a:solidFill>
                <a:cs typeface="Amiri"/>
              </a:rPr>
              <a:t>Preprocessing</a:t>
            </a:r>
            <a:endParaRPr lang="en-GB" sz="2800" b="1" dirty="0">
              <a:solidFill>
                <a:schemeClr val="accent2"/>
              </a:solidFill>
              <a:cs typeface="Amiri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B3A421E-5713-5DFB-6A5F-3886A11B73CD}"/>
              </a:ext>
            </a:extLst>
          </p:cNvPr>
          <p:cNvSpPr txBox="1"/>
          <p:nvPr/>
        </p:nvSpPr>
        <p:spPr>
          <a:xfrm>
            <a:off x="912778" y="1298899"/>
            <a:ext cx="418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We had to: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2D68E1-13B1-1C06-596A-AFDA37EB4EFE}"/>
              </a:ext>
            </a:extLst>
          </p:cNvPr>
          <p:cNvSpPr txBox="1"/>
          <p:nvPr/>
        </p:nvSpPr>
        <p:spPr>
          <a:xfrm>
            <a:off x="912777" y="1668231"/>
            <a:ext cx="8376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Replace </a:t>
            </a:r>
            <a:r>
              <a:rPr lang="en-GB" i="1" dirty="0" err="1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na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with string “Unknown”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Remove special characters (for example with Scandinavian names)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Remove non-breaking spaces and trailing whitespaces</a:t>
            </a:r>
            <a:endParaRPr lang="en-GB" dirty="0">
              <a:solidFill>
                <a:schemeClr val="accent2"/>
              </a:solidFill>
              <a:cs typeface="Amiri" panose="00000500000000000000" pitchFamily="2" charset="-7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2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7" name="CasellaDiTesto 1">
            <a:extLst>
              <a:ext uri="{FF2B5EF4-FFF2-40B4-BE49-F238E27FC236}">
                <a16:creationId xmlns:a16="http://schemas.microsoft.com/office/drawing/2014/main" id="{457CCED8-FA52-CCAD-D881-2F2212C365B9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8986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02257E-7B57-4EC6-99B6-A66E50CCD937}"/>
              </a:ext>
            </a:extLst>
          </p:cNvPr>
          <p:cNvSpPr txBox="1"/>
          <p:nvPr/>
        </p:nvSpPr>
        <p:spPr>
          <a:xfrm>
            <a:off x="4222035" y="495183"/>
            <a:ext cx="75977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 dirty="0" err="1">
                <a:solidFill>
                  <a:schemeClr val="accent2"/>
                </a:solidFill>
                <a:cs typeface="Amiri"/>
              </a:rPr>
              <a:t>OpenSearch</a:t>
            </a:r>
            <a:endParaRPr lang="it-IT" sz="2800" b="1" dirty="0">
              <a:solidFill>
                <a:schemeClr val="accent2"/>
              </a:solidFill>
              <a:cs typeface="Amiri"/>
            </a:endParaRPr>
          </a:p>
        </p:txBody>
      </p:sp>
      <p:sp>
        <p:nvSpPr>
          <p:cNvPr id="8" name="Rettangolo 4">
            <a:extLst>
              <a:ext uri="{FF2B5EF4-FFF2-40B4-BE49-F238E27FC236}">
                <a16:creationId xmlns:a16="http://schemas.microsoft.com/office/drawing/2014/main" id="{83A85DDA-E48A-895F-2601-36FF8C9BBF71}"/>
              </a:ext>
            </a:extLst>
          </p:cNvPr>
          <p:cNvSpPr/>
          <p:nvPr/>
        </p:nvSpPr>
        <p:spPr>
          <a:xfrm>
            <a:off x="376750" y="498176"/>
            <a:ext cx="3249688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r>
              <a:rPr lang="en-GB" sz="2000" u="sng" dirty="0">
                <a:latin typeface="Verdana"/>
                <a:ea typeface="Verdana"/>
              </a:rPr>
              <a:t>Index</a:t>
            </a:r>
            <a:endParaRPr lang="en-GB" sz="2000" dirty="0">
              <a:latin typeface="Verdana"/>
              <a:ea typeface="Verdana"/>
            </a:endParaRPr>
          </a:p>
          <a:p>
            <a:pPr marL="534670" indent="-260350">
              <a:lnSpc>
                <a:spcPct val="150000"/>
              </a:lnSpc>
            </a:pPr>
            <a:endParaRPr lang="en-GB" sz="2000" dirty="0"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download and pre-processing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Documents’ database</a:t>
            </a:r>
            <a:endParaRPr lang="en-GB" sz="2000" dirty="0">
              <a:solidFill>
                <a:schemeClr val="bg1"/>
              </a:solidFill>
              <a:cs typeface="Calibri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Embeddings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Vector database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Ongoing and upcoming steps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cs typeface="Calibri" panose="020F0502020204030204"/>
            </a:endParaRPr>
          </a:p>
        </p:txBody>
      </p:sp>
      <p:sp>
        <p:nvSpPr>
          <p:cNvPr id="9" name="CasellaDiTesto 1">
            <a:extLst>
              <a:ext uri="{FF2B5EF4-FFF2-40B4-BE49-F238E27FC236}">
                <a16:creationId xmlns:a16="http://schemas.microsoft.com/office/drawing/2014/main" id="{A9B6235E-9BE0-36F4-484A-D14DCA13B9D6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818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FCDD8295-0CBB-4C6C-B18F-83BB6233E986}"/>
              </a:ext>
            </a:extLst>
          </p:cNvPr>
          <p:cNvSpPr/>
          <p:nvPr/>
        </p:nvSpPr>
        <p:spPr>
          <a:xfrm>
            <a:off x="-343149" y="454308"/>
            <a:ext cx="851383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endParaRPr lang="en-GB" sz="200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C95A19C8-8308-645B-35D1-F3852392CC09}"/>
              </a:ext>
            </a:extLst>
          </p:cNvPr>
          <p:cNvSpPr txBox="1"/>
          <p:nvPr/>
        </p:nvSpPr>
        <p:spPr>
          <a:xfrm>
            <a:off x="912778" y="454308"/>
            <a:ext cx="93052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Docker setup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709CF0-1D02-C57A-210E-64C0A8900076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8675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FCDD8295-0CBB-4C6C-B18F-83BB6233E986}"/>
              </a:ext>
            </a:extLst>
          </p:cNvPr>
          <p:cNvSpPr/>
          <p:nvPr/>
        </p:nvSpPr>
        <p:spPr>
          <a:xfrm>
            <a:off x="-343149" y="454308"/>
            <a:ext cx="851383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endParaRPr lang="en-GB" sz="200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C95A19C8-8308-645B-35D1-F3852392CC09}"/>
              </a:ext>
            </a:extLst>
          </p:cNvPr>
          <p:cNvSpPr txBox="1"/>
          <p:nvPr/>
        </p:nvSpPr>
        <p:spPr>
          <a:xfrm>
            <a:off x="912778" y="454308"/>
            <a:ext cx="93052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Python script to upload Abstracts and metadata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F4818E9-B576-239A-54A2-784B7D499A5F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6591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FCDD8295-0CBB-4C6C-B18F-83BB6233E986}"/>
              </a:ext>
            </a:extLst>
          </p:cNvPr>
          <p:cNvSpPr/>
          <p:nvPr/>
        </p:nvSpPr>
        <p:spPr>
          <a:xfrm>
            <a:off x="-343149" y="454308"/>
            <a:ext cx="851383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endParaRPr lang="en-GB" sz="200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C95A19C8-8308-645B-35D1-F3852392CC09}"/>
              </a:ext>
            </a:extLst>
          </p:cNvPr>
          <p:cNvSpPr txBox="1"/>
          <p:nvPr/>
        </p:nvSpPr>
        <p:spPr>
          <a:xfrm>
            <a:off x="912778" y="454308"/>
            <a:ext cx="93052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How the index looks like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F8AF9EB-6392-D2B7-C526-E8B4D6C836CC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3726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02257E-7B57-4EC6-99B6-A66E50CCD937}"/>
              </a:ext>
            </a:extLst>
          </p:cNvPr>
          <p:cNvSpPr txBox="1"/>
          <p:nvPr/>
        </p:nvSpPr>
        <p:spPr>
          <a:xfrm>
            <a:off x="4222035" y="495183"/>
            <a:ext cx="75977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Embeddings: </a:t>
            </a:r>
            <a:r>
              <a:rPr lang="en-GB" sz="2800" b="1" dirty="0" err="1">
                <a:solidFill>
                  <a:schemeClr val="accent2"/>
                </a:solidFill>
                <a:cs typeface="Amiri"/>
              </a:rPr>
              <a:t>BioBert</a:t>
            </a:r>
            <a:endParaRPr lang="en-GB" sz="2800" b="1" i="1" dirty="0">
              <a:solidFill>
                <a:schemeClr val="accent2"/>
              </a:solidFill>
              <a:cs typeface="Amiri"/>
            </a:endParaRPr>
          </a:p>
        </p:txBody>
      </p:sp>
      <p:sp>
        <p:nvSpPr>
          <p:cNvPr id="8" name="Rettangolo 4">
            <a:extLst>
              <a:ext uri="{FF2B5EF4-FFF2-40B4-BE49-F238E27FC236}">
                <a16:creationId xmlns:a16="http://schemas.microsoft.com/office/drawing/2014/main" id="{83A85DDA-E48A-895F-2601-36FF8C9BBF71}"/>
              </a:ext>
            </a:extLst>
          </p:cNvPr>
          <p:cNvSpPr/>
          <p:nvPr/>
        </p:nvSpPr>
        <p:spPr>
          <a:xfrm>
            <a:off x="376750" y="498176"/>
            <a:ext cx="3249688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r>
              <a:rPr lang="en-GB" sz="2000" u="sng" dirty="0">
                <a:latin typeface="Verdana"/>
                <a:ea typeface="Verdana"/>
              </a:rPr>
              <a:t>Index</a:t>
            </a:r>
            <a:endParaRPr lang="en-GB" sz="2000" dirty="0">
              <a:latin typeface="Verdana"/>
              <a:ea typeface="Verdana"/>
            </a:endParaRPr>
          </a:p>
          <a:p>
            <a:pPr marL="534670" indent="-260350">
              <a:lnSpc>
                <a:spcPct val="150000"/>
              </a:lnSpc>
            </a:pPr>
            <a:endParaRPr lang="en-GB" sz="2000" dirty="0"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download and pre-processing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Documents’ database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cs typeface="Calibri"/>
              </a:rPr>
              <a:t>Embeddings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Vector database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Ongoing and upcoming steps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cs typeface="Calibri" panose="020F0502020204030204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AA15AAD-AA64-943C-A4EE-F6AF73B6F501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06470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/>
            </a:solidFill>
            <a:latin typeface="Amiri" panose="00000500000000000000" pitchFamily="2" charset="-78"/>
            <a:ea typeface="Amiri" panose="00000500000000000000" pitchFamily="2" charset="-78"/>
            <a:cs typeface="Amiri" panose="00000500000000000000" pitchFamily="2" charset="-7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667</Words>
  <Application>Microsoft Macintosh PowerPoint</Application>
  <PresentationFormat>Widescreen</PresentationFormat>
  <Paragraphs>156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Amiri</vt:lpstr>
      <vt:lpstr>Arial</vt:lpstr>
      <vt:lpstr>Calibri</vt:lpstr>
      <vt:lpstr>Calibri Light</vt:lpstr>
      <vt:lpstr>Verdana</vt:lpstr>
      <vt:lpstr>Retrospettivo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Malvestiti</dc:creator>
  <cp:lastModifiedBy>yusuf berber</cp:lastModifiedBy>
  <cp:revision>3</cp:revision>
  <dcterms:created xsi:type="dcterms:W3CDTF">2023-05-16T12:23:15Z</dcterms:created>
  <dcterms:modified xsi:type="dcterms:W3CDTF">2024-01-11T12:33:38Z</dcterms:modified>
</cp:coreProperties>
</file>