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58" r:id="rId7"/>
    <p:sldId id="286" r:id="rId8"/>
    <p:sldId id="260" r:id="rId9"/>
    <p:sldId id="287" r:id="rId10"/>
    <p:sldId id="261" r:id="rId11"/>
    <p:sldId id="284" r:id="rId12"/>
    <p:sldId id="289" r:id="rId13"/>
    <p:sldId id="291" r:id="rId14"/>
    <p:sldId id="290" r:id="rId15"/>
    <p:sldId id="292" r:id="rId16"/>
    <p:sldId id="293" r:id="rId17"/>
    <p:sldId id="294" r:id="rId18"/>
    <p:sldId id="288" r:id="rId19"/>
    <p:sldId id="283" r:id="rId20"/>
    <p:sldId id="269" r:id="rId21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B7C6"/>
    <a:srgbClr val="103350"/>
    <a:srgbClr val="1B6872"/>
    <a:srgbClr val="0C4360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41" autoAdjust="0"/>
    <p:restoredTop sz="94660"/>
  </p:normalViewPr>
  <p:slideViewPr>
    <p:cSldViewPr snapToGrid="0">
      <p:cViewPr>
        <p:scale>
          <a:sx n="108" d="100"/>
          <a:sy n="108" d="100"/>
        </p:scale>
        <p:origin x="904" y="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01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natalini" userId="2f5474adc6adff30" providerId="LiveId" clId="{CEA52B23-3E2D-44EA-A1E1-4137A9C61B2D}"/>
    <pc:docChg chg="undo redo custSel addSld delSld modSld sldOrd">
      <pc:chgData name="matteo natalini" userId="2f5474adc6adff30" providerId="LiveId" clId="{CEA52B23-3E2D-44EA-A1E1-4137A9C61B2D}" dt="2023-05-21T16:00:06.926" v="2243" actId="47"/>
      <pc:docMkLst>
        <pc:docMk/>
      </pc:docMkLst>
      <pc:sldChg chg="addSp delSp modSp del mod ord">
        <pc:chgData name="matteo natalini" userId="2f5474adc6adff30" providerId="LiveId" clId="{CEA52B23-3E2D-44EA-A1E1-4137A9C61B2D}" dt="2023-05-21T15:27:23.453" v="1480" actId="47"/>
        <pc:sldMkLst>
          <pc:docMk/>
          <pc:sldMk cId="3892131414" sldId="262"/>
        </pc:sldMkLst>
        <pc:spChg chg="mod">
          <ac:chgData name="matteo natalini" userId="2f5474adc6adff30" providerId="LiveId" clId="{CEA52B23-3E2D-44EA-A1E1-4137A9C61B2D}" dt="2023-05-21T15:25:58.345" v="1471" actId="20577"/>
          <ac:spMkLst>
            <pc:docMk/>
            <pc:sldMk cId="3892131414" sldId="262"/>
            <ac:spMk id="4" creationId="{315E3981-F0D7-482C-A8E0-6A57700BECA7}"/>
          </ac:spMkLst>
        </pc:spChg>
        <pc:spChg chg="add del mod">
          <ac:chgData name="matteo natalini" userId="2f5474adc6adff30" providerId="LiveId" clId="{CEA52B23-3E2D-44EA-A1E1-4137A9C61B2D}" dt="2023-05-21T15:27:05.170" v="1476" actId="478"/>
          <ac:spMkLst>
            <pc:docMk/>
            <pc:sldMk cId="3892131414" sldId="262"/>
            <ac:spMk id="5" creationId="{D8238AF5-EEEE-4871-321C-6BDA7FC37920}"/>
          </ac:spMkLst>
        </pc:spChg>
        <pc:spChg chg="add del mod">
          <ac:chgData name="matteo natalini" userId="2f5474adc6adff30" providerId="LiveId" clId="{CEA52B23-3E2D-44EA-A1E1-4137A9C61B2D}" dt="2023-05-21T15:27:12.530" v="1479" actId="478"/>
          <ac:spMkLst>
            <pc:docMk/>
            <pc:sldMk cId="3892131414" sldId="262"/>
            <ac:spMk id="7" creationId="{4C720359-A690-4D26-A3F3-1F5AFF79A969}"/>
          </ac:spMkLst>
        </pc:spChg>
        <pc:spChg chg="mod">
          <ac:chgData name="matteo natalini" userId="2f5474adc6adff30" providerId="LiveId" clId="{CEA52B23-3E2D-44EA-A1E1-4137A9C61B2D}" dt="2023-05-21T15:26:22.668" v="1473" actId="20577"/>
          <ac:spMkLst>
            <pc:docMk/>
            <pc:sldMk cId="3892131414" sldId="262"/>
            <ac:spMk id="19" creationId="{782206B1-586F-4254-9B36-D06C4E294ACF}"/>
          </ac:spMkLst>
        </pc:spChg>
        <pc:spChg chg="del mod">
          <ac:chgData name="matteo natalini" userId="2f5474adc6adff30" providerId="LiveId" clId="{CEA52B23-3E2D-44EA-A1E1-4137A9C61B2D}" dt="2023-05-21T15:27:10.406" v="1478" actId="478"/>
          <ac:spMkLst>
            <pc:docMk/>
            <pc:sldMk cId="3892131414" sldId="262"/>
            <ac:spMk id="20" creationId="{CB924A29-3538-4A3F-82A6-D2A7538C2111}"/>
          </ac:spMkLst>
        </pc:spChg>
        <pc:spChg chg="mod">
          <ac:chgData name="matteo natalini" userId="2f5474adc6adff30" providerId="LiveId" clId="{CEA52B23-3E2D-44EA-A1E1-4137A9C61B2D}" dt="2023-05-21T15:27:00.629" v="1474"/>
          <ac:spMkLst>
            <pc:docMk/>
            <pc:sldMk cId="3892131414" sldId="262"/>
            <ac:spMk id="21" creationId="{1B8F0371-4F69-4131-91BF-9AB99E6EE89B}"/>
          </ac:spMkLst>
        </pc:spChg>
        <pc:picChg chg="del">
          <ac:chgData name="matteo natalini" userId="2f5474adc6adff30" providerId="LiveId" clId="{CEA52B23-3E2D-44EA-A1E1-4137A9C61B2D}" dt="2023-05-21T15:27:04.363" v="1475" actId="478"/>
          <ac:picMkLst>
            <pc:docMk/>
            <pc:sldMk cId="3892131414" sldId="262"/>
            <ac:picMk id="27" creationId="{6F737161-FE67-434D-A781-59EDB9EDCB23}"/>
          </ac:picMkLst>
        </pc:picChg>
      </pc:sldChg>
      <pc:sldChg chg="add del">
        <pc:chgData name="matteo natalini" userId="2f5474adc6adff30" providerId="LiveId" clId="{CEA52B23-3E2D-44EA-A1E1-4137A9C61B2D}" dt="2023-05-21T15:29:50.346" v="1501" actId="47"/>
        <pc:sldMkLst>
          <pc:docMk/>
          <pc:sldMk cId="663103393" sldId="264"/>
        </pc:sldMkLst>
      </pc:sldChg>
      <pc:sldChg chg="add del">
        <pc:chgData name="matteo natalini" userId="2f5474adc6adff30" providerId="LiveId" clId="{CEA52B23-3E2D-44EA-A1E1-4137A9C61B2D}" dt="2023-05-21T15:29:51.779" v="1502" actId="47"/>
        <pc:sldMkLst>
          <pc:docMk/>
          <pc:sldMk cId="1065425595" sldId="266"/>
        </pc:sldMkLst>
      </pc:sldChg>
      <pc:sldChg chg="modSp add del mod">
        <pc:chgData name="matteo natalini" userId="2f5474adc6adff30" providerId="LiveId" clId="{CEA52B23-3E2D-44EA-A1E1-4137A9C61B2D}" dt="2023-05-21T16:00:02.570" v="2241" actId="47"/>
        <pc:sldMkLst>
          <pc:docMk/>
          <pc:sldMk cId="914134537" sldId="267"/>
        </pc:sldMkLst>
        <pc:spChg chg="mod">
          <ac:chgData name="matteo natalini" userId="2f5474adc6adff30" providerId="LiveId" clId="{CEA52B23-3E2D-44EA-A1E1-4137A9C61B2D}" dt="2023-05-21T15:29:39.083" v="1494" actId="20577"/>
          <ac:spMkLst>
            <pc:docMk/>
            <pc:sldMk cId="914134537" sldId="267"/>
            <ac:spMk id="6" creationId="{A4CD37D6-FE32-48E3-A3AD-F07BE6A19FA1}"/>
          </ac:spMkLst>
        </pc:spChg>
      </pc:sldChg>
      <pc:sldChg chg="del">
        <pc:chgData name="matteo natalini" userId="2f5474adc6adff30" providerId="LiveId" clId="{CEA52B23-3E2D-44EA-A1E1-4137A9C61B2D}" dt="2023-05-21T16:00:05.208" v="2242" actId="47"/>
        <pc:sldMkLst>
          <pc:docMk/>
          <pc:sldMk cId="44069682" sldId="268"/>
        </pc:sldMkLst>
      </pc:sldChg>
      <pc:sldChg chg="modSp add del mod ord">
        <pc:chgData name="matteo natalini" userId="2f5474adc6adff30" providerId="LiveId" clId="{CEA52B23-3E2D-44EA-A1E1-4137A9C61B2D}" dt="2023-05-21T15:59:52.589" v="2240" actId="12"/>
        <pc:sldMkLst>
          <pc:docMk/>
          <pc:sldMk cId="451187730" sldId="283"/>
        </pc:sldMkLst>
        <pc:spChg chg="mod">
          <ac:chgData name="matteo natalini" userId="2f5474adc6adff30" providerId="LiveId" clId="{CEA52B23-3E2D-44EA-A1E1-4137A9C61B2D}" dt="2023-05-21T15:39:31.289" v="1835" actId="20577"/>
          <ac:spMkLst>
            <pc:docMk/>
            <pc:sldMk cId="451187730" sldId="283"/>
            <ac:spMk id="4" creationId="{315E3981-F0D7-482C-A8E0-6A57700BECA7}"/>
          </ac:spMkLst>
        </pc:spChg>
        <pc:spChg chg="mod">
          <ac:chgData name="matteo natalini" userId="2f5474adc6adff30" providerId="LiveId" clId="{CEA52B23-3E2D-44EA-A1E1-4137A9C61B2D}" dt="2023-05-21T15:59:27.506" v="2237" actId="20577"/>
          <ac:spMkLst>
            <pc:docMk/>
            <pc:sldMk cId="451187730" sldId="283"/>
            <ac:spMk id="19" creationId="{782206B1-586F-4254-9B36-D06C4E294ACF}"/>
          </ac:spMkLst>
        </pc:spChg>
        <pc:spChg chg="mod">
          <ac:chgData name="matteo natalini" userId="2f5474adc6adff30" providerId="LiveId" clId="{CEA52B23-3E2D-44EA-A1E1-4137A9C61B2D}" dt="2023-05-21T15:59:47.583" v="2239" actId="12"/>
          <ac:spMkLst>
            <pc:docMk/>
            <pc:sldMk cId="451187730" sldId="283"/>
            <ac:spMk id="21" creationId="{1B8F0371-4F69-4131-91BF-9AB99E6EE89B}"/>
          </ac:spMkLst>
        </pc:spChg>
        <pc:spChg chg="mod">
          <ac:chgData name="matteo natalini" userId="2f5474adc6adff30" providerId="LiveId" clId="{CEA52B23-3E2D-44EA-A1E1-4137A9C61B2D}" dt="2023-05-21T15:59:52.589" v="2240" actId="12"/>
          <ac:spMkLst>
            <pc:docMk/>
            <pc:sldMk cId="451187730" sldId="283"/>
            <ac:spMk id="22" creationId="{78CACAF1-61EA-4605-A8FE-2EEE752B49FF}"/>
          </ac:spMkLst>
        </pc:spChg>
      </pc:sldChg>
      <pc:sldChg chg="addSp modSp mod ord">
        <pc:chgData name="matteo natalini" userId="2f5474adc6adff30" providerId="LiveId" clId="{CEA52B23-3E2D-44EA-A1E1-4137A9C61B2D}" dt="2023-05-21T15:32:11.037" v="1550" actId="14100"/>
        <pc:sldMkLst>
          <pc:docMk/>
          <pc:sldMk cId="3322300142" sldId="284"/>
        </pc:sldMkLst>
        <pc:spChg chg="add mod">
          <ac:chgData name="matteo natalini" userId="2f5474adc6adff30" providerId="LiveId" clId="{CEA52B23-3E2D-44EA-A1E1-4137A9C61B2D}" dt="2023-05-21T15:32:11.037" v="1550" actId="14100"/>
          <ac:spMkLst>
            <pc:docMk/>
            <pc:sldMk cId="3322300142" sldId="284"/>
            <ac:spMk id="4" creationId="{45A3182A-59C4-C38F-D17F-729849A32E47}"/>
          </ac:spMkLst>
        </pc:spChg>
        <pc:spChg chg="mod">
          <ac:chgData name="matteo natalini" userId="2f5474adc6adff30" providerId="LiveId" clId="{CEA52B23-3E2D-44EA-A1E1-4137A9C61B2D}" dt="2023-05-21T14:11:39.283" v="23" actId="20577"/>
          <ac:spMkLst>
            <pc:docMk/>
            <pc:sldMk cId="3322300142" sldId="284"/>
            <ac:spMk id="5" creationId="{201323FB-427E-4A8D-B473-AB0657D8D23B}"/>
          </ac:spMkLst>
        </pc:spChg>
        <pc:picChg chg="add mod">
          <ac:chgData name="matteo natalini" userId="2f5474adc6adff30" providerId="LiveId" clId="{CEA52B23-3E2D-44EA-A1E1-4137A9C61B2D}" dt="2023-05-21T15:22:00.787" v="1312" actId="1076"/>
          <ac:picMkLst>
            <pc:docMk/>
            <pc:sldMk cId="3322300142" sldId="284"/>
            <ac:picMk id="3" creationId="{CB59DB66-9FD8-1309-328B-A6279888CCF6}"/>
          </ac:picMkLst>
        </pc:picChg>
      </pc:sldChg>
      <pc:sldChg chg="del">
        <pc:chgData name="matteo natalini" userId="2f5474adc6adff30" providerId="LiveId" clId="{CEA52B23-3E2D-44EA-A1E1-4137A9C61B2D}" dt="2023-05-21T16:00:06.926" v="2243" actId="47"/>
        <pc:sldMkLst>
          <pc:docMk/>
          <pc:sldMk cId="59582380" sldId="285"/>
        </pc:sldMkLst>
      </pc:sldChg>
      <pc:sldChg chg="modSp mod">
        <pc:chgData name="matteo natalini" userId="2f5474adc6adff30" providerId="LiveId" clId="{CEA52B23-3E2D-44EA-A1E1-4137A9C61B2D}" dt="2023-05-21T15:21:36.937" v="1311" actId="1035"/>
        <pc:sldMkLst>
          <pc:docMk/>
          <pc:sldMk cId="395877354" sldId="287"/>
        </pc:sldMkLst>
        <pc:picChg chg="mod">
          <ac:chgData name="matteo natalini" userId="2f5474adc6adff30" providerId="LiveId" clId="{CEA52B23-3E2D-44EA-A1E1-4137A9C61B2D}" dt="2023-05-21T15:21:31.773" v="1307" actId="1076"/>
          <ac:picMkLst>
            <pc:docMk/>
            <pc:sldMk cId="395877354" sldId="287"/>
            <ac:picMk id="14" creationId="{BD07B084-B0B4-DFCD-930D-AF4CF481F04E}"/>
          </ac:picMkLst>
        </pc:picChg>
        <pc:picChg chg="mod">
          <ac:chgData name="matteo natalini" userId="2f5474adc6adff30" providerId="LiveId" clId="{CEA52B23-3E2D-44EA-A1E1-4137A9C61B2D}" dt="2023-05-21T15:21:36.937" v="1311" actId="1035"/>
          <ac:picMkLst>
            <pc:docMk/>
            <pc:sldMk cId="395877354" sldId="287"/>
            <ac:picMk id="16" creationId="{8DC0F628-564F-F1F3-624B-0274DD86DD16}"/>
          </ac:picMkLst>
        </pc:picChg>
      </pc:sldChg>
      <pc:sldChg chg="addSp delSp modSp add mod ord">
        <pc:chgData name="matteo natalini" userId="2f5474adc6adff30" providerId="LiveId" clId="{CEA52B23-3E2D-44EA-A1E1-4137A9C61B2D}" dt="2023-05-21T15:46:48.650" v="1879" actId="20577"/>
        <pc:sldMkLst>
          <pc:docMk/>
          <pc:sldMk cId="3654930822" sldId="289"/>
        </pc:sldMkLst>
        <pc:spChg chg="mod">
          <ac:chgData name="matteo natalini" userId="2f5474adc6adff30" providerId="LiveId" clId="{CEA52B23-3E2D-44EA-A1E1-4137A9C61B2D}" dt="2023-05-21T14:13:55.931" v="43" actId="20577"/>
          <ac:spMkLst>
            <pc:docMk/>
            <pc:sldMk cId="3654930822" sldId="289"/>
            <ac:spMk id="5" creationId="{201323FB-427E-4A8D-B473-AB0657D8D23B}"/>
          </ac:spMkLst>
        </pc:spChg>
        <pc:spChg chg="add del mod">
          <ac:chgData name="matteo natalini" userId="2f5474adc6adff30" providerId="LiveId" clId="{CEA52B23-3E2D-44EA-A1E1-4137A9C61B2D}" dt="2023-05-21T14:14:57.460" v="53" actId="478"/>
          <ac:spMkLst>
            <pc:docMk/>
            <pc:sldMk cId="3654930822" sldId="289"/>
            <ac:spMk id="7" creationId="{8F25A99D-9A54-101E-9CC3-24FEAC7489DD}"/>
          </ac:spMkLst>
        </pc:spChg>
        <pc:spChg chg="add mod">
          <ac:chgData name="matteo natalini" userId="2f5474adc6adff30" providerId="LiveId" clId="{CEA52B23-3E2D-44EA-A1E1-4137A9C61B2D}" dt="2023-05-21T15:46:48.650" v="1879" actId="20577"/>
          <ac:spMkLst>
            <pc:docMk/>
            <pc:sldMk cId="3654930822" sldId="289"/>
            <ac:spMk id="9" creationId="{06958AAE-87B1-94F7-3E4B-83230AF2ACCB}"/>
          </ac:spMkLst>
        </pc:spChg>
        <pc:picChg chg="del">
          <ac:chgData name="matteo natalini" userId="2f5474adc6adff30" providerId="LiveId" clId="{CEA52B23-3E2D-44EA-A1E1-4137A9C61B2D}" dt="2023-05-21T14:13:38.283" v="32" actId="478"/>
          <ac:picMkLst>
            <pc:docMk/>
            <pc:sldMk cId="3654930822" sldId="289"/>
            <ac:picMk id="3" creationId="{CB59DB66-9FD8-1309-328B-A6279888CCF6}"/>
          </ac:picMkLst>
        </pc:picChg>
        <pc:picChg chg="add mod">
          <ac:chgData name="matteo natalini" userId="2f5474adc6adff30" providerId="LiveId" clId="{CEA52B23-3E2D-44EA-A1E1-4137A9C61B2D}" dt="2023-05-21T14:14:18.237" v="46" actId="1076"/>
          <ac:picMkLst>
            <pc:docMk/>
            <pc:sldMk cId="3654930822" sldId="289"/>
            <ac:picMk id="4" creationId="{67534DF7-CE55-B59E-266C-57B7910FE081}"/>
          </ac:picMkLst>
        </pc:picChg>
        <pc:picChg chg="add del mod">
          <ac:chgData name="matteo natalini" userId="2f5474adc6adff30" providerId="LiveId" clId="{CEA52B23-3E2D-44EA-A1E1-4137A9C61B2D}" dt="2023-05-21T14:14:31.532" v="48" actId="478"/>
          <ac:picMkLst>
            <pc:docMk/>
            <pc:sldMk cId="3654930822" sldId="289"/>
            <ac:picMk id="6" creationId="{39A52B0F-A41A-3B9C-3F1E-15A0319070B5}"/>
          </ac:picMkLst>
        </pc:picChg>
        <pc:picChg chg="add del mod">
          <ac:chgData name="matteo natalini" userId="2f5474adc6adff30" providerId="LiveId" clId="{CEA52B23-3E2D-44EA-A1E1-4137A9C61B2D}" dt="2023-05-21T14:15:10.939" v="55" actId="478"/>
          <ac:picMkLst>
            <pc:docMk/>
            <pc:sldMk cId="3654930822" sldId="289"/>
            <ac:picMk id="8" creationId="{780B55AD-5FF2-EBAF-16CD-1FED5E3084E4}"/>
          </ac:picMkLst>
        </pc:picChg>
      </pc:sldChg>
      <pc:sldChg chg="addSp delSp modSp add mod">
        <pc:chgData name="matteo natalini" userId="2f5474adc6adff30" providerId="LiveId" clId="{CEA52B23-3E2D-44EA-A1E1-4137A9C61B2D}" dt="2023-05-21T14:59:07.393" v="1041" actId="1076"/>
        <pc:sldMkLst>
          <pc:docMk/>
          <pc:sldMk cId="605359535" sldId="290"/>
        </pc:sldMkLst>
        <pc:spChg chg="mod">
          <ac:chgData name="matteo natalini" userId="2f5474adc6adff30" providerId="LiveId" clId="{CEA52B23-3E2D-44EA-A1E1-4137A9C61B2D}" dt="2023-05-21T14:59:07.393" v="1041" actId="1076"/>
          <ac:spMkLst>
            <pc:docMk/>
            <pc:sldMk cId="605359535" sldId="290"/>
            <ac:spMk id="5" creationId="{201323FB-427E-4A8D-B473-AB0657D8D23B}"/>
          </ac:spMkLst>
        </pc:spChg>
        <pc:spChg chg="del">
          <ac:chgData name="matteo natalini" userId="2f5474adc6adff30" providerId="LiveId" clId="{CEA52B23-3E2D-44EA-A1E1-4137A9C61B2D}" dt="2023-05-21T14:23:38.156" v="206" actId="478"/>
          <ac:spMkLst>
            <pc:docMk/>
            <pc:sldMk cId="605359535" sldId="290"/>
            <ac:spMk id="9" creationId="{06958AAE-87B1-94F7-3E4B-83230AF2ACCB}"/>
          </ac:spMkLst>
        </pc:spChg>
        <pc:spChg chg="add mod">
          <ac:chgData name="matteo natalini" userId="2f5474adc6adff30" providerId="LiveId" clId="{CEA52B23-3E2D-44EA-A1E1-4137A9C61B2D}" dt="2023-05-21T14:49:09.956" v="1040" actId="6549"/>
          <ac:spMkLst>
            <pc:docMk/>
            <pc:sldMk cId="605359535" sldId="290"/>
            <ac:spMk id="12" creationId="{05652EAE-154C-2D08-54CF-89E09F929585}"/>
          </ac:spMkLst>
        </pc:spChg>
        <pc:picChg chg="add del mod">
          <ac:chgData name="matteo natalini" userId="2f5474adc6adff30" providerId="LiveId" clId="{CEA52B23-3E2D-44EA-A1E1-4137A9C61B2D}" dt="2023-05-21T14:26:20.554" v="222" actId="478"/>
          <ac:picMkLst>
            <pc:docMk/>
            <pc:sldMk cId="605359535" sldId="290"/>
            <ac:picMk id="3" creationId="{494AB84A-2DB2-86B8-B94F-1DBF2B6A1DD8}"/>
          </ac:picMkLst>
        </pc:picChg>
        <pc:picChg chg="del">
          <ac:chgData name="matteo natalini" userId="2f5474adc6adff30" providerId="LiveId" clId="{CEA52B23-3E2D-44EA-A1E1-4137A9C61B2D}" dt="2023-05-21T14:23:26.339" v="201" actId="478"/>
          <ac:picMkLst>
            <pc:docMk/>
            <pc:sldMk cId="605359535" sldId="290"/>
            <ac:picMk id="4" creationId="{67534DF7-CE55-B59E-266C-57B7910FE081}"/>
          </ac:picMkLst>
        </pc:picChg>
        <pc:picChg chg="add del mod">
          <ac:chgData name="matteo natalini" userId="2f5474adc6adff30" providerId="LiveId" clId="{CEA52B23-3E2D-44EA-A1E1-4137A9C61B2D}" dt="2023-05-21T14:26:22.083" v="223" actId="478"/>
          <ac:picMkLst>
            <pc:docMk/>
            <pc:sldMk cId="605359535" sldId="290"/>
            <ac:picMk id="6" creationId="{C93BB315-62AC-83E2-1CFD-993958281DF1}"/>
          </ac:picMkLst>
        </pc:picChg>
        <pc:picChg chg="add del mod">
          <ac:chgData name="matteo natalini" userId="2f5474adc6adff30" providerId="LiveId" clId="{CEA52B23-3E2D-44EA-A1E1-4137A9C61B2D}" dt="2023-05-21T14:28:06.539" v="269" actId="478"/>
          <ac:picMkLst>
            <pc:docMk/>
            <pc:sldMk cId="605359535" sldId="290"/>
            <ac:picMk id="8" creationId="{D490CE91-9B69-839F-90E4-D23EE02F97DD}"/>
          </ac:picMkLst>
        </pc:picChg>
        <pc:picChg chg="add mod">
          <ac:chgData name="matteo natalini" userId="2f5474adc6adff30" providerId="LiveId" clId="{CEA52B23-3E2D-44EA-A1E1-4137A9C61B2D}" dt="2023-05-21T14:45:29.428" v="834" actId="1076"/>
          <ac:picMkLst>
            <pc:docMk/>
            <pc:sldMk cId="605359535" sldId="290"/>
            <ac:picMk id="10" creationId="{E846C1B1-30D3-394E-84E3-393AABEC65F0}"/>
          </ac:picMkLst>
        </pc:picChg>
        <pc:picChg chg="add mod">
          <ac:chgData name="matteo natalini" userId="2f5474adc6adff30" providerId="LiveId" clId="{CEA52B23-3E2D-44EA-A1E1-4137A9C61B2D}" dt="2023-05-21T14:45:26.580" v="833" actId="1076"/>
          <ac:picMkLst>
            <pc:docMk/>
            <pc:sldMk cId="605359535" sldId="290"/>
            <ac:picMk id="11" creationId="{DA8169CE-0AD4-2F8F-18BC-A30E897C6ED4}"/>
          </ac:picMkLst>
        </pc:picChg>
      </pc:sldChg>
      <pc:sldChg chg="addSp modSp add mod ord">
        <pc:chgData name="matteo natalini" userId="2f5474adc6adff30" providerId="LiveId" clId="{CEA52B23-3E2D-44EA-A1E1-4137A9C61B2D}" dt="2023-05-21T14:44:06.230" v="820" actId="207"/>
        <pc:sldMkLst>
          <pc:docMk/>
          <pc:sldMk cId="416773387" sldId="291"/>
        </pc:sldMkLst>
        <pc:spChg chg="mod">
          <ac:chgData name="matteo natalini" userId="2f5474adc6adff30" providerId="LiveId" clId="{CEA52B23-3E2D-44EA-A1E1-4137A9C61B2D}" dt="2023-05-21T14:31:23.250" v="299" actId="20577"/>
          <ac:spMkLst>
            <pc:docMk/>
            <pc:sldMk cId="416773387" sldId="291"/>
            <ac:spMk id="5" creationId="{201323FB-427E-4A8D-B473-AB0657D8D23B}"/>
          </ac:spMkLst>
        </pc:spChg>
        <pc:spChg chg="add mod">
          <ac:chgData name="matteo natalini" userId="2f5474adc6adff30" providerId="LiveId" clId="{CEA52B23-3E2D-44EA-A1E1-4137A9C61B2D}" dt="2023-05-21T14:44:06.230" v="820" actId="207"/>
          <ac:spMkLst>
            <pc:docMk/>
            <pc:sldMk cId="416773387" sldId="291"/>
            <ac:spMk id="6" creationId="{C68A0C61-0A19-C117-EB6C-A974089C6396}"/>
          </ac:spMkLst>
        </pc:spChg>
        <pc:picChg chg="add mod">
          <ac:chgData name="matteo natalini" userId="2f5474adc6adff30" providerId="LiveId" clId="{CEA52B23-3E2D-44EA-A1E1-4137A9C61B2D}" dt="2023-05-21T14:31:42.190" v="308" actId="1076"/>
          <ac:picMkLst>
            <pc:docMk/>
            <pc:sldMk cId="416773387" sldId="291"/>
            <ac:picMk id="4" creationId="{11286E19-4371-C2FB-24C2-918F1761F503}"/>
          </ac:picMkLst>
        </pc:picChg>
      </pc:sldChg>
      <pc:sldChg chg="add del">
        <pc:chgData name="matteo natalini" userId="2f5474adc6adff30" providerId="LiveId" clId="{CEA52B23-3E2D-44EA-A1E1-4137A9C61B2D}" dt="2023-05-21T14:29:20.647" v="270" actId="47"/>
        <pc:sldMkLst>
          <pc:docMk/>
          <pc:sldMk cId="2784192298" sldId="291"/>
        </pc:sldMkLst>
      </pc:sldChg>
      <pc:sldChg chg="addSp delSp modSp add mod">
        <pc:chgData name="matteo natalini" userId="2f5474adc6adff30" providerId="LiveId" clId="{CEA52B23-3E2D-44EA-A1E1-4137A9C61B2D}" dt="2023-05-21T15:11:30.343" v="1200" actId="20577"/>
        <pc:sldMkLst>
          <pc:docMk/>
          <pc:sldMk cId="3646987267" sldId="292"/>
        </pc:sldMkLst>
        <pc:spChg chg="mod">
          <ac:chgData name="matteo natalini" userId="2f5474adc6adff30" providerId="LiveId" clId="{CEA52B23-3E2D-44EA-A1E1-4137A9C61B2D}" dt="2023-05-21T15:00:35.875" v="1097" actId="20577"/>
          <ac:spMkLst>
            <pc:docMk/>
            <pc:sldMk cId="3646987267" sldId="292"/>
            <ac:spMk id="5" creationId="{201323FB-427E-4A8D-B473-AB0657D8D23B}"/>
          </ac:spMkLst>
        </pc:spChg>
        <pc:spChg chg="mod">
          <ac:chgData name="matteo natalini" userId="2f5474adc6adff30" providerId="LiveId" clId="{CEA52B23-3E2D-44EA-A1E1-4137A9C61B2D}" dt="2023-05-21T15:11:30.343" v="1200" actId="20577"/>
          <ac:spMkLst>
            <pc:docMk/>
            <pc:sldMk cId="3646987267" sldId="292"/>
            <ac:spMk id="12" creationId="{05652EAE-154C-2D08-54CF-89E09F929585}"/>
          </ac:spMkLst>
        </pc:spChg>
        <pc:picChg chg="add mod">
          <ac:chgData name="matteo natalini" userId="2f5474adc6adff30" providerId="LiveId" clId="{CEA52B23-3E2D-44EA-A1E1-4137A9C61B2D}" dt="2023-05-21T15:00:05.238" v="1051" actId="1076"/>
          <ac:picMkLst>
            <pc:docMk/>
            <pc:sldMk cId="3646987267" sldId="292"/>
            <ac:picMk id="3" creationId="{C4959F64-85C7-E7BE-3780-BA57D06188F4}"/>
          </ac:picMkLst>
        </pc:picChg>
        <pc:picChg chg="del">
          <ac:chgData name="matteo natalini" userId="2f5474adc6adff30" providerId="LiveId" clId="{CEA52B23-3E2D-44EA-A1E1-4137A9C61B2D}" dt="2023-05-21T14:59:42.946" v="1044" actId="478"/>
          <ac:picMkLst>
            <pc:docMk/>
            <pc:sldMk cId="3646987267" sldId="292"/>
            <ac:picMk id="10" creationId="{E846C1B1-30D3-394E-84E3-393AABEC65F0}"/>
          </ac:picMkLst>
        </pc:picChg>
        <pc:picChg chg="del">
          <ac:chgData name="matteo natalini" userId="2f5474adc6adff30" providerId="LiveId" clId="{CEA52B23-3E2D-44EA-A1E1-4137A9C61B2D}" dt="2023-05-21T14:59:43.634" v="1045" actId="478"/>
          <ac:picMkLst>
            <pc:docMk/>
            <pc:sldMk cId="3646987267" sldId="292"/>
            <ac:picMk id="11" creationId="{DA8169CE-0AD4-2F8F-18BC-A30E897C6ED4}"/>
          </ac:picMkLst>
        </pc:picChg>
      </pc:sldChg>
      <pc:sldChg chg="addSp modSp new mod">
        <pc:chgData name="matteo natalini" userId="2f5474adc6adff30" providerId="LiveId" clId="{CEA52B23-3E2D-44EA-A1E1-4137A9C61B2D}" dt="2023-05-21T15:49:25.616" v="1881" actId="1076"/>
        <pc:sldMkLst>
          <pc:docMk/>
          <pc:sldMk cId="2804340523" sldId="293"/>
        </pc:sldMkLst>
        <pc:spChg chg="mod">
          <ac:chgData name="matteo natalini" userId="2f5474adc6adff30" providerId="LiveId" clId="{CEA52B23-3E2D-44EA-A1E1-4137A9C61B2D}" dt="2023-05-21T15:10:51.858" v="1187" actId="20577"/>
          <ac:spMkLst>
            <pc:docMk/>
            <pc:sldMk cId="2804340523" sldId="293"/>
            <ac:spMk id="2" creationId="{6E76062C-B3CB-849A-2333-C95474C48097}"/>
          </ac:spMkLst>
        </pc:spChg>
        <pc:spChg chg="add mod">
          <ac:chgData name="matteo natalini" userId="2f5474adc6adff30" providerId="LiveId" clId="{CEA52B23-3E2D-44EA-A1E1-4137A9C61B2D}" dt="2023-05-21T15:15:36.314" v="1216" actId="1076"/>
          <ac:spMkLst>
            <pc:docMk/>
            <pc:sldMk cId="2804340523" sldId="293"/>
            <ac:spMk id="5" creationId="{5697D5F9-2B24-9B9B-2CED-14CE964E1F6E}"/>
          </ac:spMkLst>
        </pc:spChg>
        <pc:spChg chg="add mod">
          <ac:chgData name="matteo natalini" userId="2f5474adc6adff30" providerId="LiveId" clId="{CEA52B23-3E2D-44EA-A1E1-4137A9C61B2D}" dt="2023-05-21T15:17:19.507" v="1240" actId="20577"/>
          <ac:spMkLst>
            <pc:docMk/>
            <pc:sldMk cId="2804340523" sldId="293"/>
            <ac:spMk id="8" creationId="{8F10F09F-F41E-AA9E-0F49-8307F2321F6E}"/>
          </ac:spMkLst>
        </pc:spChg>
        <pc:picChg chg="add mod">
          <ac:chgData name="matteo natalini" userId="2f5474adc6adff30" providerId="LiveId" clId="{CEA52B23-3E2D-44EA-A1E1-4137A9C61B2D}" dt="2023-05-21T15:29:47.112" v="1500" actId="1076"/>
          <ac:picMkLst>
            <pc:docMk/>
            <pc:sldMk cId="2804340523" sldId="293"/>
            <ac:picMk id="4" creationId="{8866ADCB-C02C-1E0E-C180-F954318688E6}"/>
          </ac:picMkLst>
        </pc:picChg>
        <pc:picChg chg="add mod">
          <ac:chgData name="matteo natalini" userId="2f5474adc6adff30" providerId="LiveId" clId="{CEA52B23-3E2D-44EA-A1E1-4137A9C61B2D}" dt="2023-05-21T15:49:25.616" v="1881" actId="1076"/>
          <ac:picMkLst>
            <pc:docMk/>
            <pc:sldMk cId="2804340523" sldId="293"/>
            <ac:picMk id="6" creationId="{7FE87AFC-43A2-74B9-7B6A-AFB2BE532CE5}"/>
          </ac:picMkLst>
        </pc:picChg>
      </pc:sldChg>
      <pc:sldChg chg="addSp modSp new mod">
        <pc:chgData name="matteo natalini" userId="2f5474adc6adff30" providerId="LiveId" clId="{CEA52B23-3E2D-44EA-A1E1-4137A9C61B2D}" dt="2023-05-21T15:39:14.082" v="1824" actId="6549"/>
        <pc:sldMkLst>
          <pc:docMk/>
          <pc:sldMk cId="1869676629" sldId="294"/>
        </pc:sldMkLst>
        <pc:spChg chg="mod">
          <ac:chgData name="matteo natalini" userId="2f5474adc6adff30" providerId="LiveId" clId="{CEA52B23-3E2D-44EA-A1E1-4137A9C61B2D}" dt="2023-05-21T15:18:18.001" v="1302" actId="20577"/>
          <ac:spMkLst>
            <pc:docMk/>
            <pc:sldMk cId="1869676629" sldId="294"/>
            <ac:spMk id="2" creationId="{25F0BCD3-69ED-E195-24B7-4B7E3298F239}"/>
          </ac:spMkLst>
        </pc:spChg>
        <pc:spChg chg="add mod">
          <ac:chgData name="matteo natalini" userId="2f5474adc6adff30" providerId="LiveId" clId="{CEA52B23-3E2D-44EA-A1E1-4137A9C61B2D}" dt="2023-05-21T15:33:17.553" v="1603" actId="20577"/>
          <ac:spMkLst>
            <pc:docMk/>
            <pc:sldMk cId="1869676629" sldId="294"/>
            <ac:spMk id="6" creationId="{E1DE8D43-91A6-3115-79C2-D69CAFE02A5C}"/>
          </ac:spMkLst>
        </pc:spChg>
        <pc:spChg chg="add mod">
          <ac:chgData name="matteo natalini" userId="2f5474adc6adff30" providerId="LiveId" clId="{CEA52B23-3E2D-44EA-A1E1-4137A9C61B2D}" dt="2023-05-21T15:39:14.082" v="1824" actId="6549"/>
          <ac:spMkLst>
            <pc:docMk/>
            <pc:sldMk cId="1869676629" sldId="294"/>
            <ac:spMk id="7" creationId="{42F7053F-BBF1-2524-DE35-1FFC5D68FFEA}"/>
          </ac:spMkLst>
        </pc:spChg>
        <pc:picChg chg="add mod">
          <ac:chgData name="matteo natalini" userId="2f5474adc6adff30" providerId="LiveId" clId="{CEA52B23-3E2D-44EA-A1E1-4137A9C61B2D}" dt="2023-05-21T15:33:37.711" v="1608" actId="1076"/>
          <ac:picMkLst>
            <pc:docMk/>
            <pc:sldMk cId="1869676629" sldId="294"/>
            <ac:picMk id="4" creationId="{FA1AFF0C-4345-F294-4E2B-8B2ABEEEAC94}"/>
          </ac:picMkLst>
        </pc:picChg>
        <pc:picChg chg="add mod">
          <ac:chgData name="matteo natalini" userId="2f5474adc6adff30" providerId="LiveId" clId="{CEA52B23-3E2D-44EA-A1E1-4137A9C61B2D}" dt="2023-05-21T15:20:48.971" v="1306" actId="1076"/>
          <ac:picMkLst>
            <pc:docMk/>
            <pc:sldMk cId="1869676629" sldId="294"/>
            <ac:picMk id="5" creationId="{F508312C-B64E-46DE-0669-14DAECAFE68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C5E8405-9D99-4FA5-842E-D515212A7594}" type="datetime1">
              <a:rPr lang="en-GB" smtClean="0"/>
              <a:t>21/05/2023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831430A-4AA4-45C8-AC23-CD6B61C41A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70E3C-251E-4FDC-A619-AC9EE932F165}" type="datetime1">
              <a:rPr lang="en-GB" noProof="0" smtClean="0"/>
              <a:pPr/>
              <a:t>21/05/2023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734D747-9380-41EE-9946-EC9EC0CA5D1E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935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6840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0746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161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9578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4460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186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1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578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13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96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41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121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461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278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noProof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noProof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noProof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noProof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noProof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noProof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noProof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US" noProof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noProof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noProof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noProof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en-US" noProof="0"/>
              <a:t>Click to edit Master subtitle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en-GB" noProof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en-GB" noProof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64290" y="1444649"/>
            <a:ext cx="7694310" cy="4579079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en-GB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en-GB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noProof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noProof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noProof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noProof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noProof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noProof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noProof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noProof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noProof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US" noProof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US" noProof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noProof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noProof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noProof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noProof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noProof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 rtl="0"/>
            <a:r>
              <a:rPr lang="en-gb" sz="18400" noProof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noProof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GB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GB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3365" y="1825625"/>
            <a:ext cx="11215235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GB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44500" y="1681163"/>
            <a:ext cx="5157787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00812" y="1681163"/>
            <a:ext cx="5157788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44500" y="2505075"/>
            <a:ext cx="5157787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75412" y="2505075"/>
            <a:ext cx="5183188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GB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3365" y="1517715"/>
            <a:ext cx="5184437" cy="4659248"/>
          </a:xfrm>
        </p:spPr>
        <p:txBody>
          <a:bodyPr rtlCol="0"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74163" y="1517715"/>
            <a:ext cx="5184437" cy="465924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263D6C4-4840-40CC-AC84-17E24B3B7BD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noProof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noProof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en-gb" noProof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noProof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noProof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noProof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noProof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4" r:id="rId7"/>
    <p:sldLayoutId id="2147483665" r:id="rId8"/>
    <p:sldLayoutId id="2147483673" r:id="rId9"/>
    <p:sldLayoutId id="2147483662" r:id="rId10"/>
    <p:sldLayoutId id="2147483663" r:id="rId11"/>
    <p:sldLayoutId id="2147483664" r:id="rId12"/>
    <p:sldLayoutId id="2147483675" r:id="rId13"/>
    <p:sldLayoutId id="2147483676" r:id="rId14"/>
    <p:sldLayoutId id="2147483672" r:id="rId15"/>
    <p:sldLayoutId id="2147483667" r:id="rId16"/>
    <p:sldLayoutId id="2147483668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36">
          <p15:clr>
            <a:srgbClr val="F26B43"/>
          </p15:clr>
        </p15:guide>
        <p15:guide id="4" orient="horz" pos="336">
          <p15:clr>
            <a:srgbClr val="F26B43"/>
          </p15:clr>
        </p15:guide>
        <p15:guide id="5" pos="7344">
          <p15:clr>
            <a:srgbClr val="F26B43"/>
          </p15:clr>
        </p15:guide>
        <p15:guide id="6" orient="horz" pos="39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Relationship Id="rId9" Type="http://schemas.openxmlformats.org/officeDocument/2006/relationships/image" Target="../media/image41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4" Type="http://schemas.openxmlformats.org/officeDocument/2006/relationships/image" Target="../media/image53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0854" y="2731392"/>
            <a:ext cx="7586279" cy="1574389"/>
          </a:xfrm>
        </p:spPr>
        <p:txBody>
          <a:bodyPr rtlCol="0"/>
          <a:lstStyle/>
          <a:p>
            <a:pPr rtl="0"/>
            <a:r>
              <a:rPr lang="en-US" sz="4400" dirty="0">
                <a:solidFill>
                  <a:schemeClr val="bg1"/>
                </a:solidFill>
                <a:latin typeface="+mn-lt"/>
              </a:rPr>
              <a:t>NHS Staffing and Resource Utilization Analysis for Network Operations</a:t>
            </a:r>
            <a:endParaRPr lang="en-GB" sz="4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6602" y="4924633"/>
            <a:ext cx="7077456" cy="868680"/>
          </a:xfrm>
        </p:spPr>
        <p:txBody>
          <a:bodyPr rtlCol="0"/>
          <a:lstStyle/>
          <a:p>
            <a:pPr marL="0" indent="0" rtl="0">
              <a:buNone/>
            </a:pPr>
            <a:r>
              <a:rPr lang="en-GB" dirty="0"/>
              <a:t>Matteo Natalini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 rtlCol="0"/>
          <a:lstStyle/>
          <a:p>
            <a:pPr rtl="0"/>
            <a:r>
              <a:rPr lang="en-GB" sz="3600" dirty="0">
                <a:latin typeface="+mn-lt"/>
              </a:rPr>
              <a:t>Resource utilisation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n-GB" smtClean="0"/>
              <a:pPr rtl="0"/>
              <a:t>10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286E19-4371-C2FB-24C2-918F1761F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1" y="1567840"/>
            <a:ext cx="6778058" cy="4096726"/>
          </a:xfrm>
          <a:prstGeom prst="rect">
            <a:avLst/>
          </a:prstGeom>
        </p:spPr>
      </p:pic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C68A0C61-0A19-C117-EB6C-A974089C6396}"/>
              </a:ext>
            </a:extLst>
          </p:cNvPr>
          <p:cNvSpPr txBox="1">
            <a:spLocks/>
          </p:cNvSpPr>
          <p:nvPr/>
        </p:nvSpPr>
        <p:spPr>
          <a:xfrm>
            <a:off x="7154747" y="1819300"/>
            <a:ext cx="5157788" cy="34501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Monthly average daily capacity utilisation = total appointment / 30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NSH network maximum daily capacity = </a:t>
            </a:r>
            <a:r>
              <a:rPr lang="en-US" sz="2400" dirty="0">
                <a:solidFill>
                  <a:srgbClr val="C00000"/>
                </a:solidFill>
              </a:rPr>
              <a:t>1.2 million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Please note: there may have been days where the maximum capacity was exceeded due to the presence of outliers that are not visible to us</a:t>
            </a:r>
            <a:endParaRPr lang="en-US" sz="2400" dirty="0"/>
          </a:p>
        </p:txBody>
      </p:sp>
      <p:pic>
        <p:nvPicPr>
          <p:cNvPr id="7" name="Graphic 6" descr="Gauge">
            <a:extLst>
              <a:ext uri="{FF2B5EF4-FFF2-40B4-BE49-F238E27FC236}">
                <a16:creationId xmlns:a16="http://schemas.microsoft.com/office/drawing/2014/main" id="{FE04C5F8-AFBD-1E45-9E02-090621ACC4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11857" y="183477"/>
            <a:ext cx="1167371" cy="116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7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443607"/>
            <a:ext cx="11214100" cy="590931"/>
          </a:xfrm>
        </p:spPr>
        <p:txBody>
          <a:bodyPr rtlCol="0"/>
          <a:lstStyle/>
          <a:p>
            <a:pPr rtl="0"/>
            <a:r>
              <a:rPr lang="en-GB" sz="3600" dirty="0">
                <a:latin typeface="+mn-lt"/>
              </a:rPr>
              <a:t>Healthcare professionals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n-GB" smtClean="0"/>
              <a:pPr rtl="0"/>
              <a:t>11</a:t>
            </a:fld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46C1B1-30D3-394E-84E3-393AABEC65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090" y="274320"/>
            <a:ext cx="5858510" cy="2929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8169CE-0AD4-2F8F-18BC-A30E897C6E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648" y="3346446"/>
            <a:ext cx="5858510" cy="29292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5652EAE-154C-2D08-54CF-89E09F929585}"/>
              </a:ext>
            </a:extLst>
          </p:cNvPr>
          <p:cNvSpPr txBox="1">
            <a:spLocks/>
          </p:cNvSpPr>
          <p:nvPr/>
        </p:nvSpPr>
        <p:spPr>
          <a:xfrm>
            <a:off x="517842" y="1621381"/>
            <a:ext cx="5157788" cy="34501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October shows a change in pattern  between the two categories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rgbClr val="FFFF00"/>
                </a:solidFill>
              </a:rPr>
              <a:t>6.88% </a:t>
            </a:r>
            <a:r>
              <a:rPr lang="en-US" sz="2400" dirty="0">
                <a:solidFill>
                  <a:schemeClr val="bg1"/>
                </a:solidFill>
              </a:rPr>
              <a:t>of the appointments with practice staff that are not a GP are not attended by patients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2.64% GP not attendance rate</a:t>
            </a:r>
            <a:endParaRPr lang="en-US" sz="1600" dirty="0">
              <a:solidFill>
                <a:srgbClr val="C00000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9" name="Graphic 8" descr="Warning">
            <a:extLst>
              <a:ext uri="{FF2B5EF4-FFF2-40B4-BE49-F238E27FC236}">
                <a16:creationId xmlns:a16="http://schemas.microsoft.com/office/drawing/2014/main" id="{E1F75AE1-C27C-F441-8824-4E49E1674C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66260" y="4614312"/>
            <a:ext cx="914400" cy="914400"/>
          </a:xfrm>
          <a:prstGeom prst="rect">
            <a:avLst/>
          </a:prstGeom>
        </p:spPr>
      </p:pic>
      <p:pic>
        <p:nvPicPr>
          <p:cNvPr id="16" name="Graphic 15" descr="Arrow Clockwise curve">
            <a:extLst>
              <a:ext uri="{FF2B5EF4-FFF2-40B4-BE49-F238E27FC236}">
                <a16:creationId xmlns:a16="http://schemas.microsoft.com/office/drawing/2014/main" id="{4D68E4FF-65DD-6F48-AF3C-E1D9D276A9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04377" y="1177409"/>
            <a:ext cx="914400" cy="914400"/>
          </a:xfrm>
          <a:prstGeom prst="rect">
            <a:avLst/>
          </a:prstGeom>
        </p:spPr>
      </p:pic>
      <p:pic>
        <p:nvPicPr>
          <p:cNvPr id="18" name="Graphic 17" descr="Arrow Rotate left">
            <a:extLst>
              <a:ext uri="{FF2B5EF4-FFF2-40B4-BE49-F238E27FC236}">
                <a16:creationId xmlns:a16="http://schemas.microsoft.com/office/drawing/2014/main" id="{BC93C735-A9F2-9040-B3A4-DB87862DD2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88822" y="5071512"/>
            <a:ext cx="797012" cy="79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35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280" y="459105"/>
            <a:ext cx="11214100" cy="590931"/>
          </a:xfrm>
        </p:spPr>
        <p:txBody>
          <a:bodyPr rtlCol="0"/>
          <a:lstStyle/>
          <a:p>
            <a:pPr rtl="0"/>
            <a:r>
              <a:rPr lang="en-GB" sz="3600" dirty="0">
                <a:latin typeface="+mn-lt"/>
              </a:rPr>
              <a:t>Appointment types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n-GB" smtClean="0"/>
              <a:pPr rtl="0"/>
              <a:t>12</a:t>
            </a:fld>
            <a:endParaRPr lang="en-GB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5652EAE-154C-2D08-54CF-89E09F929585}"/>
              </a:ext>
            </a:extLst>
          </p:cNvPr>
          <p:cNvSpPr txBox="1">
            <a:spLocks/>
          </p:cNvSpPr>
          <p:nvPr/>
        </p:nvSpPr>
        <p:spPr>
          <a:xfrm>
            <a:off x="359292" y="2864944"/>
            <a:ext cx="5157788" cy="34501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Telephone visits have a more constant trend during a busy month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959F64-85C7-E7BE-3780-BA57D06188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080" y="1476601"/>
            <a:ext cx="6514323" cy="4207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phic 5" descr="Arrow Slight curve">
            <a:extLst>
              <a:ext uri="{FF2B5EF4-FFF2-40B4-BE49-F238E27FC236}">
                <a16:creationId xmlns:a16="http://schemas.microsoft.com/office/drawing/2014/main" id="{EDB31640-3AE5-574B-8B40-FDD6212ADD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887230">
            <a:off x="6377562" y="3240202"/>
            <a:ext cx="1017299" cy="1017299"/>
          </a:xfrm>
          <a:prstGeom prst="rect">
            <a:avLst/>
          </a:prstGeom>
        </p:spPr>
      </p:pic>
      <p:pic>
        <p:nvPicPr>
          <p:cNvPr id="8" name="Graphic 7" descr="Call center">
            <a:extLst>
              <a:ext uri="{FF2B5EF4-FFF2-40B4-BE49-F238E27FC236}">
                <a16:creationId xmlns:a16="http://schemas.microsoft.com/office/drawing/2014/main" id="{C786BFA9-29FE-F542-ACC9-CE05726315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74286" y="4356721"/>
            <a:ext cx="1327800" cy="132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98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6062C-B3CB-849A-2333-C95474C48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8874"/>
            <a:ext cx="11214100" cy="590931"/>
          </a:xfrm>
        </p:spPr>
        <p:txBody>
          <a:bodyPr/>
          <a:lstStyle/>
          <a:p>
            <a:r>
              <a:rPr lang="en-US" sz="3600" dirty="0">
                <a:latin typeface="+mn-lt"/>
              </a:rPr>
              <a:t>Time between book and visit</a:t>
            </a:r>
            <a:endParaRPr lang="en-GB" sz="3600" dirty="0"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39B9B7-BB16-BA3A-F237-9F8F4CD1B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en-GB" noProof="0" smtClean="0"/>
              <a:pPr rtl="0"/>
              <a:t>13</a:t>
            </a:fld>
            <a:endParaRPr lang="en-GB" noProof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66ADCB-C02C-1E0E-C180-F95431868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372" y="407257"/>
            <a:ext cx="5328440" cy="36271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5697D5F9-2B24-9B9B-2CED-14CE964E1F6E}"/>
              </a:ext>
            </a:extLst>
          </p:cNvPr>
          <p:cNvSpPr txBox="1">
            <a:spLocks/>
          </p:cNvSpPr>
          <p:nvPr/>
        </p:nvSpPr>
        <p:spPr>
          <a:xfrm>
            <a:off x="808672" y="1531126"/>
            <a:ext cx="5157788" cy="34501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Most appointments are booked for the same day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E87AFC-43A2-74B9-7B6A-AFB2BE532C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46" y="3269753"/>
            <a:ext cx="5727700" cy="33401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10F09F-F41E-AA9E-0F49-8307F2321F6E}"/>
              </a:ext>
            </a:extLst>
          </p:cNvPr>
          <p:cNvSpPr txBox="1"/>
          <p:nvPr/>
        </p:nvSpPr>
        <p:spPr>
          <a:xfrm>
            <a:off x="6349682" y="4339639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Mi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ssed appointments booked on the same day are most consistent during busy months in winter</a:t>
            </a:r>
            <a:endParaRPr lang="en-GB" sz="2400" dirty="0">
              <a:solidFill>
                <a:schemeClr val="bg1"/>
              </a:solidFill>
            </a:endParaRPr>
          </a:p>
        </p:txBody>
      </p:sp>
      <p:pic>
        <p:nvPicPr>
          <p:cNvPr id="9" name="Graphic 8" descr="Thumbs up sign">
            <a:extLst>
              <a:ext uri="{FF2B5EF4-FFF2-40B4-BE49-F238E27FC236}">
                <a16:creationId xmlns:a16="http://schemas.microsoft.com/office/drawing/2014/main" id="{309C9F74-A099-BD43-AFB9-C2A4EEF1A1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81623" y="1928395"/>
            <a:ext cx="914400" cy="914400"/>
          </a:xfrm>
          <a:prstGeom prst="rect">
            <a:avLst/>
          </a:prstGeom>
        </p:spPr>
      </p:pic>
      <p:pic>
        <p:nvPicPr>
          <p:cNvPr id="12" name="Graphic 11" descr="Arrow Counterclockwise curve">
            <a:extLst>
              <a:ext uri="{FF2B5EF4-FFF2-40B4-BE49-F238E27FC236}">
                <a16:creationId xmlns:a16="http://schemas.microsoft.com/office/drawing/2014/main" id="{A26FF6E7-983F-D54E-88A1-FB3E98D349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8467419">
            <a:off x="5059404" y="4309549"/>
            <a:ext cx="914400" cy="914400"/>
          </a:xfrm>
          <a:prstGeom prst="rect">
            <a:avLst/>
          </a:prstGeom>
        </p:spPr>
      </p:pic>
      <p:pic>
        <p:nvPicPr>
          <p:cNvPr id="14" name="Graphic 13" descr="Arrow Clockwise curve">
            <a:extLst>
              <a:ext uri="{FF2B5EF4-FFF2-40B4-BE49-F238E27FC236}">
                <a16:creationId xmlns:a16="http://schemas.microsoft.com/office/drawing/2014/main" id="{AC5BBEA9-CA43-9241-83E6-717B1CAAA7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9544078">
            <a:off x="8531999" y="101645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340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0BCD3-69ED-E195-24B7-4B7E3298F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en-US" sz="3600" dirty="0"/>
              <a:t>Service setting and spread of appointments</a:t>
            </a:r>
            <a:endParaRPr lang="en-GB" sz="3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9E7AAD-20F3-E548-36ED-936ACC19E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en-GB" noProof="0" smtClean="0"/>
              <a:pPr rtl="0"/>
              <a:t>14</a:t>
            </a:fld>
            <a:endParaRPr lang="en-GB" noProof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1AFF0C-4345-F294-4E2B-8B2ABEEEA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76" y="1371597"/>
            <a:ext cx="5727700" cy="286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08312C-B64E-46DE-0669-14DAECAFE6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555" y="3216274"/>
            <a:ext cx="5727700" cy="28638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E1DE8D43-91A6-3115-79C2-D69CAFE02A5C}"/>
              </a:ext>
            </a:extLst>
          </p:cNvPr>
          <p:cNvSpPr txBox="1">
            <a:spLocks/>
          </p:cNvSpPr>
          <p:nvPr/>
        </p:nvSpPr>
        <p:spPr>
          <a:xfrm>
            <a:off x="6621462" y="1491209"/>
            <a:ext cx="5157788" cy="34501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General practices are the busiest service setting 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Primary Care Network potential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42F7053F-BBF1-2524-DE35-1FFC5D68FFEA}"/>
              </a:ext>
            </a:extLst>
          </p:cNvPr>
          <p:cNvSpPr txBox="1">
            <a:spLocks/>
          </p:cNvSpPr>
          <p:nvPr/>
        </p:nvSpPr>
        <p:spPr>
          <a:xfrm>
            <a:off x="679132" y="4528588"/>
            <a:ext cx="5157788" cy="34501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It is recommended to improve the mapping system for future analysis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9" name="Graphic 8" descr="Muscular arm">
            <a:extLst>
              <a:ext uri="{FF2B5EF4-FFF2-40B4-BE49-F238E27FC236}">
                <a16:creationId xmlns:a16="http://schemas.microsoft.com/office/drawing/2014/main" id="{B619B76C-1F2D-9E43-BBBE-72E9DB2F13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52200" y="21844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676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 rtlCol="0"/>
          <a:lstStyle/>
          <a:p>
            <a:pPr rtl="0"/>
            <a:r>
              <a:rPr lang="en-GB" sz="3600" dirty="0">
                <a:latin typeface="+mn-lt"/>
              </a:rPr>
              <a:t>Service setting investigation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n-GB" smtClean="0"/>
              <a:pPr rtl="0"/>
              <a:t>15</a:t>
            </a:fld>
            <a:endParaRPr lang="en-GB" dirty="0"/>
          </a:p>
        </p:txBody>
      </p:sp>
      <p:pic>
        <p:nvPicPr>
          <p:cNvPr id="3" name="Picture 2" descr="A graph showing a line of progress&#10;&#10;Description automatically generated with very low confidence">
            <a:extLst>
              <a:ext uri="{FF2B5EF4-FFF2-40B4-BE49-F238E27FC236}">
                <a16:creationId xmlns:a16="http://schemas.microsoft.com/office/drawing/2014/main" id="{D2E849FF-2691-2B5C-2EC2-A80E5086C3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12675"/>
            <a:ext cx="6279472" cy="5044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1AEF25-9C5B-E22E-D1A2-1A40DE9D77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460" y="1312675"/>
            <a:ext cx="6313540" cy="5044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raphic 6" descr="Hospital">
            <a:extLst>
              <a:ext uri="{FF2B5EF4-FFF2-40B4-BE49-F238E27FC236}">
                <a16:creationId xmlns:a16="http://schemas.microsoft.com/office/drawing/2014/main" id="{A666C3BB-0522-A945-9964-E2FEA79763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94929" y="16980"/>
            <a:ext cx="1206285" cy="1206285"/>
          </a:xfrm>
          <a:prstGeom prst="rect">
            <a:avLst/>
          </a:prstGeom>
        </p:spPr>
      </p:pic>
      <p:pic>
        <p:nvPicPr>
          <p:cNvPr id="9" name="Graphic 8" descr="Line arrow Straight">
            <a:extLst>
              <a:ext uri="{FF2B5EF4-FFF2-40B4-BE49-F238E27FC236}">
                <a16:creationId xmlns:a16="http://schemas.microsoft.com/office/drawing/2014/main" id="{15E94433-ACCA-C742-8870-E5EE649563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8989214">
            <a:off x="10565940" y="234673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24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 rtlCol="0"/>
          <a:lstStyle/>
          <a:p>
            <a:pPr rtl="0"/>
            <a:r>
              <a:rPr lang="en-GB" sz="3600" dirty="0"/>
              <a:t>Conclusions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790793" y="3997121"/>
            <a:ext cx="3293306" cy="2142422"/>
          </a:xfrm>
          <a:noFill/>
          <a:ln w="9525" cap="flat" cmpd="sng" algn="ctr">
            <a:solidFill>
              <a:srgbClr val="63B7C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sz="1800" dirty="0"/>
              <a:t>Average utilisation capacity on average is not exceeded</a:t>
            </a:r>
          </a:p>
          <a:p>
            <a:pPr rtl="0"/>
            <a:endParaRPr lang="en-GB" sz="1800" dirty="0"/>
          </a:p>
          <a:p>
            <a:pPr rtl="0"/>
            <a:endParaRPr lang="en-GB" sz="18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sz="1800" dirty="0"/>
              <a:t>Daily data for more accurate results in future analysis</a:t>
            </a:r>
          </a:p>
          <a:p>
            <a:pPr rtl="0"/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478C69-0A1D-45FF-8600-ED903803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n-GB" smtClean="0"/>
              <a:pPr rtl="0"/>
              <a:t>16</a:t>
            </a:fld>
            <a:endParaRPr lang="en-GB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8CACAF1-61EA-4605-A8FE-2EEE752B49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107902" y="3992211"/>
            <a:ext cx="3293306" cy="2147332"/>
          </a:xfrm>
          <a:noFill/>
          <a:ln w="9525" cap="flat" cmpd="sng" algn="ctr">
            <a:solidFill>
              <a:srgbClr val="63B7C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sz="1800" dirty="0"/>
              <a:t>Primary  Care Network potential and increasing utilisation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sz="1800" dirty="0"/>
              <a:t>Improve mapping of service setting to have more date and follow this trend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7C392433-4D52-B947-98CD-B8D4D1D9BC58}"/>
              </a:ext>
            </a:extLst>
          </p:cNvPr>
          <p:cNvSpPr txBox="1">
            <a:spLocks/>
          </p:cNvSpPr>
          <p:nvPr/>
        </p:nvSpPr>
        <p:spPr>
          <a:xfrm>
            <a:off x="444500" y="1365993"/>
            <a:ext cx="2856613" cy="2394082"/>
          </a:xfrm>
          <a:prstGeom prst="rect">
            <a:avLst/>
          </a:prstGeom>
          <a:noFill/>
          <a:ln w="9525" cap="flat" cmpd="sng" algn="ctr">
            <a:solidFill>
              <a:srgbClr val="63B7C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October, November and March are the busiest months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Try to avoid in October planned clinical procedure </a:t>
            </a:r>
          </a:p>
          <a:p>
            <a:endParaRPr lang="en-GB" dirty="0"/>
          </a:p>
        </p:txBody>
      </p: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06B1F08F-2507-B34F-BB81-4A226FD3C8A2}"/>
              </a:ext>
            </a:extLst>
          </p:cNvPr>
          <p:cNvSpPr txBox="1">
            <a:spLocks/>
          </p:cNvSpPr>
          <p:nvPr/>
        </p:nvSpPr>
        <p:spPr>
          <a:xfrm>
            <a:off x="4381181" y="1361082"/>
            <a:ext cx="3293306" cy="2394083"/>
          </a:xfrm>
          <a:prstGeom prst="rect">
            <a:avLst/>
          </a:prstGeom>
          <a:noFill/>
          <a:ln w="9525" cap="flat" cmpd="sng" algn="ctr">
            <a:solidFill>
              <a:srgbClr val="63B7C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Spotted high rate of missed appointments when the healthcare professional is not a GP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Investigate</a:t>
            </a:r>
          </a:p>
          <a:p>
            <a:endParaRPr lang="en-GB" sz="2400" dirty="0"/>
          </a:p>
          <a:p>
            <a:endParaRPr lang="en-GB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E2C3A833-CEDF-5143-ADCA-F118041A6022}"/>
              </a:ext>
            </a:extLst>
          </p:cNvPr>
          <p:cNvSpPr txBox="1">
            <a:spLocks/>
          </p:cNvSpPr>
          <p:nvPr/>
        </p:nvSpPr>
        <p:spPr>
          <a:xfrm>
            <a:off x="8754554" y="1361082"/>
            <a:ext cx="3293306" cy="2351822"/>
          </a:xfrm>
          <a:prstGeom prst="rect">
            <a:avLst/>
          </a:prstGeom>
          <a:noFill/>
          <a:ln w="9525" cap="flat" cmpd="sng" algn="ctr">
            <a:solidFill>
              <a:srgbClr val="63B7C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Telephone visits being more consistent during busy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Improve video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/>
          </a:p>
          <a:p>
            <a:endParaRPr lang="en-GB" sz="2400" dirty="0"/>
          </a:p>
          <a:p>
            <a:endParaRPr lang="en-GB" dirty="0"/>
          </a:p>
        </p:txBody>
      </p:sp>
      <p:pic>
        <p:nvPicPr>
          <p:cNvPr id="12" name="Graphic 11" descr="Bullseye">
            <a:extLst>
              <a:ext uri="{FF2B5EF4-FFF2-40B4-BE49-F238E27FC236}">
                <a16:creationId xmlns:a16="http://schemas.microsoft.com/office/drawing/2014/main" id="{9A143E19-3343-EA41-B1DB-F954D04E55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98944" y="214546"/>
            <a:ext cx="914400" cy="914400"/>
          </a:xfrm>
          <a:prstGeom prst="rect">
            <a:avLst/>
          </a:prstGeom>
        </p:spPr>
      </p:pic>
      <p:pic>
        <p:nvPicPr>
          <p:cNvPr id="15" name="Graphic 14" descr="Chevron arrows">
            <a:extLst>
              <a:ext uri="{FF2B5EF4-FFF2-40B4-BE49-F238E27FC236}">
                <a16:creationId xmlns:a16="http://schemas.microsoft.com/office/drawing/2014/main" id="{207FD0EB-49E6-6F47-9184-E57092165D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1626888" y="2161309"/>
            <a:ext cx="491835" cy="491835"/>
          </a:xfrm>
          <a:prstGeom prst="rect">
            <a:avLst/>
          </a:prstGeom>
        </p:spPr>
      </p:pic>
      <p:pic>
        <p:nvPicPr>
          <p:cNvPr id="26" name="Graphic 25" descr="Chevron arrows">
            <a:extLst>
              <a:ext uri="{FF2B5EF4-FFF2-40B4-BE49-F238E27FC236}">
                <a16:creationId xmlns:a16="http://schemas.microsoft.com/office/drawing/2014/main" id="{B870DC54-D749-DE45-9593-78A4A816B9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5850082" y="2372798"/>
            <a:ext cx="491835" cy="491835"/>
          </a:xfrm>
          <a:prstGeom prst="rect">
            <a:avLst/>
          </a:prstGeom>
        </p:spPr>
      </p:pic>
      <p:pic>
        <p:nvPicPr>
          <p:cNvPr id="27" name="Graphic 26" descr="Chevron arrows">
            <a:extLst>
              <a:ext uri="{FF2B5EF4-FFF2-40B4-BE49-F238E27FC236}">
                <a16:creationId xmlns:a16="http://schemas.microsoft.com/office/drawing/2014/main" id="{8693A57D-B69F-854C-965F-2CC60594C1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10155289" y="2197205"/>
            <a:ext cx="491835" cy="491835"/>
          </a:xfrm>
          <a:prstGeom prst="rect">
            <a:avLst/>
          </a:prstGeom>
        </p:spPr>
      </p:pic>
      <p:pic>
        <p:nvPicPr>
          <p:cNvPr id="28" name="Graphic 27" descr="Chevron arrows">
            <a:extLst>
              <a:ext uri="{FF2B5EF4-FFF2-40B4-BE49-F238E27FC236}">
                <a16:creationId xmlns:a16="http://schemas.microsoft.com/office/drawing/2014/main" id="{9E806E9D-EFFA-CE46-9EE8-BE75680E2F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3191528" y="4819959"/>
            <a:ext cx="491835" cy="491835"/>
          </a:xfrm>
          <a:prstGeom prst="rect">
            <a:avLst/>
          </a:prstGeom>
        </p:spPr>
      </p:pic>
      <p:pic>
        <p:nvPicPr>
          <p:cNvPr id="29" name="Graphic 28" descr="Chevron arrows">
            <a:extLst>
              <a:ext uri="{FF2B5EF4-FFF2-40B4-BE49-F238E27FC236}">
                <a16:creationId xmlns:a16="http://schemas.microsoft.com/office/drawing/2014/main" id="{C52BECE8-D474-F24C-A642-AEE8D75C03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8508636" y="4777680"/>
            <a:ext cx="491835" cy="49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8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dirty="0">
                <a:latin typeface="+mn-lt"/>
              </a:rPr>
              <a:t>Business</a:t>
            </a:r>
            <a:r>
              <a:rPr lang="en-US" dirty="0"/>
              <a:t> context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1089529"/>
          </a:xfrm>
        </p:spPr>
        <p:txBody>
          <a:bodyPr rtlCol="0"/>
          <a:lstStyle/>
          <a:p>
            <a:pPr rtl="0"/>
            <a:r>
              <a:rPr lang="en-GB" sz="3600" dirty="0">
                <a:latin typeface="+mn-lt"/>
              </a:rPr>
              <a:t>Business concerns and questions</a:t>
            </a:r>
            <a:br>
              <a:rPr lang="en-GB" sz="3600" dirty="0">
                <a:latin typeface="+mn-lt"/>
              </a:rPr>
            </a:br>
            <a:r>
              <a:rPr lang="en-GB" sz="3600" dirty="0">
                <a:latin typeface="+mn-lt"/>
              </a:rPr>
              <a:t>posed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n-GB" smtClean="0"/>
              <a:pPr rtl="0"/>
              <a:t>3</a:t>
            </a:fld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2221832"/>
            <a:ext cx="6718300" cy="4093243"/>
          </a:xfrm>
        </p:spPr>
        <p:txBody>
          <a:bodyPr rtlCol="0"/>
          <a:lstStyle/>
          <a:p>
            <a:pPr rtl="0"/>
            <a:r>
              <a:rPr lang="en-US" sz="1800" dirty="0"/>
              <a:t>The NHS incurs significant, potentially avoidable, costs when patients miss general practitioner (GP) appointments. The reasons for missed appointments need to be better understood.</a:t>
            </a:r>
          </a:p>
          <a:p>
            <a:pPr rtl="0"/>
            <a:endParaRPr lang="en-US" dirty="0"/>
          </a:p>
          <a:p>
            <a:pPr marL="0" indent="0" rtl="0">
              <a:buNone/>
            </a:pPr>
            <a:r>
              <a:rPr lang="en-US" sz="1800" dirty="0"/>
              <a:t>QUESTIONS:</a:t>
            </a:r>
            <a:endParaRPr lang="en-GB" sz="1800" dirty="0"/>
          </a:p>
          <a:p>
            <a:pPr rtl="0"/>
            <a:r>
              <a:rPr lang="en-US" sz="1800" dirty="0"/>
              <a:t>Has there been adequate staff and capacity in the networks?</a:t>
            </a:r>
          </a:p>
          <a:p>
            <a:pPr rtl="0"/>
            <a:r>
              <a:rPr lang="en-US" sz="1800" dirty="0"/>
              <a:t>What was the actual utilisation of resources?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D5CC89-392A-DA48-8D18-E9079B58D2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92441" y="4268453"/>
            <a:ext cx="2830118" cy="114478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074479F3-C46F-F345-B06F-3F4509E3D9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50197" y="4426866"/>
            <a:ext cx="927100" cy="9144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 rtlCol="0"/>
          <a:lstStyle/>
          <a:p>
            <a:pPr rtl="0"/>
            <a:r>
              <a:rPr lang="en-GB" sz="3600" dirty="0">
                <a:latin typeface="+mn-lt"/>
              </a:rPr>
              <a:t>Our approach to the problem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n-GB" smtClean="0"/>
              <a:pPr rtl="0"/>
              <a:t>4</a:t>
            </a:fld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6061" y="1768508"/>
            <a:ext cx="6718300" cy="4093243"/>
          </a:xfrm>
        </p:spPr>
        <p:txBody>
          <a:bodyPr rtlCol="0"/>
          <a:lstStyle/>
          <a:p>
            <a:pPr marL="0" indent="0" rtl="0">
              <a:buNone/>
            </a:pPr>
            <a:endParaRPr lang="en-GB" dirty="0"/>
          </a:p>
          <a:p>
            <a:pPr marL="0" indent="0" rtl="0">
              <a:buNone/>
            </a:pPr>
            <a:r>
              <a:rPr lang="en-US" dirty="0"/>
              <a:t>DATA EXPLORATION, DATA WRANGLING, AND VISUALISATION WITH PYTHON:</a:t>
            </a:r>
          </a:p>
          <a:p>
            <a:pPr marL="0" indent="0" rtl="0">
              <a:buNone/>
            </a:pPr>
            <a:endParaRPr lang="en-US" dirty="0"/>
          </a:p>
          <a:p>
            <a:pPr rtl="0"/>
            <a:r>
              <a:rPr lang="en-US" dirty="0"/>
              <a:t>Descriptive and diagnostic analysis of historical data of appointments at general practitioner (GP) surgeries across the country.</a:t>
            </a:r>
          </a:p>
          <a:p>
            <a:pPr rtl="0"/>
            <a:r>
              <a:rPr lang="en-US" dirty="0"/>
              <a:t>Data wrangling using data from Tweeter.</a:t>
            </a:r>
          </a:p>
          <a:p>
            <a:pPr marL="0" indent="0" rtl="0">
              <a:buNone/>
            </a:pPr>
            <a:endParaRPr lang="en-US" dirty="0"/>
          </a:p>
          <a:p>
            <a:pPr marL="0" indent="0" rtl="0">
              <a:buNone/>
            </a:pPr>
            <a:endParaRPr lang="en-US" dirty="0"/>
          </a:p>
          <a:p>
            <a:pPr marL="0" indent="0" rtl="0">
              <a:buNone/>
            </a:pPr>
            <a:r>
              <a:rPr lang="en-US" dirty="0"/>
              <a:t>GITHUB</a:t>
            </a:r>
          </a:p>
          <a:p>
            <a:pPr rtl="0"/>
            <a:r>
              <a:rPr lang="en-US" dirty="0"/>
              <a:t>https://github.com/Matteo-Natalini/DA201_Assignment</a:t>
            </a:r>
          </a:p>
          <a:p>
            <a:pPr rtl="0"/>
            <a:endParaRPr lang="en-US" dirty="0"/>
          </a:p>
          <a:p>
            <a:pPr rtl="0"/>
            <a:endParaRPr lang="en-US" dirty="0"/>
          </a:p>
          <a:p>
            <a:pPr rtl="0"/>
            <a:endParaRPr lang="en-US" dirty="0"/>
          </a:p>
          <a:p>
            <a:pPr rtl="0"/>
            <a:endParaRPr lang="en-GB" dirty="0"/>
          </a:p>
        </p:txBody>
      </p:sp>
      <p:pic>
        <p:nvPicPr>
          <p:cNvPr id="12" name="Graphic 11" descr="Research">
            <a:extLst>
              <a:ext uri="{FF2B5EF4-FFF2-40B4-BE49-F238E27FC236}">
                <a16:creationId xmlns:a16="http://schemas.microsoft.com/office/drawing/2014/main" id="{13492E89-E499-2540-A460-A4A646F0DF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60969" y="3580917"/>
            <a:ext cx="2280834" cy="228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4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  <a:r>
              <a:rPr lang="en-GB" dirty="0"/>
              <a:t> the data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n-GB" smtClean="0"/>
              <a:pPr rtl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 rtlCol="0"/>
          <a:lstStyle/>
          <a:p>
            <a:pPr rtl="0"/>
            <a:r>
              <a:rPr lang="en-GB" sz="3600" dirty="0">
                <a:latin typeface="+mn-lt"/>
              </a:rPr>
              <a:t>Pattern trend and insights</a:t>
            </a:r>
            <a:endParaRPr lang="en-GB" sz="3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n-GB" smtClean="0"/>
              <a:pPr rtl="0"/>
              <a:t>6</a:t>
            </a:fld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F97E7C6-C48C-44BA-43A0-C5CA8C487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51550" y="2071779"/>
            <a:ext cx="5157788" cy="345013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range is from August 2021 to June 2022</a:t>
            </a:r>
            <a:endParaRPr lang="en-GB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106 locations in the dataset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General Practice is used as the service setting for 86.47% of total appointments</a:t>
            </a:r>
          </a:p>
          <a:p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D07B084-B0B4-DFCD-930D-AF4CF481F0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8" y="1776608"/>
            <a:ext cx="5183188" cy="1714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DC0F628-564F-F1F3-624B-0274DD86DD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98" y="4052011"/>
            <a:ext cx="4916347" cy="1477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phic 4" descr="Database">
            <a:extLst>
              <a:ext uri="{FF2B5EF4-FFF2-40B4-BE49-F238E27FC236}">
                <a16:creationId xmlns:a16="http://schemas.microsoft.com/office/drawing/2014/main" id="{402908C6-B1B6-2C48-9F32-C9C47D3505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50362" y="497805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7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 rtlCol="0"/>
          <a:lstStyle/>
          <a:p>
            <a:pPr rtl="0"/>
            <a:r>
              <a:rPr lang="en-GB" sz="3600" dirty="0">
                <a:latin typeface="+mn-lt"/>
              </a:rPr>
              <a:t>Pattern trend and insights</a:t>
            </a:r>
            <a:endParaRPr lang="en-GB" sz="3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n-GB" smtClean="0"/>
              <a:pPr rtl="0"/>
              <a:t>7</a:t>
            </a:fld>
            <a:endParaRPr lang="en-GB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CD58C161-5991-538B-E77D-DEAC632F2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765" y="2511574"/>
            <a:ext cx="5157787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November has the highest amount of appointments and August has the lowest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B95D5EA-C233-6010-0DEE-6E3C830CA5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390" y="1681163"/>
            <a:ext cx="5535061" cy="4382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phic 4" descr="Daily calendar">
            <a:extLst>
              <a:ext uri="{FF2B5EF4-FFF2-40B4-BE49-F238E27FC236}">
                <a16:creationId xmlns:a16="http://schemas.microsoft.com/office/drawing/2014/main" id="{C01D339C-FCAB-AF40-8A18-23AAF98976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59931" y="3881170"/>
            <a:ext cx="1202274" cy="120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 rtlCol="0"/>
          <a:lstStyle/>
          <a:p>
            <a:pPr rtl="0"/>
            <a:r>
              <a:rPr lang="en-GB" sz="3600" dirty="0">
                <a:latin typeface="+mn-lt"/>
              </a:rPr>
              <a:t>National categories investigation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n-GB" smtClean="0"/>
              <a:pPr rtl="0"/>
              <a:t>8</a:t>
            </a:fld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59DB66-9FD8-1309-328B-A6279888CC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" y="1378158"/>
            <a:ext cx="5252362" cy="511947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45A3182A-59C4-C38F-D17F-729849A32E47}"/>
              </a:ext>
            </a:extLst>
          </p:cNvPr>
          <p:cNvSpPr txBox="1">
            <a:spLocks/>
          </p:cNvSpPr>
          <p:nvPr/>
        </p:nvSpPr>
        <p:spPr>
          <a:xfrm>
            <a:off x="5839102" y="2018195"/>
            <a:ext cx="6953572" cy="33442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</a:t>
            </a:r>
            <a:r>
              <a:rPr lang="en-US" baseline="30000" dirty="0">
                <a:solidFill>
                  <a:schemeClr val="bg1"/>
                </a:solidFill>
              </a:rPr>
              <a:t>st</a:t>
            </a:r>
            <a:r>
              <a:rPr lang="en-US" dirty="0">
                <a:solidFill>
                  <a:schemeClr val="bg1"/>
                </a:solidFill>
              </a:rPr>
              <a:t> place: General consultation routines</a:t>
            </a:r>
          </a:p>
          <a:p>
            <a:pPr marL="514350" indent="-514350">
              <a:buAutoNum type="arabicParenR"/>
            </a:pPr>
            <a:endParaRPr lang="en-US" dirty="0">
              <a:solidFill>
                <a:schemeClr val="bg1"/>
              </a:solidFill>
            </a:endParaRPr>
          </a:p>
          <a:p>
            <a:pPr marL="514350" indent="-514350">
              <a:buAutoNum type="arabicParenR"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Planned clinical procedure rise in October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Graphic 10" descr="Doctor">
            <a:extLst>
              <a:ext uri="{FF2B5EF4-FFF2-40B4-BE49-F238E27FC236}">
                <a16:creationId xmlns:a16="http://schemas.microsoft.com/office/drawing/2014/main" id="{E21A7EBB-EAC2-A648-9632-5B197C59B8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17488" y="2358677"/>
            <a:ext cx="1363420" cy="136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30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476" y="529780"/>
            <a:ext cx="11214100" cy="590931"/>
          </a:xfrm>
        </p:spPr>
        <p:txBody>
          <a:bodyPr rtlCol="0"/>
          <a:lstStyle/>
          <a:p>
            <a:pPr rtl="0"/>
            <a:r>
              <a:rPr lang="en-GB" sz="3600" dirty="0">
                <a:latin typeface="+mn-lt"/>
              </a:rPr>
              <a:t>Twitter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n-GB" smtClean="0"/>
              <a:pPr rtl="0"/>
              <a:t>9</a:t>
            </a:fld>
            <a:endParaRPr lang="en-GB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06958AAE-87B1-94F7-3E4B-83230AF2ACCB}"/>
              </a:ext>
            </a:extLst>
          </p:cNvPr>
          <p:cNvSpPr txBox="1">
            <a:spLocks/>
          </p:cNvSpPr>
          <p:nvPr/>
        </p:nvSpPr>
        <p:spPr>
          <a:xfrm>
            <a:off x="0" y="2169285"/>
            <a:ext cx="10515817" cy="8333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Top 10 most tweeted hashtag about NHS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33E0E6-A3B7-2E4E-AA6D-87E714080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861" y="333284"/>
            <a:ext cx="1146012" cy="9426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F4293D-FFFC-144B-BF9A-D9A5708ED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20483"/>
            <a:ext cx="12192000" cy="234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93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677750_TF66687569" id="{5B888300-1273-41F5-A5CD-44107916CC14}" vid="{40518E2E-947D-4D54-9D53-AB7B73CA5C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992231-163D-4428-A2B8-DA1FE0274129}">
  <ds:schemaRefs>
    <ds:schemaRef ds:uri="http://schemas.microsoft.com/office/2006/metadata/properties"/>
    <ds:schemaRef ds:uri="http://purl.org/dc/dcmitype/"/>
    <ds:schemaRef ds:uri="http://schemas.microsoft.com/sharepoint/v3"/>
    <ds:schemaRef ds:uri="http://purl.org/dc/elements/1.1/"/>
    <ds:schemaRef ds:uri="http://schemas.openxmlformats.org/package/2006/metadata/core-properties"/>
    <ds:schemaRef ds:uri="6dc4bcd6-49db-4c07-9060-8acfc67cef9f"/>
    <ds:schemaRef ds:uri="http://schemas.microsoft.com/office/2006/documentManagement/types"/>
    <ds:schemaRef ds:uri="http://schemas.microsoft.com/office/infopath/2007/PartnerControls"/>
    <ds:schemaRef ds:uri="http://purl.org/dc/terms/"/>
    <ds:schemaRef ds:uri="fb0879af-3eba-417a-a55a-ffe6dcd6ca77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A95DE24-D6C3-4A00-9085-D9594C193A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67ACAB-C3DC-429D-A23C-0723C084FE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</TotalTime>
  <Words>463</Words>
  <Application>Microsoft Macintosh PowerPoint</Application>
  <PresentationFormat>Widescreen</PresentationFormat>
  <Paragraphs>117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Trade Gothic LT Pro</vt:lpstr>
      <vt:lpstr>Trebuchet MS</vt:lpstr>
      <vt:lpstr>Office Theme</vt:lpstr>
      <vt:lpstr>NHS Staffing and Resource Utilization Analysis for Network Operations</vt:lpstr>
      <vt:lpstr>Business context</vt:lpstr>
      <vt:lpstr>Business concerns and questions posed</vt:lpstr>
      <vt:lpstr>Our approach to the problem</vt:lpstr>
      <vt:lpstr>Analyse the data</vt:lpstr>
      <vt:lpstr>Pattern trend and insights</vt:lpstr>
      <vt:lpstr>Pattern trend and insights</vt:lpstr>
      <vt:lpstr>National categories investigation</vt:lpstr>
      <vt:lpstr>Twitter</vt:lpstr>
      <vt:lpstr>Resource utilisation</vt:lpstr>
      <vt:lpstr>Healthcare professionals</vt:lpstr>
      <vt:lpstr>Appointment types</vt:lpstr>
      <vt:lpstr>Time between book and visit</vt:lpstr>
      <vt:lpstr>Service setting and spread of appointments</vt:lpstr>
      <vt:lpstr>Service setting investigation</vt:lpstr>
      <vt:lpstr>Conclusions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Staffing and Resource Utilization Analysis for Network Operations</dc:title>
  <dc:creator>matteo natalini</dc:creator>
  <cp:lastModifiedBy>Microsoft Office User</cp:lastModifiedBy>
  <cp:revision>17</cp:revision>
  <dcterms:created xsi:type="dcterms:W3CDTF">2023-05-21T11:29:43Z</dcterms:created>
  <dcterms:modified xsi:type="dcterms:W3CDTF">2023-05-21T22:48:01Z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