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954" y="1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17/10/2021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17/10/2021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il tempo di esecuzione!!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L’algoritmo più lento è </a:t>
            </a:r>
            <a:r>
              <a:rPr lang="it-IT" dirty="0" err="1"/>
              <a:t>svr</a:t>
            </a:r>
            <a:r>
              <a:rPr lang="it-IT" dirty="0"/>
              <a:t> (più di 3 minuti!!!), 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2639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9195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188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three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Execution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time.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0 or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By </a:t>
            </a:r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see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MAE, </a:t>
            </a:r>
            <a:r>
              <a:rPr lang="it-IT" sz="2400" dirty="0" err="1">
                <a:solidFill>
                  <a:schemeClr val="bg1"/>
                </a:solidFill>
              </a:rPr>
              <a:t>execution</a:t>
            </a:r>
            <a:r>
              <a:rPr lang="it-IT" sz="2400" dirty="0">
                <a:solidFill>
                  <a:schemeClr val="bg1"/>
                </a:solidFill>
              </a:rPr>
              <a:t> time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rows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673</TotalTime>
  <Words>842</Words>
  <Application>Microsoft Office PowerPoint</Application>
  <PresentationFormat>Widescreen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matteo salvatore</cp:lastModifiedBy>
  <cp:revision>11</cp:revision>
  <dcterms:created xsi:type="dcterms:W3CDTF">2021-09-26T08:18:26Z</dcterms:created>
  <dcterms:modified xsi:type="dcterms:W3CDTF">2021-10-17T08:18:15Z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