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5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18/10/2021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18/10/2021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il tempo di esecuzione!!</a:t>
            </a:r>
          </a:p>
          <a:p>
            <a:r>
              <a:rPr lang="it-IT" dirty="0"/>
              <a:t>gamma del kernel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= </a:t>
            </a:r>
            <a:r>
              <a:rPr lang="it-IT" dirty="0" err="1"/>
              <a:t>exp</a:t>
            </a:r>
            <a:r>
              <a:rPr lang="it-IT" dirty="0"/>
              <a:t>(-gamma*||u-v||^2) </a:t>
            </a:r>
          </a:p>
          <a:p>
            <a:r>
              <a:rPr lang="it-IT" dirty="0"/>
              <a:t>	+alto -&gt; </a:t>
            </a:r>
            <a:r>
              <a:rPr lang="it-IT" dirty="0" err="1"/>
              <a:t>soluz</a:t>
            </a:r>
            <a:r>
              <a:rPr lang="it-IT" dirty="0"/>
              <a:t>. + non lineare</a:t>
            </a:r>
          </a:p>
          <a:p>
            <a:r>
              <a:rPr lang="it-IT" dirty="0"/>
              <a:t>	- alto -&gt; </a:t>
            </a:r>
            <a:r>
              <a:rPr lang="it-IT" dirty="0" err="1"/>
              <a:t>soluz</a:t>
            </a:r>
            <a:r>
              <a:rPr lang="it-IT" dirty="0"/>
              <a:t>. – non lineare</a:t>
            </a:r>
          </a:p>
          <a:p>
            <a:r>
              <a:rPr lang="it-IT" dirty="0"/>
              <a:t>C: parametro regolarizzazione corrispondente ad alpha per KRLS</a:t>
            </a:r>
          </a:p>
          <a:p>
            <a:r>
              <a:rPr lang="it-IT" dirty="0"/>
              <a:t>Epsilon: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|</a:t>
            </a:r>
            <a:r>
              <a:rPr lang="it-IT" dirty="0" err="1"/>
              <a:t>Yi</a:t>
            </a:r>
            <a:r>
              <a:rPr lang="it-IT" dirty="0"/>
              <a:t> – </a:t>
            </a:r>
            <a:r>
              <a:rPr lang="it-IT" dirty="0" err="1"/>
              <a:t>WiXi</a:t>
            </a:r>
            <a:r>
              <a:rPr lang="it-IT" dirty="0"/>
              <a:t>! &lt;= epsilon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Alpha: parametro di regolarizzazione = (</a:t>
            </a:r>
            <a:r>
              <a:rPr lang="it-IT" dirty="0" err="1"/>
              <a:t>Q+lambda</a:t>
            </a:r>
            <a:r>
              <a:rPr lang="it-IT" dirty="0"/>
              <a:t>*I)^-1*Y</a:t>
            </a:r>
          </a:p>
          <a:p>
            <a:r>
              <a:rPr lang="it-IT" dirty="0"/>
              <a:t>Gamma: sempre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  <a:p>
            <a:r>
              <a:rPr lang="it-IT" dirty="0"/>
              <a:t>Lambda: di alpha, regola complessità soluzione</a:t>
            </a:r>
          </a:p>
          <a:p>
            <a:r>
              <a:rPr lang="it-IT" dirty="0"/>
              <a:t>	grande -&gt; + lineare</a:t>
            </a:r>
          </a:p>
          <a:p>
            <a:r>
              <a:rPr lang="it-IT" dirty="0"/>
              <a:t>	piccola -&gt; - </a:t>
            </a:r>
            <a:r>
              <a:rPr lang="it-IT" u="sng" dirty="0"/>
              <a:t>lineare</a:t>
            </a:r>
            <a:r>
              <a:rPr lang="it-IT" dirty="0"/>
              <a:t> </a:t>
            </a:r>
          </a:p>
          <a:p>
            <a:r>
              <a:rPr lang="it-IT" dirty="0"/>
              <a:t>Loss: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(y-f(a))^2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L’algoritmo più lento è </a:t>
            </a:r>
            <a:r>
              <a:rPr lang="it-IT" dirty="0" err="1"/>
              <a:t>svr</a:t>
            </a:r>
            <a:r>
              <a:rPr lang="it-IT" dirty="0"/>
              <a:t> (più di 1 minuto e mezzo!!),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  <a:p>
            <a:r>
              <a:rPr lang="it-IT" dirty="0"/>
              <a:t>Ricordo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263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Correlazione = rapporto tra covarianza e prodotto tra le deviazioni standard. Varia tra [-1, 1]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19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188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Univers"/>
              </a:rPr>
              <a:t>In our tests we also considered the column of smokers, but it’s possible to delete it.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columns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769</TotalTime>
  <Words>993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15</cp:revision>
  <dcterms:created xsi:type="dcterms:W3CDTF">2021-09-26T08:18:26Z</dcterms:created>
  <dcterms:modified xsi:type="dcterms:W3CDTF">2021-10-18T13:22:12Z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