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BD58-3B6F-49FB-BAB4-FB5BA29F5B88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63E5-4D30-4C7A-B47A-93B18DBFC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021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BD58-3B6F-49FB-BAB4-FB5BA29F5B88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63E5-4D30-4C7A-B47A-93B18DBFC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9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BD58-3B6F-49FB-BAB4-FB5BA29F5B88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63E5-4D30-4C7A-B47A-93B18DBFC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03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BD58-3B6F-49FB-BAB4-FB5BA29F5B88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63E5-4D30-4C7A-B47A-93B18DBFC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99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BD58-3B6F-49FB-BAB4-FB5BA29F5B88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63E5-4D30-4C7A-B47A-93B18DBFC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8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BD58-3B6F-49FB-BAB4-FB5BA29F5B88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63E5-4D30-4C7A-B47A-93B18DBFC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95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BD58-3B6F-49FB-BAB4-FB5BA29F5B88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63E5-4D30-4C7A-B47A-93B18DBFC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68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BD58-3B6F-49FB-BAB4-FB5BA29F5B88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63E5-4D30-4C7A-B47A-93B18DBFC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53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BD58-3B6F-49FB-BAB4-FB5BA29F5B88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63E5-4D30-4C7A-B47A-93B18DBFC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16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BD58-3B6F-49FB-BAB4-FB5BA29F5B88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63E5-4D30-4C7A-B47A-93B18DBFC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1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BD58-3B6F-49FB-BAB4-FB5BA29F5B88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63E5-4D30-4C7A-B47A-93B18DBFC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06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BD58-3B6F-49FB-BAB4-FB5BA29F5B88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D63E5-4D30-4C7A-B47A-93B18DBFC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1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10" y="665587"/>
            <a:ext cx="5715000" cy="5715000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 flipV="1">
            <a:off x="6083559" y="3732245"/>
            <a:ext cx="811763" cy="137160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H="1" flipV="1">
            <a:off x="5094514" y="3732245"/>
            <a:ext cx="910497" cy="137160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3393985" y="5111628"/>
            <a:ext cx="52220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Prendi i pianeti e muovili con i pulsanti indicati (grab)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3402598" y="281664"/>
            <a:ext cx="520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Scopri le orbite dei pianeti attraverso i pannelli informativi presenti nella scena e riscostruisci il sistema solare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005010" y="1204994"/>
            <a:ext cx="22953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Il pulsante indicato (glide) permette di muoverti nella scena</a:t>
            </a:r>
          </a:p>
        </p:txBody>
      </p:sp>
      <p:cxnSp>
        <p:nvCxnSpPr>
          <p:cNvPr id="19" name="Connettore 2 18"/>
          <p:cNvCxnSpPr>
            <a:stCxn id="18" idx="1"/>
          </p:cNvCxnSpPr>
          <p:nvPr/>
        </p:nvCxnSpPr>
        <p:spPr>
          <a:xfrm flipH="1">
            <a:off x="5094514" y="1666659"/>
            <a:ext cx="910496" cy="90993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1AAD5D-9B8A-4CA3-BAA3-30DCFB338A56}"/>
              </a:ext>
            </a:extLst>
          </p:cNvPr>
          <p:cNvSpPr txBox="1"/>
          <p:nvPr/>
        </p:nvSpPr>
        <p:spPr>
          <a:xfrm>
            <a:off x="3385373" y="5559898"/>
            <a:ext cx="52220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Per iniziare premi il pulsante di grab!</a:t>
            </a:r>
          </a:p>
        </p:txBody>
      </p:sp>
    </p:spTree>
    <p:extLst>
      <p:ext uri="{BB962C8B-B14F-4D97-AF65-F5344CB8AC3E}">
        <p14:creationId xmlns:p14="http://schemas.microsoft.com/office/powerpoint/2010/main" val="1734262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Di Carlo</dc:creator>
  <cp:lastModifiedBy>Matteo Di Carlo</cp:lastModifiedBy>
  <cp:revision>3</cp:revision>
  <dcterms:created xsi:type="dcterms:W3CDTF">2019-05-09T15:27:31Z</dcterms:created>
  <dcterms:modified xsi:type="dcterms:W3CDTF">2019-05-10T09:53:45Z</dcterms:modified>
</cp:coreProperties>
</file>