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9" r:id="rId8"/>
    <p:sldId id="270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1BEE9-4AB3-F34C-814B-2D34E18DB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104C555-D5BC-1E41-833B-0B26F78A7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6AB5B6-A4DD-FE4F-93B3-5ED967FD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DDC6B5-89AF-184C-BC25-C312BC0A6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793C43-E1C0-F244-8E3B-2BE13B7C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1C5943-ED55-9A4A-AA03-62247788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9F0C99E-5677-7846-B2CA-4944851AC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D0E48B-7014-534E-809E-466CB81A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B97775-D2EE-C847-9DC4-A356A523B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7A85A5-86AF-3F44-B75F-004FC26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2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22DCD45-89EF-2043-B4F2-6A2055FB5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11DA827-EB0A-4E48-A3D0-E1F29ABE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492C54-63D2-9846-BF93-DC6A92F0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2AC30E-574E-694E-94AA-B40B0D93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3073D7-0FE9-F948-B32B-1BC56BC9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B58504-D400-4446-86BA-39306EB4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1D8730-AC2E-0D4E-B32E-7772BECC6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7E8C66-3674-A149-B704-BE9CBEBB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9A2AA0-28E0-AF46-B99C-D47E3782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6B27EF-16E5-4E48-94D2-78A941AF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5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3F3A7C-F22F-C141-BDC6-D446C5FE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6A4351-5CED-BD48-8EED-BF6E03BF0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F69D06-07F0-B349-8E53-8969BD42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A103AC-33F2-2E4B-B6C9-B44FD5C4B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6E8E57-2A23-4647-951F-C1DFDD87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2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8D5770-73AC-E94E-8282-5EAE9359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FE557D-6516-0446-8C9B-263504402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47FC1A2-E206-F243-978E-7088B8C7B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6B1449-5F9B-574F-9A40-D6543C95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A58B16-31DF-164A-97F0-1277E681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97B3E6-F240-8245-B226-2B02A834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9B912-E55C-B548-8B16-72C1FFF1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38C2E7-E135-EC44-8E02-1377CBFBE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15A4FF6-5C9B-CC4B-812F-383967D2D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583ED6-4235-504E-A9D2-1C03E637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9B243B8-6F07-1547-911D-67A7A81D4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9729656-17B3-9447-8D3B-8DEE3E19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FEC46CA-A317-3140-8794-84E26555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8F6D390-CABC-2F49-91AE-DFA088F6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2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3C76F-CABF-CC4F-90F6-8F5522989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C00D0C7-5236-DD42-AE3C-E6D73354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D47A9D1-CF2A-5545-B9E2-17F2CABA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AA31FDE-0B7C-814E-84AA-E12D89C0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3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13FE2F4-286A-2E41-ACF3-A5A958B2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684DBC-EA8E-9C45-9DC6-BA272347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23F7A9-5CA2-B440-84AE-471630AC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8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68E4C-2285-D845-A952-12F98CE8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2F77B5-EE3F-6844-87C4-849F19E4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FD2D82-5B9A-BC4E-8FBF-7F78C2116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993B79-F647-6F45-8551-78229ADF2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DD5518-485D-4B40-8B5C-7E43E1BA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754450C-D682-B34B-8B6A-8EF65772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4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1E6153-B9A9-E641-8685-6525E316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D0EAF07-F38B-1740-9694-F6F97A3AD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9DC5347-5234-EB45-92BB-CAE1C68CA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FB5854-C3AF-4447-80AD-626B5AAE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BD4800-756A-E848-9454-CEECE48B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6ADF52-D51A-1046-B638-263B8D8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91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A21823A-E70F-904A-920B-8BA3BB34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7CE558-29A0-2C45-8163-0E81ED56D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5979A-2AF5-1E48-B67C-E57A1F44C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E5A37-C030-9C44-859A-6201BCDE6EB4}" type="datetimeFigureOut">
              <a:rPr lang="en-US" smtClean="0"/>
              <a:t>10/25/22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DD13-93DA-2547-A589-0585C10A9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A7C45D-4751-C145-A0A9-E5CBFC19F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B2190-23F6-A94F-B7C4-7D83ABA97A2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2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LatchSR</a:t>
            </a:r>
            <a:endParaRPr lang="en-US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B602E2A-8520-CA49-A2BA-91E7535D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996" y="1429536"/>
            <a:ext cx="9134007" cy="50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7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LatchD</a:t>
            </a:r>
            <a:endParaRPr lang="en-US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6554CA5-8F67-C547-A539-3385C7FA1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93" y="1424066"/>
            <a:ext cx="9481614" cy="5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9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FlipFlopD</a:t>
            </a:r>
            <a:endParaRPr lang="en-US" b="1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BB244B6-0947-4545-8AD2-1300D1FD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06" y="1409076"/>
            <a:ext cx="9526188" cy="527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2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Registro</a:t>
            </a:r>
            <a:r>
              <a:rPr lang="en-US" b="1" dirty="0"/>
              <a:t> (8 bit </a:t>
            </a:r>
            <a:r>
              <a:rPr lang="en-US" b="1" dirty="0" err="1"/>
              <a:t>behavioural</a:t>
            </a:r>
            <a:r>
              <a:rPr lang="en-US" b="1" dirty="0"/>
              <a:t>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4359384-1DB8-9043-9860-C89AC0993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81" y="1439191"/>
            <a:ext cx="9357237" cy="526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1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Riconoscitore</a:t>
            </a:r>
            <a:r>
              <a:rPr lang="en-US" b="1" dirty="0"/>
              <a:t> “abb” (Mealy structural)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84830B4-9DDB-6145-BF01-B6556E934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19" y="1495815"/>
            <a:ext cx="9243155" cy="51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5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Riconoscitore</a:t>
            </a:r>
            <a:r>
              <a:rPr lang="en-US" b="1" dirty="0"/>
              <a:t> “abb” (Mealy </a:t>
            </a:r>
            <a:r>
              <a:rPr lang="en-US" b="1" dirty="0" err="1"/>
              <a:t>behavioural</a:t>
            </a:r>
            <a:r>
              <a:rPr lang="en-US" b="1" dirty="0"/>
              <a:t>)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3093396-D388-BC4C-BA89-17E9B5F3A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55" y="1456747"/>
            <a:ext cx="9313889" cy="51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Parity (Mealy and Moore)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C902182E-CD42-5544-8F56-B3919616837C}"/>
              </a:ext>
            </a:extLst>
          </p:cNvPr>
          <p:cNvGrpSpPr/>
          <p:nvPr/>
        </p:nvGrpSpPr>
        <p:grpSpPr>
          <a:xfrm>
            <a:off x="565150" y="3967718"/>
            <a:ext cx="11061700" cy="2210832"/>
            <a:chOff x="565150" y="3967718"/>
            <a:chExt cx="11061700" cy="2210832"/>
          </a:xfrm>
        </p:grpSpPr>
        <p:pic>
          <p:nvPicPr>
            <p:cNvPr id="4" name="Immagine 3">
              <a:extLst>
                <a:ext uri="{FF2B5EF4-FFF2-40B4-BE49-F238E27FC236}">
                  <a16:creationId xmlns:a16="http://schemas.microsoft.com/office/drawing/2014/main" id="{115B11E0-990D-8145-A6C6-8D103E0BE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150" y="4337050"/>
              <a:ext cx="11061700" cy="1841500"/>
            </a:xfrm>
            <a:prstGeom prst="rect">
              <a:avLst/>
            </a:prstGeom>
          </p:spPr>
        </p:pic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586CB938-CB56-5746-BC7F-92EF052E98FF}"/>
                </a:ext>
              </a:extLst>
            </p:cNvPr>
            <p:cNvSpPr txBox="1"/>
            <p:nvPr/>
          </p:nvSpPr>
          <p:spPr>
            <a:xfrm>
              <a:off x="565150" y="3967718"/>
              <a:ext cx="828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Moore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E68B585B-2DEC-E84D-A45A-DBAC0A24D2C8}"/>
              </a:ext>
            </a:extLst>
          </p:cNvPr>
          <p:cNvGrpSpPr/>
          <p:nvPr/>
        </p:nvGrpSpPr>
        <p:grpSpPr>
          <a:xfrm>
            <a:off x="385270" y="1631950"/>
            <a:ext cx="11241580" cy="2147332"/>
            <a:chOff x="565150" y="1631950"/>
            <a:chExt cx="11241580" cy="2147332"/>
          </a:xfrm>
        </p:grpSpPr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13E15287-1749-5C42-AE19-B0ACC721F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150" y="2001282"/>
              <a:ext cx="11241580" cy="1778000"/>
            </a:xfrm>
            <a:prstGeom prst="rect">
              <a:avLst/>
            </a:prstGeom>
          </p:spPr>
        </p:pic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3DE93C66-CDA7-164B-9282-2745DBC9C1DD}"/>
                </a:ext>
              </a:extLst>
            </p:cNvPr>
            <p:cNvSpPr txBox="1"/>
            <p:nvPr/>
          </p:nvSpPr>
          <p:spPr>
            <a:xfrm>
              <a:off x="565150" y="1631950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Mealy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0811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BCBC6-758C-374D-8315-2412BB497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Parity (Mealy with Synchronizer)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269610F-3100-7EFA-67F0-A552C869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0" y="1598286"/>
            <a:ext cx="10941610" cy="47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75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39</Words>
  <Application>Microsoft Macintosh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LatchSR</vt:lpstr>
      <vt:lpstr>LatchD</vt:lpstr>
      <vt:lpstr>FlipFlopD</vt:lpstr>
      <vt:lpstr>Registro (8 bit behavioural)</vt:lpstr>
      <vt:lpstr>Riconoscitore “abb” (Mealy structural)</vt:lpstr>
      <vt:lpstr>Riconoscitore “abb” (Mealy behavioural)</vt:lpstr>
      <vt:lpstr>Parity (Mealy and Moore)</vt:lpstr>
      <vt:lpstr>Parity (Mealy with Synchronizer)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Gabriele Mencagli</dc:creator>
  <cp:lastModifiedBy>Gabriele Mencagli</cp:lastModifiedBy>
  <cp:revision>28</cp:revision>
  <dcterms:created xsi:type="dcterms:W3CDTF">2021-10-07T11:35:47Z</dcterms:created>
  <dcterms:modified xsi:type="dcterms:W3CDTF">2022-10-25T15:21:48Z</dcterms:modified>
</cp:coreProperties>
</file>