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1" r:id="rId2"/>
    <p:sldId id="267" r:id="rId3"/>
    <p:sldId id="264" r:id="rId4"/>
    <p:sldId id="265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1C39E-85B1-254D-A96E-FCDC70DFB7B7}" type="datetimeFigureOut">
              <a:rPr lang="it-IT" smtClean="0"/>
              <a:t>25/10/22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50123-364F-CA46-9563-9145D96ACE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875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1BEE9-4AB3-F34C-814B-2D34E18D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C555-D5BC-1E41-833B-0B26F78A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AB5B6-A4DD-FE4F-93B3-5ED967F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DC6B5-89AF-184C-BC25-C312BC0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93C43-E1C0-F244-8E3B-2BE13B7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C5943-ED55-9A4A-AA03-6224778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0C99E-5677-7846-B2CA-4944851A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0E48B-7014-534E-809E-466CB81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97775-D2EE-C847-9DC4-A356A523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A85A5-86AF-3F44-B75F-004FC26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2DCD45-89EF-2043-B4F2-6A2055FB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1DA827-EB0A-4E48-A3D0-E1F29AB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92C54-63D2-9846-BF93-DC6A92F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AC30E-574E-694E-94AA-B40B0D9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3073D7-0FE9-F948-B32B-1BC56BC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58504-D400-4446-86BA-39306EB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D8730-AC2E-0D4E-B32E-7772BECC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E8C66-3674-A149-B704-BE9CBEB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9A2AA0-28E0-AF46-B99C-D47E378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B27EF-16E5-4E48-94D2-78A941A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F3A7C-F22F-C141-BDC6-D446C5FE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A4351-5CED-BD48-8EED-BF6E03BF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69D06-07F0-B349-8E53-8969BD4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103AC-33F2-2E4B-B6C9-B44FD5C4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E8E57-2A23-4647-951F-C1DFDD8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D5770-73AC-E94E-8282-5EAE935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FE557D-6516-0446-8C9B-26350440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7FC1A2-E206-F243-978E-7088B8C7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B1449-5F9B-574F-9A40-D6543C95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A58B16-31DF-164A-97F0-1277E68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97B3E6-F240-8245-B226-2B02A83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9B912-E55C-B548-8B16-72C1FFF1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8C2E7-E135-EC44-8E02-1377CBF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5A4FF6-5C9B-CC4B-812F-383967D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583ED6-4235-504E-A9D2-1C03E637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B243B8-6F07-1547-911D-67A7A81D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729656-17B3-9447-8D3B-8DEE3E1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C46CA-A317-3140-8794-84E26555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F6D390-CABC-2F49-91AE-DFA088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C76F-CABF-CC4F-90F6-8F552298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0D0C7-5236-DD42-AE3C-E6D7335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7A9D1-CF2A-5545-B9E2-17F2CAB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A31FDE-0B7C-814E-84AA-E12D89C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3FE2F4-286A-2E41-ACF3-A5A958B2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84DBC-EA8E-9C45-9DC6-BA27234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23F7A9-5CA2-B440-84AE-471630AC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8E4C-2285-D845-A952-12F98CE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77B5-EE3F-6844-87C4-849F19E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D2D82-5B9A-BC4E-8FBF-7F78C21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993B79-F647-6F45-8551-78229ADF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D5518-485D-4B40-8B5C-7E43E1B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54450C-D682-B34B-8B6A-8EF6577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E6153-B9A9-E641-8685-6525E31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0EAF07-F38B-1740-9694-F6F97A3A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DC5347-5234-EB45-92BB-CAE1C68C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FB5854-C3AF-4447-80AD-626B5AA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BD4800-756A-E848-9454-CEECE48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6ADF52-D51A-1046-B638-263B8D8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21823A-E70F-904A-920B-8BA3BB3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7CE558-29A0-2C45-8163-0E81ED56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979A-2AF5-1E48-B67C-E57A1F44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DD13-93DA-2547-A589-0585C10A9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7C45D-4751-C145-A0A9-E5CBFC19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99" y="160729"/>
            <a:ext cx="10515600" cy="1325563"/>
          </a:xfrm>
        </p:spPr>
        <p:txBody>
          <a:bodyPr/>
          <a:lstStyle/>
          <a:p>
            <a:r>
              <a:rPr lang="en-US" b="1" dirty="0"/>
              <a:t>Memoria (1 porta R/W)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A52E963-3CA7-5941-BDD6-C3CE63A2F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1564057"/>
            <a:ext cx="11632602" cy="48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3" y="154775"/>
            <a:ext cx="10515600" cy="1325563"/>
          </a:xfrm>
        </p:spPr>
        <p:txBody>
          <a:bodyPr/>
          <a:lstStyle/>
          <a:p>
            <a:r>
              <a:rPr lang="en-US" b="1" dirty="0"/>
              <a:t>Memoria (1 porta R/W, 1 porta R)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A58378-8D0A-2549-84B2-8849BED62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83" y="1480338"/>
            <a:ext cx="11675633" cy="48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3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Contatore</a:t>
            </a:r>
            <a:r>
              <a:rPr lang="en-US" b="1" dirty="0"/>
              <a:t> (Mealy)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A40818-A430-DE47-BCF7-809D893CE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90" y="1398789"/>
            <a:ext cx="9418820" cy="52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Contatore</a:t>
            </a:r>
            <a:r>
              <a:rPr lang="en-US" b="1" dirty="0"/>
              <a:t> (Moore)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7F4169-507F-F44F-B9B7-51314FD0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08" y="1394084"/>
            <a:ext cx="9442384" cy="52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54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Memoria (1 porta R/W)</vt:lpstr>
      <vt:lpstr>Memoria (1 porta R/W, 1 porta R)</vt:lpstr>
      <vt:lpstr>Contatore (Mealy)</vt:lpstr>
      <vt:lpstr>Contatore (Moore)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Mencagli</dc:creator>
  <cp:lastModifiedBy>Gabriele Mencagli</cp:lastModifiedBy>
  <cp:revision>23</cp:revision>
  <dcterms:created xsi:type="dcterms:W3CDTF">2021-10-07T11:35:47Z</dcterms:created>
  <dcterms:modified xsi:type="dcterms:W3CDTF">2022-10-25T15:21:53Z</dcterms:modified>
</cp:coreProperties>
</file>