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7" r:id="rId4"/>
    <p:sldId id="269" r:id="rId5"/>
    <p:sldId id="315" r:id="rId6"/>
    <p:sldId id="301" r:id="rId7"/>
    <p:sldId id="268" r:id="rId8"/>
    <p:sldId id="285" r:id="rId9"/>
    <p:sldId id="307" r:id="rId10"/>
    <p:sldId id="299" r:id="rId11"/>
    <p:sldId id="314" r:id="rId12"/>
    <p:sldId id="306" r:id="rId13"/>
    <p:sldId id="304" r:id="rId14"/>
    <p:sldId id="313" r:id="rId15"/>
    <p:sldId id="318" r:id="rId16"/>
    <p:sldId id="297" r:id="rId17"/>
    <p:sldId id="312" r:id="rId18"/>
    <p:sldId id="308" r:id="rId19"/>
    <p:sldId id="317" r:id="rId20"/>
    <p:sldId id="294" r:id="rId21"/>
    <p:sldId id="258" r:id="rId22"/>
    <p:sldId id="31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58"/>
    <a:srgbClr val="00E366"/>
    <a:srgbClr val="008134"/>
    <a:srgbClr val="00823F"/>
    <a:srgbClr val="007434"/>
    <a:srgbClr val="0078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4EC616-1046-1DB1-7065-5E543A9C76FF}" v="2143" dt="2025-07-08T15:46:08.653"/>
    <p1510:client id="{36B7FC8D-C7E6-808A-8944-BBE3BAF3A22C}" v="1822" dt="2025-07-08T16:57:25.497"/>
    <p1510:client id="{41795D9C-13E4-DFA5-29D5-958428DA63E0}" v="48" dt="2025-07-09T22:23:42.583"/>
    <p1510:client id="{71C06247-11D2-D19B-D3D8-2F46B07CD4CB}" v="887" dt="2025-07-10T14:59:24.985"/>
    <p1510:client id="{75F57FE6-9D6F-1F31-F41B-46F216094BE0}" v="364" dt="2025-07-09T18:05:24.484"/>
    <p1510:client id="{8D3851B4-B3DD-9F1D-B6D5-CDCEFDA2FE79}" v="987" dt="2025-07-09T22:03:55.526"/>
    <p1510:client id="{9C110DFE-1258-AE18-3D33-6076A828CD3A}" v="68" dt="2025-07-10T00:22:07.402"/>
    <p1510:client id="{D8196A58-9886-3D4C-019C-220E3BF9EE48}" v="10" dt="2025-07-10T15:09:07.8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o trani" userId="S::adriano.trani@students.uniroma2.eu::4b196aba-9dc8-4874-8ffa-16043345769c" providerId="AD" clId="Web-{23AE24A1-D818-A58F-F4A0-A5E77EEC3194}"/>
    <pc:docChg chg="delSld modSld">
      <pc:chgData name="adriano trani" userId="S::adriano.trani@students.uniroma2.eu::4b196aba-9dc8-4874-8ffa-16043345769c" providerId="AD" clId="Web-{23AE24A1-D818-A58F-F4A0-A5E77EEC3194}" dt="2025-06-14T16:01:30.963" v="83"/>
      <pc:docMkLst>
        <pc:docMk/>
      </pc:docMkLst>
      <pc:sldChg chg="modSp">
        <pc:chgData name="adriano trani" userId="S::adriano.trani@students.uniroma2.eu::4b196aba-9dc8-4874-8ffa-16043345769c" providerId="AD" clId="Web-{23AE24A1-D818-A58F-F4A0-A5E77EEC3194}" dt="2025-06-14T15:59:04.365" v="82" actId="20577"/>
        <pc:sldMkLst>
          <pc:docMk/>
          <pc:sldMk cId="1639141035" sldId="258"/>
        </pc:sldMkLst>
        <pc:spChg chg="mod">
          <ac:chgData name="adriano trani" userId="S::adriano.trani@students.uniroma2.eu::4b196aba-9dc8-4874-8ffa-16043345769c" providerId="AD" clId="Web-{23AE24A1-D818-A58F-F4A0-A5E77EEC3194}" dt="2025-06-14T15:59:04.365" v="82" actId="20577"/>
          <ac:spMkLst>
            <pc:docMk/>
            <pc:sldMk cId="1639141035" sldId="258"/>
            <ac:spMk id="3" creationId="{00000000-0000-0000-0000-000000000000}"/>
          </ac:spMkLst>
        </pc:spChg>
      </pc:sldChg>
      <pc:sldChg chg="mod modShow">
        <pc:chgData name="adriano trani" userId="S::adriano.trani@students.uniroma2.eu::4b196aba-9dc8-4874-8ffa-16043345769c" providerId="AD" clId="Web-{23AE24A1-D818-A58F-F4A0-A5E77EEC3194}" dt="2025-06-14T16:01:30.963" v="83"/>
        <pc:sldMkLst>
          <pc:docMk/>
          <pc:sldMk cId="569750333" sldId="259"/>
        </pc:sldMkLst>
      </pc:sldChg>
      <pc:sldChg chg="del">
        <pc:chgData name="adriano trani" userId="S::adriano.trani@students.uniroma2.eu::4b196aba-9dc8-4874-8ffa-16043345769c" providerId="AD" clId="Web-{23AE24A1-D818-A58F-F4A0-A5E77EEC3194}" dt="2025-06-14T15:06:43.088" v="38"/>
        <pc:sldMkLst>
          <pc:docMk/>
          <pc:sldMk cId="2863823624" sldId="266"/>
        </pc:sldMkLst>
      </pc:sldChg>
      <pc:sldChg chg="del">
        <pc:chgData name="adriano trani" userId="S::adriano.trani@students.uniroma2.eu::4b196aba-9dc8-4874-8ffa-16043345769c" providerId="AD" clId="Web-{23AE24A1-D818-A58F-F4A0-A5E77EEC3194}" dt="2025-06-14T15:06:42.073" v="37"/>
        <pc:sldMkLst>
          <pc:docMk/>
          <pc:sldMk cId="3683578251" sldId="272"/>
        </pc:sldMkLst>
      </pc:sldChg>
      <pc:sldChg chg="del">
        <pc:chgData name="adriano trani" userId="S::adriano.trani@students.uniroma2.eu::4b196aba-9dc8-4874-8ffa-16043345769c" providerId="AD" clId="Web-{23AE24A1-D818-A58F-F4A0-A5E77EEC3194}" dt="2025-06-14T15:06:44.495" v="39"/>
        <pc:sldMkLst>
          <pc:docMk/>
          <pc:sldMk cId="854952619" sldId="273"/>
        </pc:sldMkLst>
      </pc:sldChg>
      <pc:sldChg chg="del">
        <pc:chgData name="adriano trani" userId="S::adriano.trani@students.uniroma2.eu::4b196aba-9dc8-4874-8ffa-16043345769c" providerId="AD" clId="Web-{23AE24A1-D818-A58F-F4A0-A5E77EEC3194}" dt="2025-06-14T15:06:40.573" v="36"/>
        <pc:sldMkLst>
          <pc:docMk/>
          <pc:sldMk cId="140893055" sldId="274"/>
        </pc:sldMkLst>
      </pc:sldChg>
      <pc:sldChg chg="del">
        <pc:chgData name="adriano trani" userId="S::adriano.trani@students.uniroma2.eu::4b196aba-9dc8-4874-8ffa-16043345769c" providerId="AD" clId="Web-{23AE24A1-D818-A58F-F4A0-A5E77EEC3194}" dt="2025-06-14T15:06:39.620" v="35"/>
        <pc:sldMkLst>
          <pc:docMk/>
          <pc:sldMk cId="2779716063" sldId="275"/>
        </pc:sldMkLst>
      </pc:sldChg>
      <pc:sldChg chg="del">
        <pc:chgData name="adriano trani" userId="S::adriano.trani@students.uniroma2.eu::4b196aba-9dc8-4874-8ffa-16043345769c" providerId="AD" clId="Web-{23AE24A1-D818-A58F-F4A0-A5E77EEC3194}" dt="2025-06-14T15:06:38.666" v="34"/>
        <pc:sldMkLst>
          <pc:docMk/>
          <pc:sldMk cId="1180973943" sldId="276"/>
        </pc:sldMkLst>
      </pc:sldChg>
      <pc:sldChg chg="del">
        <pc:chgData name="adriano trani" userId="S::adriano.trani@students.uniroma2.eu::4b196aba-9dc8-4874-8ffa-16043345769c" providerId="AD" clId="Web-{23AE24A1-D818-A58F-F4A0-A5E77EEC3194}" dt="2025-06-14T15:08:56.515" v="74"/>
        <pc:sldMkLst>
          <pc:docMk/>
          <pc:sldMk cId="3839428469" sldId="279"/>
        </pc:sldMkLst>
      </pc:sldChg>
      <pc:sldChg chg="del">
        <pc:chgData name="adriano trani" userId="S::adriano.trani@students.uniroma2.eu::4b196aba-9dc8-4874-8ffa-16043345769c" providerId="AD" clId="Web-{23AE24A1-D818-A58F-F4A0-A5E77EEC3194}" dt="2025-06-14T15:08:57.749" v="75"/>
        <pc:sldMkLst>
          <pc:docMk/>
          <pc:sldMk cId="1761317341" sldId="280"/>
        </pc:sldMkLst>
      </pc:sldChg>
      <pc:sldChg chg="del">
        <pc:chgData name="adriano trani" userId="S::adriano.trani@students.uniroma2.eu::4b196aba-9dc8-4874-8ffa-16043345769c" providerId="AD" clId="Web-{23AE24A1-D818-A58F-F4A0-A5E77EEC3194}" dt="2025-06-14T15:08:58.687" v="76"/>
        <pc:sldMkLst>
          <pc:docMk/>
          <pc:sldMk cId="3430304285" sldId="282"/>
        </pc:sldMkLst>
      </pc:sldChg>
      <pc:sldChg chg="del">
        <pc:chgData name="adriano trani" userId="S::adriano.trani@students.uniroma2.eu::4b196aba-9dc8-4874-8ffa-16043345769c" providerId="AD" clId="Web-{23AE24A1-D818-A58F-F4A0-A5E77EEC3194}" dt="2025-06-14T15:08:59.671" v="77"/>
        <pc:sldMkLst>
          <pc:docMk/>
          <pc:sldMk cId="2778921175" sldId="283"/>
        </pc:sldMkLst>
      </pc:sldChg>
      <pc:sldChg chg="del">
        <pc:chgData name="adriano trani" userId="S::adriano.trani@students.uniroma2.eu::4b196aba-9dc8-4874-8ffa-16043345769c" providerId="AD" clId="Web-{23AE24A1-D818-A58F-F4A0-A5E77EEC3194}" dt="2025-06-14T15:09:01.046" v="78"/>
        <pc:sldMkLst>
          <pc:docMk/>
          <pc:sldMk cId="3980878556" sldId="284"/>
        </pc:sldMkLst>
      </pc:sldChg>
      <pc:sldChg chg="modSp">
        <pc:chgData name="adriano trani" userId="S::adriano.trani@students.uniroma2.eu::4b196aba-9dc8-4874-8ffa-16043345769c" providerId="AD" clId="Web-{23AE24A1-D818-A58F-F4A0-A5E77EEC3194}" dt="2025-06-14T15:06:31.307" v="33"/>
        <pc:sldMkLst>
          <pc:docMk/>
          <pc:sldMk cId="1796201520" sldId="294"/>
        </pc:sldMkLst>
        <pc:graphicFrameChg chg="mod modGraphic">
          <ac:chgData name="adriano trani" userId="S::adriano.trani@students.uniroma2.eu::4b196aba-9dc8-4874-8ffa-16043345769c" providerId="AD" clId="Web-{23AE24A1-D818-A58F-F4A0-A5E77EEC3194}" dt="2025-06-14T15:06:27.119" v="21"/>
          <ac:graphicFrameMkLst>
            <pc:docMk/>
            <pc:sldMk cId="1796201520" sldId="294"/>
            <ac:graphicFrameMk id="4" creationId="{1BEE77E8-8B8F-4EA0-A6B7-2A0018558F1C}"/>
          </ac:graphicFrameMkLst>
        </pc:graphicFrameChg>
      </pc:sldChg>
      <pc:sldChg chg="modSp mod modShow">
        <pc:chgData name="adriano trani" userId="S::adriano.trani@students.uniroma2.eu::4b196aba-9dc8-4874-8ffa-16043345769c" providerId="AD" clId="Web-{23AE24A1-D818-A58F-F4A0-A5E77EEC3194}" dt="2025-06-14T15:09:26.156" v="79"/>
        <pc:sldMkLst>
          <pc:docMk/>
          <pc:sldMk cId="3258852387" sldId="301"/>
        </pc:sldMkLst>
        <pc:spChg chg="mod">
          <ac:chgData name="adriano trani" userId="S::adriano.trani@students.uniroma2.eu::4b196aba-9dc8-4874-8ffa-16043345769c" providerId="AD" clId="Web-{23AE24A1-D818-A58F-F4A0-A5E77EEC3194}" dt="2025-06-14T15:08:14.123" v="54" actId="20577"/>
          <ac:spMkLst>
            <pc:docMk/>
            <pc:sldMk cId="3258852387" sldId="301"/>
            <ac:spMk id="2" creationId="{B8CAF7E9-2946-6345-6BC5-AF27D77EF24A}"/>
          </ac:spMkLst>
        </pc:spChg>
        <pc:spChg chg="mod">
          <ac:chgData name="adriano trani" userId="S::adriano.trani@students.uniroma2.eu::4b196aba-9dc8-4874-8ffa-16043345769c" providerId="AD" clId="Web-{23AE24A1-D818-A58F-F4A0-A5E77EEC3194}" dt="2025-06-14T15:08:39.577" v="71" actId="20577"/>
          <ac:spMkLst>
            <pc:docMk/>
            <pc:sldMk cId="3258852387" sldId="301"/>
            <ac:spMk id="3" creationId="{6C2111E4-14C0-0833-9520-5B4899DE35EF}"/>
          </ac:spMkLst>
        </pc:spChg>
      </pc:sldChg>
      <pc:sldChg chg="modSp del">
        <pc:chgData name="adriano trani" userId="S::adriano.trani@students.uniroma2.eu::4b196aba-9dc8-4874-8ffa-16043345769c" providerId="AD" clId="Web-{23AE24A1-D818-A58F-F4A0-A5E77EEC3194}" dt="2025-06-14T15:08:41.874" v="72"/>
        <pc:sldMkLst>
          <pc:docMk/>
          <pc:sldMk cId="2105488788" sldId="302"/>
        </pc:sldMkLst>
      </pc:sldChg>
      <pc:sldChg chg="modSp del">
        <pc:chgData name="adriano trani" userId="S::adriano.trani@students.uniroma2.eu::4b196aba-9dc8-4874-8ffa-16043345769c" providerId="AD" clId="Web-{23AE24A1-D818-A58F-F4A0-A5E77EEC3194}" dt="2025-06-14T15:08:43.546" v="73"/>
        <pc:sldMkLst>
          <pc:docMk/>
          <pc:sldMk cId="1298319335" sldId="303"/>
        </pc:sldMkLst>
      </pc:sldChg>
    </pc:docChg>
  </pc:docChgLst>
  <pc:docChgLst>
    <pc:chgData name="adriano trani" userId="S::adriano.trani@students.uniroma2.eu::4b196aba-9dc8-4874-8ffa-16043345769c" providerId="AD" clId="Web-{D8196A58-9886-3D4C-019C-220E3BF9EE48}"/>
    <pc:docChg chg="modSld">
      <pc:chgData name="adriano trani" userId="S::adriano.trani@students.uniroma2.eu::4b196aba-9dc8-4874-8ffa-16043345769c" providerId="AD" clId="Web-{D8196A58-9886-3D4C-019C-220E3BF9EE48}" dt="2025-07-10T15:09:07.126" v="4"/>
      <pc:docMkLst>
        <pc:docMk/>
      </pc:docMkLst>
      <pc:sldChg chg="modSp">
        <pc:chgData name="adriano trani" userId="S::adriano.trani@students.uniroma2.eu::4b196aba-9dc8-4874-8ffa-16043345769c" providerId="AD" clId="Web-{D8196A58-9886-3D4C-019C-220E3BF9EE48}" dt="2025-07-10T15:09:07.126" v="4"/>
        <pc:sldMkLst>
          <pc:docMk/>
          <pc:sldMk cId="562955666" sldId="304"/>
        </pc:sldMkLst>
        <pc:picChg chg="mod">
          <ac:chgData name="adriano trani" userId="S::adriano.trani@students.uniroma2.eu::4b196aba-9dc8-4874-8ffa-16043345769c" providerId="AD" clId="Web-{D8196A58-9886-3D4C-019C-220E3BF9EE48}" dt="2025-07-10T15:09:07.126" v="4"/>
          <ac:picMkLst>
            <pc:docMk/>
            <pc:sldMk cId="562955666" sldId="304"/>
            <ac:picMk id="15" creationId="{9AEC6EF0-98D5-E5DC-61F1-903E0CDEF53F}"/>
          </ac:picMkLst>
        </pc:picChg>
      </pc:sldChg>
      <pc:sldChg chg="modSp">
        <pc:chgData name="adriano trani" userId="S::adriano.trani@students.uniroma2.eu::4b196aba-9dc8-4874-8ffa-16043345769c" providerId="AD" clId="Web-{D8196A58-9886-3D4C-019C-220E3BF9EE48}" dt="2025-07-10T14:47:34.784" v="0"/>
        <pc:sldMkLst>
          <pc:docMk/>
          <pc:sldMk cId="3790305234" sldId="306"/>
        </pc:sldMkLst>
        <pc:picChg chg="mod">
          <ac:chgData name="adriano trani" userId="S::adriano.trani@students.uniroma2.eu::4b196aba-9dc8-4874-8ffa-16043345769c" providerId="AD" clId="Web-{D8196A58-9886-3D4C-019C-220E3BF9EE48}" dt="2025-07-10T14:47:34.784" v="0"/>
          <ac:picMkLst>
            <pc:docMk/>
            <pc:sldMk cId="3790305234" sldId="306"/>
            <ac:picMk id="3" creationId="{D7E77390-53BA-EB14-FB31-CACD2C320E61}"/>
          </ac:picMkLst>
        </pc:picChg>
      </pc:sldChg>
      <pc:sldChg chg="modSp">
        <pc:chgData name="adriano trani" userId="S::adriano.trani@students.uniroma2.eu::4b196aba-9dc8-4874-8ffa-16043345769c" providerId="AD" clId="Web-{D8196A58-9886-3D4C-019C-220E3BF9EE48}" dt="2025-07-10T14:58:09.853" v="3"/>
        <pc:sldMkLst>
          <pc:docMk/>
          <pc:sldMk cId="1671592378" sldId="313"/>
        </pc:sldMkLst>
        <pc:picChg chg="mod">
          <ac:chgData name="adriano trani" userId="S::adriano.trani@students.uniroma2.eu::4b196aba-9dc8-4874-8ffa-16043345769c" providerId="AD" clId="Web-{D8196A58-9886-3D4C-019C-220E3BF9EE48}" dt="2025-07-10T14:58:09.853" v="3"/>
          <ac:picMkLst>
            <pc:docMk/>
            <pc:sldMk cId="1671592378" sldId="313"/>
            <ac:picMk id="6" creationId="{61554DE0-7835-FD13-833D-A620EA73556C}"/>
          </ac:picMkLst>
        </pc:picChg>
      </pc:sldChg>
    </pc:docChg>
  </pc:docChgLst>
  <pc:docChgLst>
    <pc:chgData name="adriano trani" userId="S::adriano.trani@students.uniroma2.eu::4b196aba-9dc8-4874-8ffa-16043345769c" providerId="AD" clId="Web-{75F57FE6-9D6F-1F31-F41B-46F216094BE0}"/>
    <pc:docChg chg="modSld">
      <pc:chgData name="adriano trani" userId="S::adriano.trani@students.uniroma2.eu::4b196aba-9dc8-4874-8ffa-16043345769c" providerId="AD" clId="Web-{75F57FE6-9D6F-1F31-F41B-46F216094BE0}" dt="2025-07-09T18:05:23.718" v="349"/>
      <pc:docMkLst>
        <pc:docMk/>
      </pc:docMkLst>
      <pc:sldChg chg="mod modShow">
        <pc:chgData name="adriano trani" userId="S::adriano.trani@students.uniroma2.eu::4b196aba-9dc8-4874-8ffa-16043345769c" providerId="AD" clId="Web-{75F57FE6-9D6F-1F31-F41B-46F216094BE0}" dt="2025-07-09T14:37:39.867" v="258"/>
        <pc:sldMkLst>
          <pc:docMk/>
          <pc:sldMk cId="1639141035" sldId="258"/>
        </pc:sldMkLst>
      </pc:sldChg>
      <pc:sldChg chg="modSp">
        <pc:chgData name="adriano trani" userId="S::adriano.trani@students.uniroma2.eu::4b196aba-9dc8-4874-8ffa-16043345769c" providerId="AD" clId="Web-{75F57FE6-9D6F-1F31-F41B-46F216094BE0}" dt="2025-07-09T15:06:14.964" v="327" actId="20577"/>
        <pc:sldMkLst>
          <pc:docMk/>
          <pc:sldMk cId="2674435856" sldId="299"/>
        </pc:sldMkLst>
        <pc:spChg chg="mod">
          <ac:chgData name="adriano trani" userId="S::adriano.trani@students.uniroma2.eu::4b196aba-9dc8-4874-8ffa-16043345769c" providerId="AD" clId="Web-{75F57FE6-9D6F-1F31-F41B-46F216094BE0}" dt="2025-07-09T15:06:14.964" v="327" actId="20577"/>
          <ac:spMkLst>
            <pc:docMk/>
            <pc:sldMk cId="2674435856" sldId="299"/>
            <ac:spMk id="3" creationId="{08534BB8-976D-598A-5978-CD464B9C5C34}"/>
          </ac:spMkLst>
        </pc:spChg>
      </pc:sldChg>
      <pc:sldChg chg="modSp mod modShow">
        <pc:chgData name="adriano trani" userId="S::adriano.trani@students.uniroma2.eu::4b196aba-9dc8-4874-8ffa-16043345769c" providerId="AD" clId="Web-{75F57FE6-9D6F-1F31-F41B-46F216094BE0}" dt="2025-07-09T18:00:27.797" v="347"/>
        <pc:sldMkLst>
          <pc:docMk/>
          <pc:sldMk cId="562955666" sldId="304"/>
        </pc:sldMkLst>
        <pc:spChg chg="mod">
          <ac:chgData name="adriano trani" userId="S::adriano.trani@students.uniroma2.eu::4b196aba-9dc8-4874-8ffa-16043345769c" providerId="AD" clId="Web-{75F57FE6-9D6F-1F31-F41B-46F216094BE0}" dt="2025-07-09T16:14:50.172" v="337" actId="20577"/>
          <ac:spMkLst>
            <pc:docMk/>
            <pc:sldMk cId="562955666" sldId="304"/>
            <ac:spMk id="2" creationId="{90FE717A-1BB0-BD4E-B11C-420F2F7AD413}"/>
          </ac:spMkLst>
        </pc:spChg>
        <pc:picChg chg="mod">
          <ac:chgData name="adriano trani" userId="S::adriano.trani@students.uniroma2.eu::4b196aba-9dc8-4874-8ffa-16043345769c" providerId="AD" clId="Web-{75F57FE6-9D6F-1F31-F41B-46F216094BE0}" dt="2025-07-09T18:00:04.954" v="344"/>
          <ac:picMkLst>
            <pc:docMk/>
            <pc:sldMk cId="562955666" sldId="304"/>
            <ac:picMk id="15" creationId="{9AEC6EF0-98D5-E5DC-61F1-903E0CDEF53F}"/>
          </ac:picMkLst>
        </pc:picChg>
      </pc:sldChg>
      <pc:sldChg chg="modSp mod modShow">
        <pc:chgData name="adriano trani" userId="S::adriano.trani@students.uniroma2.eu::4b196aba-9dc8-4874-8ffa-16043345769c" providerId="AD" clId="Web-{75F57FE6-9D6F-1F31-F41B-46F216094BE0}" dt="2025-07-09T18:00:25.954" v="346"/>
        <pc:sldMkLst>
          <pc:docMk/>
          <pc:sldMk cId="3790305234" sldId="306"/>
        </pc:sldMkLst>
        <pc:spChg chg="mod">
          <ac:chgData name="adriano trani" userId="S::adriano.trani@students.uniroma2.eu::4b196aba-9dc8-4874-8ffa-16043345769c" providerId="AD" clId="Web-{75F57FE6-9D6F-1F31-F41B-46F216094BE0}" dt="2025-07-09T16:14:43.156" v="335" actId="20577"/>
          <ac:spMkLst>
            <pc:docMk/>
            <pc:sldMk cId="3790305234" sldId="306"/>
            <ac:spMk id="2" creationId="{B985071C-A006-FB3B-6CD0-246A9771507A}"/>
          </ac:spMkLst>
        </pc:spChg>
        <pc:picChg chg="mod">
          <ac:chgData name="adriano trani" userId="S::adriano.trani@students.uniroma2.eu::4b196aba-9dc8-4874-8ffa-16043345769c" providerId="AD" clId="Web-{75F57FE6-9D6F-1F31-F41B-46F216094BE0}" dt="2025-07-09T17:59:54.078" v="343"/>
          <ac:picMkLst>
            <pc:docMk/>
            <pc:sldMk cId="3790305234" sldId="306"/>
            <ac:picMk id="15" creationId="{53589D87-69B7-CB96-6C17-0E277B23EF60}"/>
          </ac:picMkLst>
        </pc:picChg>
      </pc:sldChg>
      <pc:sldChg chg="modSp">
        <pc:chgData name="adriano trani" userId="S::adriano.trani@students.uniroma2.eu::4b196aba-9dc8-4874-8ffa-16043345769c" providerId="AD" clId="Web-{75F57FE6-9D6F-1F31-F41B-46F216094BE0}" dt="2025-07-09T14:36:23.179" v="252" actId="20577"/>
        <pc:sldMkLst>
          <pc:docMk/>
          <pc:sldMk cId="3032102541" sldId="307"/>
        </pc:sldMkLst>
        <pc:spChg chg="mod">
          <ac:chgData name="adriano trani" userId="S::adriano.trani@students.uniroma2.eu::4b196aba-9dc8-4874-8ffa-16043345769c" providerId="AD" clId="Web-{75F57FE6-9D6F-1F31-F41B-46F216094BE0}" dt="2025-07-09T14:36:23.179" v="252" actId="20577"/>
          <ac:spMkLst>
            <pc:docMk/>
            <pc:sldMk cId="3032102541" sldId="307"/>
            <ac:spMk id="3" creationId="{B7961A2C-122F-B3C3-5DAF-818D2D81F35C}"/>
          </ac:spMkLst>
        </pc:spChg>
      </pc:sldChg>
      <pc:sldChg chg="modSp">
        <pc:chgData name="adriano trani" userId="S::adriano.trani@students.uniroma2.eu::4b196aba-9dc8-4874-8ffa-16043345769c" providerId="AD" clId="Web-{75F57FE6-9D6F-1F31-F41B-46F216094BE0}" dt="2025-07-09T14:37:26.211" v="257" actId="20577"/>
        <pc:sldMkLst>
          <pc:docMk/>
          <pc:sldMk cId="2782221702" sldId="309"/>
        </pc:sldMkLst>
        <pc:spChg chg="mod">
          <ac:chgData name="adriano trani" userId="S::adriano.trani@students.uniroma2.eu::4b196aba-9dc8-4874-8ffa-16043345769c" providerId="AD" clId="Web-{75F57FE6-9D6F-1F31-F41B-46F216094BE0}" dt="2025-07-09T14:37:26.211" v="257" actId="20577"/>
          <ac:spMkLst>
            <pc:docMk/>
            <pc:sldMk cId="2782221702" sldId="309"/>
            <ac:spMk id="3" creationId="{31F54B12-27A6-1E9A-8C09-621723DA3781}"/>
          </ac:spMkLst>
        </pc:spChg>
      </pc:sldChg>
      <pc:sldChg chg="modSp mod modShow">
        <pc:chgData name="adriano trani" userId="S::adriano.trani@students.uniroma2.eu::4b196aba-9dc8-4874-8ffa-16043345769c" providerId="AD" clId="Web-{75F57FE6-9D6F-1F31-F41B-46F216094BE0}" dt="2025-07-09T18:05:23.718" v="349"/>
        <pc:sldMkLst>
          <pc:docMk/>
          <pc:sldMk cId="1671592378" sldId="313"/>
        </pc:sldMkLst>
        <pc:spChg chg="mod">
          <ac:chgData name="adriano trani" userId="S::adriano.trani@students.uniroma2.eu::4b196aba-9dc8-4874-8ffa-16043345769c" providerId="AD" clId="Web-{75F57FE6-9D6F-1F31-F41B-46F216094BE0}" dt="2025-07-09T16:14:53.406" v="339" actId="20577"/>
          <ac:spMkLst>
            <pc:docMk/>
            <pc:sldMk cId="1671592378" sldId="313"/>
            <ac:spMk id="2" creationId="{581BDEA1-3687-4F3C-4605-CC884CB44EE9}"/>
          </ac:spMkLst>
        </pc:spChg>
        <pc:picChg chg="mod">
          <ac:chgData name="adriano trani" userId="S::adriano.trani@students.uniroma2.eu::4b196aba-9dc8-4874-8ffa-16043345769c" providerId="AD" clId="Web-{75F57FE6-9D6F-1F31-F41B-46F216094BE0}" dt="2025-07-09T18:05:23.718" v="349"/>
          <ac:picMkLst>
            <pc:docMk/>
            <pc:sldMk cId="1671592378" sldId="313"/>
            <ac:picMk id="6" creationId="{61554DE0-7835-FD13-833D-A620EA73556C}"/>
          </ac:picMkLst>
        </pc:picChg>
      </pc:sldChg>
    </pc:docChg>
  </pc:docChgLst>
  <pc:docChgLst>
    <pc:chgData name="matteo basili" userId="S::matteo.basili@students.uniroma2.eu::71f4734a-30cd-46ca-833f-ad4d84bee974" providerId="AD" clId="Web-{71C06247-11D2-D19B-D3D8-2F46B07CD4CB}"/>
    <pc:docChg chg="addSld delSld modSld sldOrd">
      <pc:chgData name="matteo basili" userId="S::matteo.basili@students.uniroma2.eu::71f4734a-30cd-46ca-833f-ad4d84bee974" providerId="AD" clId="Web-{71C06247-11D2-D19B-D3D8-2F46B07CD4CB}" dt="2025-07-10T14:59:21.532" v="768" actId="20577"/>
      <pc:docMkLst>
        <pc:docMk/>
      </pc:docMkLst>
      <pc:sldChg chg="modSp">
        <pc:chgData name="matteo basili" userId="S::matteo.basili@students.uniroma2.eu::71f4734a-30cd-46ca-833f-ad4d84bee974" providerId="AD" clId="Web-{71C06247-11D2-D19B-D3D8-2F46B07CD4CB}" dt="2025-07-10T14:59:21.532" v="768" actId="20577"/>
        <pc:sldMkLst>
          <pc:docMk/>
          <pc:sldMk cId="4113039432" sldId="257"/>
        </pc:sldMkLst>
        <pc:spChg chg="mod">
          <ac:chgData name="matteo basili" userId="S::matteo.basili@students.uniroma2.eu::71f4734a-30cd-46ca-833f-ad4d84bee974" providerId="AD" clId="Web-{71C06247-11D2-D19B-D3D8-2F46B07CD4CB}" dt="2025-07-10T14:59:21.532" v="768" actId="20577"/>
          <ac:spMkLst>
            <pc:docMk/>
            <pc:sldMk cId="4113039432" sldId="257"/>
            <ac:spMk id="3" creationId="{00000000-0000-0000-0000-000000000000}"/>
          </ac:spMkLst>
        </pc:spChg>
      </pc:sldChg>
      <pc:sldChg chg="del">
        <pc:chgData name="matteo basili" userId="S::matteo.basili@students.uniroma2.eu::71f4734a-30cd-46ca-833f-ad4d84bee974" providerId="AD" clId="Web-{71C06247-11D2-D19B-D3D8-2F46B07CD4CB}" dt="2025-07-10T10:49:38.649" v="644"/>
        <pc:sldMkLst>
          <pc:docMk/>
          <pc:sldMk cId="2931698026" sldId="289"/>
        </pc:sldMkLst>
      </pc:sldChg>
      <pc:sldChg chg="del">
        <pc:chgData name="matteo basili" userId="S::matteo.basili@students.uniroma2.eu::71f4734a-30cd-46ca-833f-ad4d84bee974" providerId="AD" clId="Web-{71C06247-11D2-D19B-D3D8-2F46B07CD4CB}" dt="2025-07-10T10:03:00.712" v="593"/>
        <pc:sldMkLst>
          <pc:docMk/>
          <pc:sldMk cId="1580277500" sldId="290"/>
        </pc:sldMkLst>
      </pc:sldChg>
      <pc:sldChg chg="del">
        <pc:chgData name="matteo basili" userId="S::matteo.basili@students.uniroma2.eu::71f4734a-30cd-46ca-833f-ad4d84bee974" providerId="AD" clId="Web-{71C06247-11D2-D19B-D3D8-2F46B07CD4CB}" dt="2025-07-10T10:03:04.821" v="595"/>
        <pc:sldMkLst>
          <pc:docMk/>
          <pc:sldMk cId="3249536715" sldId="291"/>
        </pc:sldMkLst>
      </pc:sldChg>
      <pc:sldChg chg="modSp">
        <pc:chgData name="matteo basili" userId="S::matteo.basili@students.uniroma2.eu::71f4734a-30cd-46ca-833f-ad4d84bee974" providerId="AD" clId="Web-{71C06247-11D2-D19B-D3D8-2F46B07CD4CB}" dt="2025-07-10T09:00:44.746" v="287" actId="1076"/>
        <pc:sldMkLst>
          <pc:docMk/>
          <pc:sldMk cId="1796201520" sldId="294"/>
        </pc:sldMkLst>
        <pc:graphicFrameChg chg="mod modGraphic">
          <ac:chgData name="matteo basili" userId="S::matteo.basili@students.uniroma2.eu::71f4734a-30cd-46ca-833f-ad4d84bee974" providerId="AD" clId="Web-{71C06247-11D2-D19B-D3D8-2F46B07CD4CB}" dt="2025-07-10T09:00:38.386" v="284" actId="1076"/>
          <ac:graphicFrameMkLst>
            <pc:docMk/>
            <pc:sldMk cId="1796201520" sldId="294"/>
            <ac:graphicFrameMk id="3" creationId="{E1928BA9-6584-0E63-6F22-DCC38DD450EE}"/>
          </ac:graphicFrameMkLst>
        </pc:graphicFrameChg>
        <pc:graphicFrameChg chg="mod modGraphic">
          <ac:chgData name="matteo basili" userId="S::matteo.basili@students.uniroma2.eu::71f4734a-30cd-46ca-833f-ad4d84bee974" providerId="AD" clId="Web-{71C06247-11D2-D19B-D3D8-2F46B07CD4CB}" dt="2025-07-10T09:00:34.151" v="283" actId="1076"/>
          <ac:graphicFrameMkLst>
            <pc:docMk/>
            <pc:sldMk cId="1796201520" sldId="294"/>
            <ac:graphicFrameMk id="4" creationId="{1BEE77E8-8B8F-4EA0-A6B7-2A0018558F1C}"/>
          </ac:graphicFrameMkLst>
        </pc:graphicFrameChg>
        <pc:graphicFrameChg chg="mod modGraphic">
          <ac:chgData name="matteo basili" userId="S::matteo.basili@students.uniroma2.eu::71f4734a-30cd-46ca-833f-ad4d84bee974" providerId="AD" clId="Web-{71C06247-11D2-D19B-D3D8-2F46B07CD4CB}" dt="2025-07-10T09:00:44.746" v="287" actId="1076"/>
          <ac:graphicFrameMkLst>
            <pc:docMk/>
            <pc:sldMk cId="1796201520" sldId="294"/>
            <ac:graphicFrameMk id="5" creationId="{EB372CCD-009D-2662-789B-ED77C68B0658}"/>
          </ac:graphicFrameMkLst>
        </pc:graphicFrameChg>
      </pc:sldChg>
      <pc:sldChg chg="del">
        <pc:chgData name="matteo basili" userId="S::matteo.basili@students.uniroma2.eu::71f4734a-30cd-46ca-833f-ad4d84bee974" providerId="AD" clId="Web-{71C06247-11D2-D19B-D3D8-2F46B07CD4CB}" dt="2025-07-10T09:31:10.977" v="422"/>
        <pc:sldMkLst>
          <pc:docMk/>
          <pc:sldMk cId="2772688363" sldId="295"/>
        </pc:sldMkLst>
      </pc:sldChg>
      <pc:sldChg chg="modSp mod modShow">
        <pc:chgData name="matteo basili" userId="S::matteo.basili@students.uniroma2.eu::71f4734a-30cd-46ca-833f-ad4d84bee974" providerId="AD" clId="Web-{71C06247-11D2-D19B-D3D8-2F46B07CD4CB}" dt="2025-07-10T14:14:55.871" v="749" actId="20577"/>
        <pc:sldMkLst>
          <pc:docMk/>
          <pc:sldMk cId="2301268404" sldId="297"/>
        </pc:sldMkLst>
        <pc:spChg chg="mod">
          <ac:chgData name="matteo basili" userId="S::matteo.basili@students.uniroma2.eu::71f4734a-30cd-46ca-833f-ad4d84bee974" providerId="AD" clId="Web-{71C06247-11D2-D19B-D3D8-2F46B07CD4CB}" dt="2025-07-10T09:36:50.772" v="431" actId="20577"/>
          <ac:spMkLst>
            <pc:docMk/>
            <pc:sldMk cId="2301268404" sldId="297"/>
            <ac:spMk id="2" creationId="{BB42F81C-76A5-78FA-B7AB-E77BDDBA3672}"/>
          </ac:spMkLst>
        </pc:spChg>
        <pc:spChg chg="mod">
          <ac:chgData name="matteo basili" userId="S::matteo.basili@students.uniroma2.eu::71f4734a-30cd-46ca-833f-ad4d84bee974" providerId="AD" clId="Web-{71C06247-11D2-D19B-D3D8-2F46B07CD4CB}" dt="2025-07-10T14:14:55.871" v="749" actId="20577"/>
          <ac:spMkLst>
            <pc:docMk/>
            <pc:sldMk cId="2301268404" sldId="297"/>
            <ac:spMk id="3" creationId="{EA4BAA2B-1DA0-D2BB-F855-D291BB624129}"/>
          </ac:spMkLst>
        </pc:spChg>
      </pc:sldChg>
      <pc:sldChg chg="del">
        <pc:chgData name="matteo basili" userId="S::matteo.basili@students.uniroma2.eu::71f4734a-30cd-46ca-833f-ad4d84bee974" providerId="AD" clId="Web-{71C06247-11D2-D19B-D3D8-2F46B07CD4CB}" dt="2025-07-10T10:03:03.259" v="594"/>
        <pc:sldMkLst>
          <pc:docMk/>
          <pc:sldMk cId="1594268009" sldId="300"/>
        </pc:sldMkLst>
      </pc:sldChg>
      <pc:sldChg chg="addSp delSp modSp">
        <pc:chgData name="matteo basili" userId="S::matteo.basili@students.uniroma2.eu::71f4734a-30cd-46ca-833f-ad4d84bee974" providerId="AD" clId="Web-{71C06247-11D2-D19B-D3D8-2F46B07CD4CB}" dt="2025-07-10T14:37:39.796" v="758"/>
        <pc:sldMkLst>
          <pc:docMk/>
          <pc:sldMk cId="562955666" sldId="304"/>
        </pc:sldMkLst>
        <pc:picChg chg="add del mod">
          <ac:chgData name="matteo basili" userId="S::matteo.basili@students.uniroma2.eu::71f4734a-30cd-46ca-833f-ad4d84bee974" providerId="AD" clId="Web-{71C06247-11D2-D19B-D3D8-2F46B07CD4CB}" dt="2025-07-10T14:37:39.796" v="758"/>
          <ac:picMkLst>
            <pc:docMk/>
            <pc:sldMk cId="562955666" sldId="304"/>
            <ac:picMk id="3" creationId="{089FC1F4-9768-87E1-F4C7-612C787EFEEF}"/>
          </ac:picMkLst>
        </pc:picChg>
        <pc:picChg chg="add del">
          <ac:chgData name="matteo basili" userId="S::matteo.basili@students.uniroma2.eu::71f4734a-30cd-46ca-833f-ad4d84bee974" providerId="AD" clId="Web-{71C06247-11D2-D19B-D3D8-2F46B07CD4CB}" dt="2025-07-10T14:37:35.327" v="757"/>
          <ac:picMkLst>
            <pc:docMk/>
            <pc:sldMk cId="562955666" sldId="304"/>
            <ac:picMk id="15" creationId="{9AEC6EF0-98D5-E5DC-61F1-903E0CDEF53F}"/>
          </ac:picMkLst>
        </pc:picChg>
      </pc:sldChg>
      <pc:sldChg chg="addSp delSp modSp">
        <pc:chgData name="matteo basili" userId="S::matteo.basili@students.uniroma2.eu::71f4734a-30cd-46ca-833f-ad4d84bee974" providerId="AD" clId="Web-{71C06247-11D2-D19B-D3D8-2F46B07CD4CB}" dt="2025-07-10T14:38:21.907" v="766" actId="1076"/>
        <pc:sldMkLst>
          <pc:docMk/>
          <pc:sldMk cId="3790305234" sldId="306"/>
        </pc:sldMkLst>
        <pc:picChg chg="add mod">
          <ac:chgData name="matteo basili" userId="S::matteo.basili@students.uniroma2.eu::71f4734a-30cd-46ca-833f-ad4d84bee974" providerId="AD" clId="Web-{71C06247-11D2-D19B-D3D8-2F46B07CD4CB}" dt="2025-07-10T14:38:21.907" v="766" actId="1076"/>
          <ac:picMkLst>
            <pc:docMk/>
            <pc:sldMk cId="3790305234" sldId="306"/>
            <ac:picMk id="3" creationId="{D7E77390-53BA-EB14-FB31-CACD2C320E61}"/>
          </ac:picMkLst>
        </pc:picChg>
        <pc:picChg chg="del">
          <ac:chgData name="matteo basili" userId="S::matteo.basili@students.uniroma2.eu::71f4734a-30cd-46ca-833f-ad4d84bee974" providerId="AD" clId="Web-{71C06247-11D2-D19B-D3D8-2F46B07CD4CB}" dt="2025-07-10T14:37:43.093" v="759"/>
          <ac:picMkLst>
            <pc:docMk/>
            <pc:sldMk cId="3790305234" sldId="306"/>
            <ac:picMk id="15" creationId="{53589D87-69B7-CB96-6C17-0E277B23EF60}"/>
          </ac:picMkLst>
        </pc:picChg>
      </pc:sldChg>
      <pc:sldChg chg="modSp mod modShow">
        <pc:chgData name="matteo basili" userId="S::matteo.basili@students.uniroma2.eu::71f4734a-30cd-46ca-833f-ad4d84bee974" providerId="AD" clId="Web-{71C06247-11D2-D19B-D3D8-2F46B07CD4CB}" dt="2025-07-10T11:14:01.392" v="729"/>
        <pc:sldMkLst>
          <pc:docMk/>
          <pc:sldMk cId="3823637395" sldId="308"/>
        </pc:sldMkLst>
        <pc:spChg chg="mod">
          <ac:chgData name="matteo basili" userId="S::matteo.basili@students.uniroma2.eu::71f4734a-30cd-46ca-833f-ad4d84bee974" providerId="AD" clId="Web-{71C06247-11D2-D19B-D3D8-2F46B07CD4CB}" dt="2025-07-10T11:13:30.172" v="728" actId="20577"/>
          <ac:spMkLst>
            <pc:docMk/>
            <pc:sldMk cId="3823637395" sldId="308"/>
            <ac:spMk id="3" creationId="{7CCC51F7-06BE-3B8A-D917-7FDEFEC65BD4}"/>
          </ac:spMkLst>
        </pc:spChg>
      </pc:sldChg>
      <pc:sldChg chg="modSp del mod modShow">
        <pc:chgData name="matteo basili" userId="S::matteo.basili@students.uniroma2.eu::71f4734a-30cd-46ca-833f-ad4d84bee974" providerId="AD" clId="Web-{71C06247-11D2-D19B-D3D8-2F46B07CD4CB}" dt="2025-07-10T10:03:24.759" v="596"/>
        <pc:sldMkLst>
          <pc:docMk/>
          <pc:sldMk cId="2782221702" sldId="309"/>
        </pc:sldMkLst>
        <pc:spChg chg="mod">
          <ac:chgData name="matteo basili" userId="S::matteo.basili@students.uniroma2.eu::71f4734a-30cd-46ca-833f-ad4d84bee974" providerId="AD" clId="Web-{71C06247-11D2-D19B-D3D8-2F46B07CD4CB}" dt="2025-07-10T08:20:15.021" v="5" actId="20577"/>
          <ac:spMkLst>
            <pc:docMk/>
            <pc:sldMk cId="2782221702" sldId="309"/>
            <ac:spMk id="3" creationId="{31F54B12-27A6-1E9A-8C09-621723DA3781}"/>
          </ac:spMkLst>
        </pc:spChg>
      </pc:sldChg>
      <pc:sldChg chg="del">
        <pc:chgData name="matteo basili" userId="S::matteo.basili@students.uniroma2.eu::71f4734a-30cd-46ca-833f-ad4d84bee974" providerId="AD" clId="Web-{71C06247-11D2-D19B-D3D8-2F46B07CD4CB}" dt="2025-07-10T09:22:21.955" v="405"/>
        <pc:sldMkLst>
          <pc:docMk/>
          <pc:sldMk cId="1395198075" sldId="310"/>
        </pc:sldMkLst>
      </pc:sldChg>
      <pc:sldChg chg="modSp del mod modShow">
        <pc:chgData name="matteo basili" userId="S::matteo.basili@students.uniroma2.eu::71f4734a-30cd-46ca-833f-ad4d84bee974" providerId="AD" clId="Web-{71C06247-11D2-D19B-D3D8-2F46B07CD4CB}" dt="2025-07-10T14:07:32.823" v="730"/>
        <pc:sldMkLst>
          <pc:docMk/>
          <pc:sldMk cId="1701220661" sldId="311"/>
        </pc:sldMkLst>
        <pc:spChg chg="mod">
          <ac:chgData name="matteo basili" userId="S::matteo.basili@students.uniroma2.eu::71f4734a-30cd-46ca-833f-ad4d84bee974" providerId="AD" clId="Web-{71C06247-11D2-D19B-D3D8-2F46B07CD4CB}" dt="2025-07-10T08:19:41.644" v="3" actId="20577"/>
          <ac:spMkLst>
            <pc:docMk/>
            <pc:sldMk cId="1701220661" sldId="311"/>
            <ac:spMk id="3" creationId="{4C6CDDF2-7D13-BBF9-5668-66A8BFE45E4C}"/>
          </ac:spMkLst>
        </pc:spChg>
      </pc:sldChg>
      <pc:sldChg chg="addSp delSp modSp mod ord modShow">
        <pc:chgData name="matteo basili" userId="S::matteo.basili@students.uniroma2.eu::71f4734a-30cd-46ca-833f-ad4d84bee974" providerId="AD" clId="Web-{71C06247-11D2-D19B-D3D8-2F46B07CD4CB}" dt="2025-07-10T10:02:43.398" v="592" actId="1076"/>
        <pc:sldMkLst>
          <pc:docMk/>
          <pc:sldMk cId="1803785488" sldId="312"/>
        </pc:sldMkLst>
        <pc:spChg chg="mod">
          <ac:chgData name="matteo basili" userId="S::matteo.basili@students.uniroma2.eu::71f4734a-30cd-46ca-833f-ad4d84bee974" providerId="AD" clId="Web-{71C06247-11D2-D19B-D3D8-2F46B07CD4CB}" dt="2025-07-10T09:57:05.181" v="574" actId="20577"/>
          <ac:spMkLst>
            <pc:docMk/>
            <pc:sldMk cId="1803785488" sldId="312"/>
            <ac:spMk id="2" creationId="{F8630395-0B0D-A45D-D34E-5068B1CBBDD6}"/>
          </ac:spMkLst>
        </pc:spChg>
        <pc:spChg chg="del mod">
          <ac:chgData name="matteo basili" userId="S::matteo.basili@students.uniroma2.eu::71f4734a-30cd-46ca-833f-ad4d84bee974" providerId="AD" clId="Web-{71C06247-11D2-D19B-D3D8-2F46B07CD4CB}" dt="2025-07-10T09:57:28.792" v="579"/>
          <ac:spMkLst>
            <pc:docMk/>
            <pc:sldMk cId="1803785488" sldId="312"/>
            <ac:spMk id="3" creationId="{E8C875AE-9E3E-4CAE-C9A3-46FB6F1C98D8}"/>
          </ac:spMkLst>
        </pc:spChg>
        <pc:spChg chg="del">
          <ac:chgData name="matteo basili" userId="S::matteo.basili@students.uniroma2.eu::71f4734a-30cd-46ca-833f-ad4d84bee974" providerId="AD" clId="Web-{71C06247-11D2-D19B-D3D8-2F46B07CD4CB}" dt="2025-07-10T09:29:04.175" v="408"/>
          <ac:spMkLst>
            <pc:docMk/>
            <pc:sldMk cId="1803785488" sldId="312"/>
            <ac:spMk id="10" creationId="{8591E10B-2A12-91C6-52CD-4DF0E7A63D02}"/>
          </ac:spMkLst>
        </pc:spChg>
        <pc:spChg chg="del">
          <ac:chgData name="matteo basili" userId="S::matteo.basili@students.uniroma2.eu::71f4734a-30cd-46ca-833f-ad4d84bee974" providerId="AD" clId="Web-{71C06247-11D2-D19B-D3D8-2F46B07CD4CB}" dt="2025-07-10T09:29:03.409" v="407"/>
          <ac:spMkLst>
            <pc:docMk/>
            <pc:sldMk cId="1803785488" sldId="312"/>
            <ac:spMk id="11" creationId="{F68B4C16-9414-34AA-DD48-824D6AC5D0E3}"/>
          </ac:spMkLst>
        </pc:spChg>
        <pc:spChg chg="add mod">
          <ac:chgData name="matteo basili" userId="S::matteo.basili@students.uniroma2.eu::71f4734a-30cd-46ca-833f-ad4d84bee974" providerId="AD" clId="Web-{71C06247-11D2-D19B-D3D8-2F46B07CD4CB}" dt="2025-07-10T10:02:33.226" v="590" actId="20577"/>
          <ac:spMkLst>
            <pc:docMk/>
            <pc:sldMk cId="1803785488" sldId="312"/>
            <ac:spMk id="13" creationId="{74F84EA3-4886-9D15-5872-100FB2024EEB}"/>
          </ac:spMkLst>
        </pc:spChg>
        <pc:picChg chg="del">
          <ac:chgData name="matteo basili" userId="S::matteo.basili@students.uniroma2.eu::71f4734a-30cd-46ca-833f-ad4d84bee974" providerId="AD" clId="Web-{71C06247-11D2-D19B-D3D8-2F46B07CD4CB}" dt="2025-07-10T09:29:02.503" v="406"/>
          <ac:picMkLst>
            <pc:docMk/>
            <pc:sldMk cId="1803785488" sldId="312"/>
            <ac:picMk id="6" creationId="{9B5A8087-C2E5-E6C6-30A9-0ECBEAA025BA}"/>
          </ac:picMkLst>
        </pc:picChg>
        <pc:picChg chg="del">
          <ac:chgData name="matteo basili" userId="S::matteo.basili@students.uniroma2.eu::71f4734a-30cd-46ca-833f-ad4d84bee974" providerId="AD" clId="Web-{71C06247-11D2-D19B-D3D8-2F46B07CD4CB}" dt="2025-07-10T09:29:04.690" v="409"/>
          <ac:picMkLst>
            <pc:docMk/>
            <pc:sldMk cId="1803785488" sldId="312"/>
            <ac:picMk id="7" creationId="{30FF111D-4FA0-1B1F-AABE-3C9BFC1F7EB9}"/>
          </ac:picMkLst>
        </pc:picChg>
        <pc:picChg chg="del">
          <ac:chgData name="matteo basili" userId="S::matteo.basili@students.uniroma2.eu::71f4734a-30cd-46ca-833f-ad4d84bee974" providerId="AD" clId="Web-{71C06247-11D2-D19B-D3D8-2F46B07CD4CB}" dt="2025-07-10T09:29:05.441" v="410"/>
          <ac:picMkLst>
            <pc:docMk/>
            <pc:sldMk cId="1803785488" sldId="312"/>
            <ac:picMk id="8" creationId="{DD4DEE68-5F1B-A5E1-C7AF-5A3443DB45B5}"/>
          </ac:picMkLst>
        </pc:picChg>
        <pc:picChg chg="add mod">
          <ac:chgData name="matteo basili" userId="S::matteo.basili@students.uniroma2.eu::71f4734a-30cd-46ca-833f-ad4d84bee974" providerId="AD" clId="Web-{71C06247-11D2-D19B-D3D8-2F46B07CD4CB}" dt="2025-07-10T10:02:43.398" v="592" actId="1076"/>
          <ac:picMkLst>
            <pc:docMk/>
            <pc:sldMk cId="1803785488" sldId="312"/>
            <ac:picMk id="9" creationId="{E9FA16F2-FDB1-014A-135C-B485B2A884E2}"/>
          </ac:picMkLst>
        </pc:picChg>
      </pc:sldChg>
      <pc:sldChg chg="modSp mod modShow">
        <pc:chgData name="matteo basili" userId="S::matteo.basili@students.uniroma2.eu::71f4734a-30cd-46ca-833f-ad4d84bee974" providerId="AD" clId="Web-{71C06247-11D2-D19B-D3D8-2F46B07CD4CB}" dt="2025-07-10T14:14:18.744" v="743" actId="20577"/>
        <pc:sldMkLst>
          <pc:docMk/>
          <pc:sldMk cId="3630965982" sldId="314"/>
        </pc:sldMkLst>
        <pc:spChg chg="mod">
          <ac:chgData name="matteo basili" userId="S::matteo.basili@students.uniroma2.eu::71f4734a-30cd-46ca-833f-ad4d84bee974" providerId="AD" clId="Web-{71C06247-11D2-D19B-D3D8-2F46B07CD4CB}" dt="2025-07-10T10:09:26.087" v="605" actId="20577"/>
          <ac:spMkLst>
            <pc:docMk/>
            <pc:sldMk cId="3630965982" sldId="314"/>
            <ac:spMk id="2" creationId="{3E1880EE-1CD0-15FF-1E9A-AAD2BAFC0829}"/>
          </ac:spMkLst>
        </pc:spChg>
        <pc:spChg chg="mod">
          <ac:chgData name="matteo basili" userId="S::matteo.basili@students.uniroma2.eu::71f4734a-30cd-46ca-833f-ad4d84bee974" providerId="AD" clId="Web-{71C06247-11D2-D19B-D3D8-2F46B07CD4CB}" dt="2025-07-10T14:14:18.744" v="743" actId="20577"/>
          <ac:spMkLst>
            <pc:docMk/>
            <pc:sldMk cId="3630965982" sldId="314"/>
            <ac:spMk id="3" creationId="{96E59B79-701A-F19F-F065-113441BF1090}"/>
          </ac:spMkLst>
        </pc:spChg>
      </pc:sldChg>
      <pc:sldChg chg="modSp add replId">
        <pc:chgData name="matteo basili" userId="S::matteo.basili@students.uniroma2.eu::71f4734a-30cd-46ca-833f-ad4d84bee974" providerId="AD" clId="Web-{71C06247-11D2-D19B-D3D8-2F46B07CD4CB}" dt="2025-07-10T09:38:13.229" v="440" actId="20577"/>
        <pc:sldMkLst>
          <pc:docMk/>
          <pc:sldMk cId="1413161225" sldId="317"/>
        </pc:sldMkLst>
        <pc:spChg chg="mod">
          <ac:chgData name="matteo basili" userId="S::matteo.basili@students.uniroma2.eu::71f4734a-30cd-46ca-833f-ad4d84bee974" providerId="AD" clId="Web-{71C06247-11D2-D19B-D3D8-2F46B07CD4CB}" dt="2025-07-10T09:38:13.229" v="440" actId="20577"/>
          <ac:spMkLst>
            <pc:docMk/>
            <pc:sldMk cId="1413161225" sldId="317"/>
            <ac:spMk id="3" creationId="{EBB12374-90D8-3599-9EE6-6BEF21B0AB65}"/>
          </ac:spMkLst>
        </pc:spChg>
      </pc:sldChg>
      <pc:sldChg chg="modSp add ord replId">
        <pc:chgData name="matteo basili" userId="S::matteo.basili@students.uniroma2.eu::71f4734a-30cd-46ca-833f-ad4d84bee974" providerId="AD" clId="Web-{71C06247-11D2-D19B-D3D8-2F46B07CD4CB}" dt="2025-07-10T14:20:06.038" v="753" actId="20577"/>
        <pc:sldMkLst>
          <pc:docMk/>
          <pc:sldMk cId="907681565" sldId="318"/>
        </pc:sldMkLst>
        <pc:spChg chg="mod">
          <ac:chgData name="matteo basili" userId="S::matteo.basili@students.uniroma2.eu::71f4734a-30cd-46ca-833f-ad4d84bee974" providerId="AD" clId="Web-{71C06247-11D2-D19B-D3D8-2F46B07CD4CB}" dt="2025-07-10T10:38:37.375" v="617" actId="20577"/>
          <ac:spMkLst>
            <pc:docMk/>
            <pc:sldMk cId="907681565" sldId="318"/>
            <ac:spMk id="2" creationId="{8854D7EC-5D9E-ADE2-6A51-F3D410B5635E}"/>
          </ac:spMkLst>
        </pc:spChg>
        <pc:spChg chg="mod">
          <ac:chgData name="matteo basili" userId="S::matteo.basili@students.uniroma2.eu::71f4734a-30cd-46ca-833f-ad4d84bee974" providerId="AD" clId="Web-{71C06247-11D2-D19B-D3D8-2F46B07CD4CB}" dt="2025-07-10T14:20:06.038" v="753" actId="20577"/>
          <ac:spMkLst>
            <pc:docMk/>
            <pc:sldMk cId="907681565" sldId="318"/>
            <ac:spMk id="3" creationId="{9C766353-836E-C858-1ECA-F2D9CF317FD6}"/>
          </ac:spMkLst>
        </pc:spChg>
      </pc:sldChg>
    </pc:docChg>
  </pc:docChgLst>
  <pc:docChgLst>
    <pc:chgData name="adriano trani" userId="S::adriano.trani@students.uniroma2.eu::4b196aba-9dc8-4874-8ffa-16043345769c" providerId="AD" clId="Web-{C70D800B-C8A8-13C9-9B25-828F5D66BED1}"/>
    <pc:docChg chg="addSld modSld">
      <pc:chgData name="adriano trani" userId="S::adriano.trani@students.uniroma2.eu::4b196aba-9dc8-4874-8ffa-16043345769c" providerId="AD" clId="Web-{C70D800B-C8A8-13C9-9B25-828F5D66BED1}" dt="2025-06-10T15:56:06.615" v="257" actId="20577"/>
      <pc:docMkLst>
        <pc:docMk/>
      </pc:docMkLst>
      <pc:sldChg chg="modSp">
        <pc:chgData name="adriano trani" userId="S::adriano.trani@students.uniroma2.eu::4b196aba-9dc8-4874-8ffa-16043345769c" providerId="AD" clId="Web-{C70D800B-C8A8-13C9-9B25-828F5D66BED1}" dt="2025-06-10T15:55:09.035" v="246" actId="14100"/>
        <pc:sldMkLst>
          <pc:docMk/>
          <pc:sldMk cId="3623068000" sldId="264"/>
        </pc:sldMkLst>
      </pc:sldChg>
      <pc:sldChg chg="modSp">
        <pc:chgData name="adriano trani" userId="S::adriano.trani@students.uniroma2.eu::4b196aba-9dc8-4874-8ffa-16043345769c" providerId="AD" clId="Web-{C70D800B-C8A8-13C9-9B25-828F5D66BED1}" dt="2025-06-10T15:48:02.206" v="37" actId="20577"/>
        <pc:sldMkLst>
          <pc:docMk/>
          <pc:sldMk cId="2164721941" sldId="267"/>
        </pc:sldMkLst>
        <pc:spChg chg="mod">
          <ac:chgData name="adriano trani" userId="S::adriano.trani@students.uniroma2.eu::4b196aba-9dc8-4874-8ffa-16043345769c" providerId="AD" clId="Web-{C70D800B-C8A8-13C9-9B25-828F5D66BED1}" dt="2025-06-10T15:48:02.206" v="37" actId="20577"/>
          <ac:spMkLst>
            <pc:docMk/>
            <pc:sldMk cId="2164721941" sldId="267"/>
            <ac:spMk id="3" creationId="{0B752FFF-EB8E-7183-5EFB-C53935A58FEB}"/>
          </ac:spMkLst>
        </pc:spChg>
      </pc:sldChg>
      <pc:sldChg chg="modSp">
        <pc:chgData name="adriano trani" userId="S::adriano.trani@students.uniroma2.eu::4b196aba-9dc8-4874-8ffa-16043345769c" providerId="AD" clId="Web-{C70D800B-C8A8-13C9-9B25-828F5D66BED1}" dt="2025-06-10T15:51:37.589" v="243" actId="20577"/>
        <pc:sldMkLst>
          <pc:docMk/>
          <pc:sldMk cId="3782737163" sldId="268"/>
        </pc:sldMkLst>
        <pc:spChg chg="mod">
          <ac:chgData name="adriano trani" userId="S::adriano.trani@students.uniroma2.eu::4b196aba-9dc8-4874-8ffa-16043345769c" providerId="AD" clId="Web-{C70D800B-C8A8-13C9-9B25-828F5D66BED1}" dt="2025-06-10T15:51:37.589" v="243" actId="20577"/>
          <ac:spMkLst>
            <pc:docMk/>
            <pc:sldMk cId="3782737163" sldId="268"/>
            <ac:spMk id="2" creationId="{37F4909B-D433-9106-6622-91224CFE045B}"/>
          </ac:spMkLst>
        </pc:spChg>
        <pc:spChg chg="mod">
          <ac:chgData name="adriano trani" userId="S::adriano.trani@students.uniroma2.eu::4b196aba-9dc8-4874-8ffa-16043345769c" providerId="AD" clId="Web-{C70D800B-C8A8-13C9-9B25-828F5D66BED1}" dt="2025-06-10T15:51:26.308" v="223" actId="20577"/>
          <ac:spMkLst>
            <pc:docMk/>
            <pc:sldMk cId="3782737163" sldId="268"/>
            <ac:spMk id="3" creationId="{F510CDC9-2EDA-D8C2-4456-9DDCF7E61962}"/>
          </ac:spMkLst>
        </pc:spChg>
      </pc:sldChg>
      <pc:sldChg chg="modSp add replId">
        <pc:chgData name="adriano trani" userId="S::adriano.trani@students.uniroma2.eu::4b196aba-9dc8-4874-8ffa-16043345769c" providerId="AD" clId="Web-{C70D800B-C8A8-13C9-9B25-828F5D66BED1}" dt="2025-06-10T15:56:06.615" v="257" actId="20577"/>
        <pc:sldMkLst>
          <pc:docMk/>
          <pc:sldMk cId="2432611202" sldId="285"/>
        </pc:sldMkLst>
        <pc:spChg chg="mod">
          <ac:chgData name="adriano trani" userId="S::adriano.trani@students.uniroma2.eu::4b196aba-9dc8-4874-8ffa-16043345769c" providerId="AD" clId="Web-{C70D800B-C8A8-13C9-9B25-828F5D66BED1}" dt="2025-06-10T15:56:06.615" v="257" actId="20577"/>
          <ac:spMkLst>
            <pc:docMk/>
            <pc:sldMk cId="2432611202" sldId="285"/>
            <ac:spMk id="2" creationId="{5DCF23D4-5626-8B99-A30E-E449F0603F91}"/>
          </ac:spMkLst>
        </pc:spChg>
      </pc:sldChg>
    </pc:docChg>
  </pc:docChgLst>
  <pc:docChgLst>
    <pc:chgData name="adriano trani" userId="S::adriano.trani@students.uniroma2.eu::4b196aba-9dc8-4874-8ffa-16043345769c" providerId="AD" clId="Web-{E35BFB1F-DA9C-9650-4492-DB54544E0FED}"/>
    <pc:docChg chg="modSld">
      <pc:chgData name="adriano trani" userId="S::adriano.trani@students.uniroma2.eu::4b196aba-9dc8-4874-8ffa-16043345769c" providerId="AD" clId="Web-{E35BFB1F-DA9C-9650-4492-DB54544E0FED}" dt="2025-06-17T16:40:57.899" v="19"/>
      <pc:docMkLst>
        <pc:docMk/>
      </pc:docMkLst>
      <pc:sldChg chg="modSp">
        <pc:chgData name="adriano trani" userId="S::adriano.trani@students.uniroma2.eu::4b196aba-9dc8-4874-8ffa-16043345769c" providerId="AD" clId="Web-{E35BFB1F-DA9C-9650-4492-DB54544E0FED}" dt="2025-06-17T16:40:45.884" v="18"/>
        <pc:sldMkLst>
          <pc:docMk/>
          <pc:sldMk cId="562955666" sldId="304"/>
        </pc:sldMkLst>
        <pc:picChg chg="mod">
          <ac:chgData name="adriano trani" userId="S::adriano.trani@students.uniroma2.eu::4b196aba-9dc8-4874-8ffa-16043345769c" providerId="AD" clId="Web-{E35BFB1F-DA9C-9650-4492-DB54544E0FED}" dt="2025-06-17T16:40:45.884" v="18"/>
          <ac:picMkLst>
            <pc:docMk/>
            <pc:sldMk cId="562955666" sldId="304"/>
            <ac:picMk id="15" creationId="{9AEC6EF0-98D5-E5DC-61F1-903E0CDEF53F}"/>
          </ac:picMkLst>
        </pc:picChg>
      </pc:sldChg>
      <pc:sldChg chg="modSp">
        <pc:chgData name="adriano trani" userId="S::adriano.trani@students.uniroma2.eu::4b196aba-9dc8-4874-8ffa-16043345769c" providerId="AD" clId="Web-{E35BFB1F-DA9C-9650-4492-DB54544E0FED}" dt="2025-06-17T16:40:57.899" v="19"/>
        <pc:sldMkLst>
          <pc:docMk/>
          <pc:sldMk cId="1921766953" sldId="305"/>
        </pc:sldMkLst>
      </pc:sldChg>
      <pc:sldChg chg="modSp">
        <pc:chgData name="adriano trani" userId="S::adriano.trani@students.uniroma2.eu::4b196aba-9dc8-4874-8ffa-16043345769c" providerId="AD" clId="Web-{E35BFB1F-DA9C-9650-4492-DB54544E0FED}" dt="2025-06-17T16:40:36.462" v="17"/>
        <pc:sldMkLst>
          <pc:docMk/>
          <pc:sldMk cId="3790305234" sldId="306"/>
        </pc:sldMkLst>
      </pc:sldChg>
    </pc:docChg>
  </pc:docChgLst>
  <pc:docChgLst>
    <pc:chgData name="matteo basili" userId="S::matteo.basili@students.uniroma2.eu::71f4734a-30cd-46ca-833f-ad4d84bee974" providerId="AD" clId="Web-{CF0C69EE-9C2F-50DA-4094-0AB9C0975F88}"/>
    <pc:docChg chg="modSld">
      <pc:chgData name="matteo basili" userId="S::matteo.basili@students.uniroma2.eu::71f4734a-30cd-46ca-833f-ad4d84bee974" providerId="AD" clId="Web-{CF0C69EE-9C2F-50DA-4094-0AB9C0975F88}" dt="2025-06-11T22:07:18.345" v="2" actId="20577"/>
      <pc:docMkLst>
        <pc:docMk/>
      </pc:docMkLst>
      <pc:sldChg chg="modSp">
        <pc:chgData name="matteo basili" userId="S::matteo.basili@students.uniroma2.eu::71f4734a-30cd-46ca-833f-ad4d84bee974" providerId="AD" clId="Web-{CF0C69EE-9C2F-50DA-4094-0AB9C0975F88}" dt="2025-06-11T22:07:18.345" v="2" actId="20577"/>
        <pc:sldMkLst>
          <pc:docMk/>
          <pc:sldMk cId="2145418163" sldId="262"/>
        </pc:sldMkLst>
      </pc:sldChg>
    </pc:docChg>
  </pc:docChgLst>
  <pc:docChgLst>
    <pc:chgData name="adriano trani" userId="S::adriano.trani@students.uniroma2.eu::4b196aba-9dc8-4874-8ffa-16043345769c" providerId="AD" clId="Web-{6DDA5C3A-1DBD-645E-04B3-51A10B5EAF7E}"/>
    <pc:docChg chg="addSld modSld sldOrd">
      <pc:chgData name="adriano trani" userId="S::adriano.trani@students.uniroma2.eu::4b196aba-9dc8-4874-8ffa-16043345769c" providerId="AD" clId="Web-{6DDA5C3A-1DBD-645E-04B3-51A10B5EAF7E}" dt="2025-06-11T16:19:58.431" v="931"/>
      <pc:docMkLst>
        <pc:docMk/>
      </pc:docMkLst>
      <pc:sldChg chg="modSp">
        <pc:chgData name="adriano trani" userId="S::adriano.trani@students.uniroma2.eu::4b196aba-9dc8-4874-8ffa-16043345769c" providerId="AD" clId="Web-{6DDA5C3A-1DBD-645E-04B3-51A10B5EAF7E}" dt="2025-06-11T15:25:48.071" v="295" actId="20577"/>
        <pc:sldMkLst>
          <pc:docMk/>
          <pc:sldMk cId="1639141035" sldId="258"/>
        </pc:sldMkLst>
        <pc:spChg chg="mod">
          <ac:chgData name="adriano trani" userId="S::adriano.trani@students.uniroma2.eu::4b196aba-9dc8-4874-8ffa-16043345769c" providerId="AD" clId="Web-{6DDA5C3A-1DBD-645E-04B3-51A10B5EAF7E}" dt="2025-06-11T15:25:48.071" v="295" actId="20577"/>
          <ac:spMkLst>
            <pc:docMk/>
            <pc:sldMk cId="1639141035" sldId="258"/>
            <ac:spMk id="3" creationId="{00000000-0000-0000-0000-000000000000}"/>
          </ac:spMkLst>
        </pc:spChg>
      </pc:sldChg>
      <pc:sldChg chg="ord">
        <pc:chgData name="adriano trani" userId="S::adriano.trani@students.uniroma2.eu::4b196aba-9dc8-4874-8ffa-16043345769c" providerId="AD" clId="Web-{6DDA5C3A-1DBD-645E-04B3-51A10B5EAF7E}" dt="2025-06-11T16:19:58.431" v="931"/>
        <pc:sldMkLst>
          <pc:docMk/>
          <pc:sldMk cId="569750333" sldId="259"/>
        </pc:sldMkLst>
      </pc:sldChg>
      <pc:sldChg chg="modSp">
        <pc:chgData name="adriano trani" userId="S::adriano.trani@students.uniroma2.eu::4b196aba-9dc8-4874-8ffa-16043345769c" providerId="AD" clId="Web-{6DDA5C3A-1DBD-645E-04B3-51A10B5EAF7E}" dt="2025-06-11T15:26:15.463" v="300" actId="20577"/>
        <pc:sldMkLst>
          <pc:docMk/>
          <pc:sldMk cId="2145418163" sldId="262"/>
        </pc:sldMkLst>
      </pc:sldChg>
      <pc:sldChg chg="modSp">
        <pc:chgData name="adriano trani" userId="S::adriano.trani@students.uniroma2.eu::4b196aba-9dc8-4874-8ffa-16043345769c" providerId="AD" clId="Web-{6DDA5C3A-1DBD-645E-04B3-51A10B5EAF7E}" dt="2025-06-11T15:31:58.163" v="372" actId="20577"/>
        <pc:sldMkLst>
          <pc:docMk/>
          <pc:sldMk cId="3782737163" sldId="268"/>
        </pc:sldMkLst>
        <pc:spChg chg="mod">
          <ac:chgData name="adriano trani" userId="S::adriano.trani@students.uniroma2.eu::4b196aba-9dc8-4874-8ffa-16043345769c" providerId="AD" clId="Web-{6DDA5C3A-1DBD-645E-04B3-51A10B5EAF7E}" dt="2025-06-11T15:31:58.163" v="372" actId="20577"/>
          <ac:spMkLst>
            <pc:docMk/>
            <pc:sldMk cId="3782737163" sldId="268"/>
            <ac:spMk id="3" creationId="{F510CDC9-2EDA-D8C2-4456-9DDCF7E61962}"/>
          </ac:spMkLst>
        </pc:spChg>
      </pc:sldChg>
      <pc:sldChg chg="modSp">
        <pc:chgData name="adriano trani" userId="S::adriano.trani@students.uniroma2.eu::4b196aba-9dc8-4874-8ffa-16043345769c" providerId="AD" clId="Web-{6DDA5C3A-1DBD-645E-04B3-51A10B5EAF7E}" dt="2025-06-11T15:18:39.851" v="202" actId="20577"/>
        <pc:sldMkLst>
          <pc:docMk/>
          <pc:sldMk cId="3839428469" sldId="279"/>
        </pc:sldMkLst>
      </pc:sldChg>
      <pc:sldChg chg="modSp">
        <pc:chgData name="adriano trani" userId="S::adriano.trani@students.uniroma2.eu::4b196aba-9dc8-4874-8ffa-16043345769c" providerId="AD" clId="Web-{6DDA5C3A-1DBD-645E-04B3-51A10B5EAF7E}" dt="2025-06-11T15:19:30.572" v="220" actId="20577"/>
        <pc:sldMkLst>
          <pc:docMk/>
          <pc:sldMk cId="1761317341" sldId="280"/>
        </pc:sldMkLst>
      </pc:sldChg>
      <pc:sldChg chg="modSp">
        <pc:chgData name="adriano trani" userId="S::adriano.trani@students.uniroma2.eu::4b196aba-9dc8-4874-8ffa-16043345769c" providerId="AD" clId="Web-{6DDA5C3A-1DBD-645E-04B3-51A10B5EAF7E}" dt="2025-06-11T15:20:23.980" v="243" actId="20577"/>
        <pc:sldMkLst>
          <pc:docMk/>
          <pc:sldMk cId="2778921175" sldId="283"/>
        </pc:sldMkLst>
      </pc:sldChg>
      <pc:sldChg chg="modSp">
        <pc:chgData name="adriano trani" userId="S::adriano.trani@students.uniroma2.eu::4b196aba-9dc8-4874-8ffa-16043345769c" providerId="AD" clId="Web-{6DDA5C3A-1DBD-645E-04B3-51A10B5EAF7E}" dt="2025-06-11T15:33:08.447" v="375" actId="20577"/>
        <pc:sldMkLst>
          <pc:docMk/>
          <pc:sldMk cId="2432611202" sldId="285"/>
        </pc:sldMkLst>
      </pc:sldChg>
      <pc:sldChg chg="modSp">
        <pc:chgData name="adriano trani" userId="S::adriano.trani@students.uniroma2.eu::4b196aba-9dc8-4874-8ffa-16043345769c" providerId="AD" clId="Web-{6DDA5C3A-1DBD-645E-04B3-51A10B5EAF7E}" dt="2025-06-11T15:35:21.171" v="456"/>
        <pc:sldMkLst>
          <pc:docMk/>
          <pc:sldMk cId="2362971947" sldId="287"/>
        </pc:sldMkLst>
      </pc:sldChg>
      <pc:sldChg chg="modSp">
        <pc:chgData name="adriano trani" userId="S::adriano.trani@students.uniroma2.eu::4b196aba-9dc8-4874-8ffa-16043345769c" providerId="AD" clId="Web-{6DDA5C3A-1DBD-645E-04B3-51A10B5EAF7E}" dt="2025-06-11T15:46:56.151" v="744" actId="20577"/>
        <pc:sldMkLst>
          <pc:docMk/>
          <pc:sldMk cId="1580277500" sldId="290"/>
        </pc:sldMkLst>
      </pc:sldChg>
      <pc:sldChg chg="modSp">
        <pc:chgData name="adriano trani" userId="S::adriano.trani@students.uniroma2.eu::4b196aba-9dc8-4874-8ffa-16043345769c" providerId="AD" clId="Web-{6DDA5C3A-1DBD-645E-04B3-51A10B5EAF7E}" dt="2025-06-11T15:57:00.706" v="818" actId="20577"/>
        <pc:sldMkLst>
          <pc:docMk/>
          <pc:sldMk cId="3249536715" sldId="291"/>
        </pc:sldMkLst>
      </pc:sldChg>
      <pc:sldChg chg="modSp">
        <pc:chgData name="adriano trani" userId="S::adriano.trani@students.uniroma2.eu::4b196aba-9dc8-4874-8ffa-16043345769c" providerId="AD" clId="Web-{6DDA5C3A-1DBD-645E-04B3-51A10B5EAF7E}" dt="2025-06-11T15:24:19.708" v="274" actId="20577"/>
        <pc:sldMkLst>
          <pc:docMk/>
          <pc:sldMk cId="1796201520" sldId="294"/>
        </pc:sldMkLst>
      </pc:sldChg>
      <pc:sldChg chg="modSp">
        <pc:chgData name="adriano trani" userId="S::adriano.trani@students.uniroma2.eu::4b196aba-9dc8-4874-8ffa-16043345769c" providerId="AD" clId="Web-{6DDA5C3A-1DBD-645E-04B3-51A10B5EAF7E}" dt="2025-06-11T16:17:26.285" v="930" actId="20577"/>
        <pc:sldMkLst>
          <pc:docMk/>
          <pc:sldMk cId="2772688363" sldId="295"/>
        </pc:sldMkLst>
      </pc:sldChg>
      <pc:sldChg chg="modSp">
        <pc:chgData name="adriano trani" userId="S::adriano.trani@students.uniroma2.eu::4b196aba-9dc8-4874-8ffa-16043345769c" providerId="AD" clId="Web-{6DDA5C3A-1DBD-645E-04B3-51A10B5EAF7E}" dt="2025-06-11T16:04:44.958" v="823" actId="20577"/>
        <pc:sldMkLst>
          <pc:docMk/>
          <pc:sldMk cId="2301268404" sldId="297"/>
        </pc:sldMkLst>
        <pc:spChg chg="mod">
          <ac:chgData name="adriano trani" userId="S::adriano.trani@students.uniroma2.eu::4b196aba-9dc8-4874-8ffa-16043345769c" providerId="AD" clId="Web-{6DDA5C3A-1DBD-645E-04B3-51A10B5EAF7E}" dt="2025-06-11T16:04:44.958" v="823" actId="20577"/>
          <ac:spMkLst>
            <pc:docMk/>
            <pc:sldMk cId="2301268404" sldId="297"/>
            <ac:spMk id="3" creationId="{EA4BAA2B-1DA0-D2BB-F855-D291BB624129}"/>
          </ac:spMkLst>
        </pc:spChg>
      </pc:sldChg>
      <pc:sldChg chg="modSp">
        <pc:chgData name="adriano trani" userId="S::adriano.trani@students.uniroma2.eu::4b196aba-9dc8-4874-8ffa-16043345769c" providerId="AD" clId="Web-{6DDA5C3A-1DBD-645E-04B3-51A10B5EAF7E}" dt="2025-06-11T16:07:36.199" v="860" actId="20577"/>
        <pc:sldMkLst>
          <pc:docMk/>
          <pc:sldMk cId="2448139844" sldId="298"/>
        </pc:sldMkLst>
      </pc:sldChg>
      <pc:sldChg chg="modSp">
        <pc:chgData name="adriano trani" userId="S::adriano.trani@students.uniroma2.eu::4b196aba-9dc8-4874-8ffa-16043345769c" providerId="AD" clId="Web-{6DDA5C3A-1DBD-645E-04B3-51A10B5EAF7E}" dt="2025-06-11T15:04:20.192" v="148" actId="20577"/>
        <pc:sldMkLst>
          <pc:docMk/>
          <pc:sldMk cId="2674435856" sldId="299"/>
        </pc:sldMkLst>
        <pc:spChg chg="mod">
          <ac:chgData name="adriano trani" userId="S::adriano.trani@students.uniroma2.eu::4b196aba-9dc8-4874-8ffa-16043345769c" providerId="AD" clId="Web-{6DDA5C3A-1DBD-645E-04B3-51A10B5EAF7E}" dt="2025-06-11T15:04:20.192" v="148" actId="20577"/>
          <ac:spMkLst>
            <pc:docMk/>
            <pc:sldMk cId="2674435856" sldId="299"/>
            <ac:spMk id="3" creationId="{08534BB8-976D-598A-5978-CD464B9C5C34}"/>
          </ac:spMkLst>
        </pc:spChg>
      </pc:sldChg>
      <pc:sldChg chg="modSp add replId">
        <pc:chgData name="adriano trani" userId="S::adriano.trani@students.uniroma2.eu::4b196aba-9dc8-4874-8ffa-16043345769c" providerId="AD" clId="Web-{6DDA5C3A-1DBD-645E-04B3-51A10B5EAF7E}" dt="2025-06-11T15:45:21.116" v="700" actId="20577"/>
        <pc:sldMkLst>
          <pc:docMk/>
          <pc:sldMk cId="1594268009" sldId="300"/>
        </pc:sldMkLst>
      </pc:sldChg>
    </pc:docChg>
  </pc:docChgLst>
  <pc:docChgLst>
    <pc:chgData name="matteo basili" userId="S::matteo.basili@students.uniroma2.eu::71f4734a-30cd-46ca-833f-ad4d84bee974" providerId="AD" clId="Web-{19ED3C66-A23C-CFA2-AAB6-53300C07B027}"/>
    <pc:docChg chg="addSld delSld modSld sldOrd">
      <pc:chgData name="matteo basili" userId="S::matteo.basili@students.uniroma2.eu::71f4734a-30cd-46ca-833f-ad4d84bee974" providerId="AD" clId="Web-{19ED3C66-A23C-CFA2-AAB6-53300C07B027}" dt="2025-06-17T14:49:30.155" v="768" actId="20577"/>
      <pc:docMkLst>
        <pc:docMk/>
      </pc:docMkLst>
      <pc:sldChg chg="modSp">
        <pc:chgData name="matteo basili" userId="S::matteo.basili@students.uniroma2.eu::71f4734a-30cd-46ca-833f-ad4d84bee974" providerId="AD" clId="Web-{19ED3C66-A23C-CFA2-AAB6-53300C07B027}" dt="2025-06-17T11:45:29.876" v="2" actId="20577"/>
        <pc:sldMkLst>
          <pc:docMk/>
          <pc:sldMk cId="1481724606" sldId="256"/>
        </pc:sldMkLst>
        <pc:spChg chg="mod">
          <ac:chgData name="matteo basili" userId="S::matteo.basili@students.uniroma2.eu::71f4734a-30cd-46ca-833f-ad4d84bee974" providerId="AD" clId="Web-{19ED3C66-A23C-CFA2-AAB6-53300C07B027}" dt="2025-06-17T11:45:29.876" v="2" actId="20577"/>
          <ac:spMkLst>
            <pc:docMk/>
            <pc:sldMk cId="1481724606" sldId="256"/>
            <ac:spMk id="2" creationId="{00000000-0000-0000-0000-000000000000}"/>
          </ac:spMkLst>
        </pc:spChg>
      </pc:sldChg>
      <pc:sldChg chg="modSp">
        <pc:chgData name="matteo basili" userId="S::matteo.basili@students.uniroma2.eu::71f4734a-30cd-46ca-833f-ad4d84bee974" providerId="AD" clId="Web-{19ED3C66-A23C-CFA2-AAB6-53300C07B027}" dt="2025-06-17T13:54:57.066" v="587" actId="20577"/>
        <pc:sldMkLst>
          <pc:docMk/>
          <pc:sldMk cId="4113039432" sldId="257"/>
        </pc:sldMkLst>
        <pc:spChg chg="mod">
          <ac:chgData name="matteo basili" userId="S::matteo.basili@students.uniroma2.eu::71f4734a-30cd-46ca-833f-ad4d84bee974" providerId="AD" clId="Web-{19ED3C66-A23C-CFA2-AAB6-53300C07B027}" dt="2025-06-17T13:54:57.066" v="587" actId="20577"/>
          <ac:spMkLst>
            <pc:docMk/>
            <pc:sldMk cId="4113039432" sldId="257"/>
            <ac:spMk id="3" creationId="{00000000-0000-0000-0000-000000000000}"/>
          </ac:spMkLst>
        </pc:spChg>
      </pc:sldChg>
      <pc:sldChg chg="modSp">
        <pc:chgData name="matteo basili" userId="S::matteo.basili@students.uniroma2.eu::71f4734a-30cd-46ca-833f-ad4d84bee974" providerId="AD" clId="Web-{19ED3C66-A23C-CFA2-AAB6-53300C07B027}" dt="2025-06-17T13:53:08.870" v="564" actId="20577"/>
        <pc:sldMkLst>
          <pc:docMk/>
          <pc:sldMk cId="1639141035" sldId="258"/>
        </pc:sldMkLst>
        <pc:spChg chg="mod">
          <ac:chgData name="matteo basili" userId="S::matteo.basili@students.uniroma2.eu::71f4734a-30cd-46ca-833f-ad4d84bee974" providerId="AD" clId="Web-{19ED3C66-A23C-CFA2-AAB6-53300C07B027}" dt="2025-06-17T13:53:08.870" v="564" actId="20577"/>
          <ac:spMkLst>
            <pc:docMk/>
            <pc:sldMk cId="1639141035" sldId="258"/>
            <ac:spMk id="3" creationId="{00000000-0000-0000-0000-000000000000}"/>
          </ac:spMkLst>
        </pc:spChg>
      </pc:sldChg>
      <pc:sldChg chg="modSp">
        <pc:chgData name="matteo basili" userId="S::matteo.basili@students.uniroma2.eu::71f4734a-30cd-46ca-833f-ad4d84bee974" providerId="AD" clId="Web-{19ED3C66-A23C-CFA2-AAB6-53300C07B027}" dt="2025-06-17T14:11:21.770" v="659" actId="20577"/>
        <pc:sldMkLst>
          <pc:docMk/>
          <pc:sldMk cId="2145418163" sldId="262"/>
        </pc:sldMkLst>
      </pc:sldChg>
      <pc:sldChg chg="modSp">
        <pc:chgData name="matteo basili" userId="S::matteo.basili@students.uniroma2.eu::71f4734a-30cd-46ca-833f-ad4d84bee974" providerId="AD" clId="Web-{19ED3C66-A23C-CFA2-AAB6-53300C07B027}" dt="2025-06-17T14:06:35.138" v="598" actId="20577"/>
        <pc:sldMkLst>
          <pc:docMk/>
          <pc:sldMk cId="2164721941" sldId="267"/>
        </pc:sldMkLst>
        <pc:spChg chg="mod">
          <ac:chgData name="matteo basili" userId="S::matteo.basili@students.uniroma2.eu::71f4734a-30cd-46ca-833f-ad4d84bee974" providerId="AD" clId="Web-{19ED3C66-A23C-CFA2-AAB6-53300C07B027}" dt="2025-06-17T14:06:35.138" v="598" actId="20577"/>
          <ac:spMkLst>
            <pc:docMk/>
            <pc:sldMk cId="2164721941" sldId="267"/>
            <ac:spMk id="3" creationId="{0B752FFF-EB8E-7183-5EFB-C53935A58FEB}"/>
          </ac:spMkLst>
        </pc:spChg>
      </pc:sldChg>
      <pc:sldChg chg="modSp">
        <pc:chgData name="matteo basili" userId="S::matteo.basili@students.uniroma2.eu::71f4734a-30cd-46ca-833f-ad4d84bee974" providerId="AD" clId="Web-{19ED3C66-A23C-CFA2-AAB6-53300C07B027}" dt="2025-06-17T14:08:03.035" v="616" actId="20577"/>
        <pc:sldMkLst>
          <pc:docMk/>
          <pc:sldMk cId="3782737163" sldId="268"/>
        </pc:sldMkLst>
        <pc:spChg chg="mod">
          <ac:chgData name="matteo basili" userId="S::matteo.basili@students.uniroma2.eu::71f4734a-30cd-46ca-833f-ad4d84bee974" providerId="AD" clId="Web-{19ED3C66-A23C-CFA2-AAB6-53300C07B027}" dt="2025-06-17T14:08:03.035" v="616" actId="20577"/>
          <ac:spMkLst>
            <pc:docMk/>
            <pc:sldMk cId="3782737163" sldId="268"/>
            <ac:spMk id="3" creationId="{F510CDC9-2EDA-D8C2-4456-9DDCF7E61962}"/>
          </ac:spMkLst>
        </pc:spChg>
      </pc:sldChg>
      <pc:sldChg chg="modSp">
        <pc:chgData name="matteo basili" userId="S::matteo.basili@students.uniroma2.eu::71f4734a-30cd-46ca-833f-ad4d84bee974" providerId="AD" clId="Web-{19ED3C66-A23C-CFA2-AAB6-53300C07B027}" dt="2025-06-17T14:07:35.861" v="607" actId="20577"/>
        <pc:sldMkLst>
          <pc:docMk/>
          <pc:sldMk cId="3654942448" sldId="269"/>
        </pc:sldMkLst>
        <pc:spChg chg="mod">
          <ac:chgData name="matteo basili" userId="S::matteo.basili@students.uniroma2.eu::71f4734a-30cd-46ca-833f-ad4d84bee974" providerId="AD" clId="Web-{19ED3C66-A23C-CFA2-AAB6-53300C07B027}" dt="2025-06-17T14:07:35.861" v="607" actId="20577"/>
          <ac:spMkLst>
            <pc:docMk/>
            <pc:sldMk cId="3654942448" sldId="269"/>
            <ac:spMk id="3" creationId="{33EBF615-AC8C-3EF1-0AD7-48C20A3A46A6}"/>
          </ac:spMkLst>
        </pc:spChg>
      </pc:sldChg>
      <pc:sldChg chg="delSp modSp del">
        <pc:chgData name="matteo basili" userId="S::matteo.basili@students.uniroma2.eu::71f4734a-30cd-46ca-833f-ad4d84bee974" providerId="AD" clId="Web-{19ED3C66-A23C-CFA2-AAB6-53300C07B027}" dt="2025-06-17T13:11:20.669" v="266"/>
        <pc:sldMkLst>
          <pc:docMk/>
          <pc:sldMk cId="2362971947" sldId="287"/>
        </pc:sldMkLst>
      </pc:sldChg>
      <pc:sldChg chg="modSp">
        <pc:chgData name="matteo basili" userId="S::matteo.basili@students.uniroma2.eu::71f4734a-30cd-46ca-833f-ad4d84bee974" providerId="AD" clId="Web-{19ED3C66-A23C-CFA2-AAB6-53300C07B027}" dt="2025-06-17T14:09:16.291" v="630" actId="20577"/>
        <pc:sldMkLst>
          <pc:docMk/>
          <pc:sldMk cId="1580277500" sldId="290"/>
        </pc:sldMkLst>
      </pc:sldChg>
      <pc:sldChg chg="modSp">
        <pc:chgData name="matteo basili" userId="S::matteo.basili@students.uniroma2.eu::71f4734a-30cd-46ca-833f-ad4d84bee974" providerId="AD" clId="Web-{19ED3C66-A23C-CFA2-AAB6-53300C07B027}" dt="2025-06-17T14:09:43.106" v="639" actId="20577"/>
        <pc:sldMkLst>
          <pc:docMk/>
          <pc:sldMk cId="3249536715" sldId="291"/>
        </pc:sldMkLst>
      </pc:sldChg>
      <pc:sldChg chg="delSp modSp">
        <pc:chgData name="matteo basili" userId="S::matteo.basili@students.uniroma2.eu::71f4734a-30cd-46ca-833f-ad4d84bee974" providerId="AD" clId="Web-{19ED3C66-A23C-CFA2-AAB6-53300C07B027}" dt="2025-06-17T13:49:44.619" v="562"/>
        <pc:sldMkLst>
          <pc:docMk/>
          <pc:sldMk cId="1796201520" sldId="294"/>
        </pc:sldMkLst>
        <pc:spChg chg="mod">
          <ac:chgData name="matteo basili" userId="S::matteo.basili@students.uniroma2.eu::71f4734a-30cd-46ca-833f-ad4d84bee974" providerId="AD" clId="Web-{19ED3C66-A23C-CFA2-AAB6-53300C07B027}" dt="2025-06-17T13:34:48.016" v="406" actId="20577"/>
          <ac:spMkLst>
            <pc:docMk/>
            <pc:sldMk cId="1796201520" sldId="294"/>
            <ac:spMk id="2" creationId="{F930868B-8A78-DDEE-583D-72F82AE49EC3}"/>
          </ac:spMkLst>
        </pc:spChg>
        <pc:graphicFrameChg chg="mod modGraphic">
          <ac:chgData name="matteo basili" userId="S::matteo.basili@students.uniroma2.eu::71f4734a-30cd-46ca-833f-ad4d84bee974" providerId="AD" clId="Web-{19ED3C66-A23C-CFA2-AAB6-53300C07B027}" dt="2025-06-17T13:49:22.102" v="558"/>
          <ac:graphicFrameMkLst>
            <pc:docMk/>
            <pc:sldMk cId="1796201520" sldId="294"/>
            <ac:graphicFrameMk id="4" creationId="{1BEE77E8-8B8F-4EA0-A6B7-2A0018558F1C}"/>
          </ac:graphicFrameMkLst>
        </pc:graphicFrameChg>
      </pc:sldChg>
      <pc:sldChg chg="modSp">
        <pc:chgData name="matteo basili" userId="S::matteo.basili@students.uniroma2.eu::71f4734a-30cd-46ca-833f-ad4d84bee974" providerId="AD" clId="Web-{19ED3C66-A23C-CFA2-AAB6-53300C07B027}" dt="2025-06-17T14:12:56.184" v="664" actId="20577"/>
        <pc:sldMkLst>
          <pc:docMk/>
          <pc:sldMk cId="2772688363" sldId="295"/>
        </pc:sldMkLst>
      </pc:sldChg>
      <pc:sldChg chg="modSp">
        <pc:chgData name="matteo basili" userId="S::matteo.basili@students.uniroma2.eu::71f4734a-30cd-46ca-833f-ad4d84bee974" providerId="AD" clId="Web-{19ED3C66-A23C-CFA2-AAB6-53300C07B027}" dt="2025-06-17T14:12:50.168" v="663" actId="20577"/>
        <pc:sldMkLst>
          <pc:docMk/>
          <pc:sldMk cId="2301268404" sldId="297"/>
        </pc:sldMkLst>
        <pc:spChg chg="mod">
          <ac:chgData name="matteo basili" userId="S::matteo.basili@students.uniroma2.eu::71f4734a-30cd-46ca-833f-ad4d84bee974" providerId="AD" clId="Web-{19ED3C66-A23C-CFA2-AAB6-53300C07B027}" dt="2025-06-17T12:16:12.905" v="146" actId="20577"/>
          <ac:spMkLst>
            <pc:docMk/>
            <pc:sldMk cId="2301268404" sldId="297"/>
            <ac:spMk id="2" creationId="{BB42F81C-76A5-78FA-B7AB-E77BDDBA3672}"/>
          </ac:spMkLst>
        </pc:spChg>
        <pc:spChg chg="mod">
          <ac:chgData name="matteo basili" userId="S::matteo.basili@students.uniroma2.eu::71f4734a-30cd-46ca-833f-ad4d84bee974" providerId="AD" clId="Web-{19ED3C66-A23C-CFA2-AAB6-53300C07B027}" dt="2025-06-17T14:12:50.168" v="663" actId="20577"/>
          <ac:spMkLst>
            <pc:docMk/>
            <pc:sldMk cId="2301268404" sldId="297"/>
            <ac:spMk id="3" creationId="{EA4BAA2B-1DA0-D2BB-F855-D291BB624129}"/>
          </ac:spMkLst>
        </pc:spChg>
      </pc:sldChg>
      <pc:sldChg chg="modSp del">
        <pc:chgData name="matteo basili" userId="S::matteo.basili@students.uniroma2.eu::71f4734a-30cd-46ca-833f-ad4d84bee974" providerId="AD" clId="Web-{19ED3C66-A23C-CFA2-AAB6-53300C07B027}" dt="2025-06-17T12:15:06.622" v="130"/>
        <pc:sldMkLst>
          <pc:docMk/>
          <pc:sldMk cId="2448139844" sldId="298"/>
        </pc:sldMkLst>
      </pc:sldChg>
      <pc:sldChg chg="modSp">
        <pc:chgData name="matteo basili" userId="S::matteo.basili@students.uniroma2.eu::71f4734a-30cd-46ca-833f-ad4d84bee974" providerId="AD" clId="Web-{19ED3C66-A23C-CFA2-AAB6-53300C07B027}" dt="2025-06-17T14:08:55.165" v="625" actId="20577"/>
        <pc:sldMkLst>
          <pc:docMk/>
          <pc:sldMk cId="2674435856" sldId="299"/>
        </pc:sldMkLst>
        <pc:spChg chg="mod">
          <ac:chgData name="matteo basili" userId="S::matteo.basili@students.uniroma2.eu::71f4734a-30cd-46ca-833f-ad4d84bee974" providerId="AD" clId="Web-{19ED3C66-A23C-CFA2-AAB6-53300C07B027}" dt="2025-06-17T14:08:55.165" v="625" actId="20577"/>
          <ac:spMkLst>
            <pc:docMk/>
            <pc:sldMk cId="2674435856" sldId="299"/>
            <ac:spMk id="3" creationId="{08534BB8-976D-598A-5978-CD464B9C5C34}"/>
          </ac:spMkLst>
        </pc:spChg>
      </pc:sldChg>
      <pc:sldChg chg="modSp">
        <pc:chgData name="matteo basili" userId="S::matteo.basili@students.uniroma2.eu::71f4734a-30cd-46ca-833f-ad4d84bee974" providerId="AD" clId="Web-{19ED3C66-A23C-CFA2-AAB6-53300C07B027}" dt="2025-06-17T14:09:28.542" v="634" actId="20577"/>
        <pc:sldMkLst>
          <pc:docMk/>
          <pc:sldMk cId="1594268009" sldId="300"/>
        </pc:sldMkLst>
      </pc:sldChg>
      <pc:sldChg chg="modSp">
        <pc:chgData name="matteo basili" userId="S::matteo.basili@students.uniroma2.eu::71f4734a-30cd-46ca-833f-ad4d84bee974" providerId="AD" clId="Web-{19ED3C66-A23C-CFA2-AAB6-53300C07B027}" dt="2025-06-17T14:07:23.782" v="604" actId="20577"/>
        <pc:sldMkLst>
          <pc:docMk/>
          <pc:sldMk cId="3258852387" sldId="301"/>
        </pc:sldMkLst>
        <pc:spChg chg="mod">
          <ac:chgData name="matteo basili" userId="S::matteo.basili@students.uniroma2.eu::71f4734a-30cd-46ca-833f-ad4d84bee974" providerId="AD" clId="Web-{19ED3C66-A23C-CFA2-AAB6-53300C07B027}" dt="2025-06-17T14:07:23.782" v="604" actId="20577"/>
          <ac:spMkLst>
            <pc:docMk/>
            <pc:sldMk cId="3258852387" sldId="301"/>
            <ac:spMk id="3" creationId="{6C2111E4-14C0-0833-9520-5B4899DE35EF}"/>
          </ac:spMkLst>
        </pc:spChg>
      </pc:sldChg>
      <pc:sldChg chg="modSp add replId">
        <pc:chgData name="matteo basili" userId="S::matteo.basili@students.uniroma2.eu::71f4734a-30cd-46ca-833f-ad4d84bee974" providerId="AD" clId="Web-{19ED3C66-A23C-CFA2-AAB6-53300C07B027}" dt="2025-06-17T14:10:52.862" v="654" actId="20577"/>
        <pc:sldMkLst>
          <pc:docMk/>
          <pc:sldMk cId="3823637395" sldId="308"/>
        </pc:sldMkLst>
        <pc:spChg chg="mod">
          <ac:chgData name="matteo basili" userId="S::matteo.basili@students.uniroma2.eu::71f4734a-30cd-46ca-833f-ad4d84bee974" providerId="AD" clId="Web-{19ED3C66-A23C-CFA2-AAB6-53300C07B027}" dt="2025-06-17T13:33:37.480" v="391" actId="20577"/>
          <ac:spMkLst>
            <pc:docMk/>
            <pc:sldMk cId="3823637395" sldId="308"/>
            <ac:spMk id="2" creationId="{80751507-F355-EBDE-44F7-8D47A4E82D0E}"/>
          </ac:spMkLst>
        </pc:spChg>
        <pc:spChg chg="mod">
          <ac:chgData name="matteo basili" userId="S::matteo.basili@students.uniroma2.eu::71f4734a-30cd-46ca-833f-ad4d84bee974" providerId="AD" clId="Web-{19ED3C66-A23C-CFA2-AAB6-53300C07B027}" dt="2025-06-17T14:10:52.862" v="654" actId="20577"/>
          <ac:spMkLst>
            <pc:docMk/>
            <pc:sldMk cId="3823637395" sldId="308"/>
            <ac:spMk id="3" creationId="{7CCC51F7-06BE-3B8A-D917-7FDEFEC65BD4}"/>
          </ac:spMkLst>
        </pc:spChg>
      </pc:sldChg>
      <pc:sldChg chg="modSp add replId">
        <pc:chgData name="matteo basili" userId="S::matteo.basili@students.uniroma2.eu::71f4734a-30cd-46ca-833f-ad4d84bee974" providerId="AD" clId="Web-{19ED3C66-A23C-CFA2-AAB6-53300C07B027}" dt="2025-06-17T14:13:02.559" v="665" actId="20577"/>
        <pc:sldMkLst>
          <pc:docMk/>
          <pc:sldMk cId="2782221702" sldId="309"/>
        </pc:sldMkLst>
      </pc:sldChg>
      <pc:sldChg chg="modSp add ord replId">
        <pc:chgData name="matteo basili" userId="S::matteo.basili@students.uniroma2.eu::71f4734a-30cd-46ca-833f-ad4d84bee974" providerId="AD" clId="Web-{19ED3C66-A23C-CFA2-AAB6-53300C07B027}" dt="2025-06-17T14:34:10.738" v="668" actId="20577"/>
        <pc:sldMkLst>
          <pc:docMk/>
          <pc:sldMk cId="1395198075" sldId="310"/>
        </pc:sldMkLst>
      </pc:sldChg>
      <pc:sldChg chg="modSp add replId">
        <pc:chgData name="matteo basili" userId="S::matteo.basili@students.uniroma2.eu::71f4734a-30cd-46ca-833f-ad4d84bee974" providerId="AD" clId="Web-{19ED3C66-A23C-CFA2-AAB6-53300C07B027}" dt="2025-06-17T14:34:15.911" v="670" actId="20577"/>
        <pc:sldMkLst>
          <pc:docMk/>
          <pc:sldMk cId="1701220661" sldId="311"/>
        </pc:sldMkLst>
      </pc:sldChg>
      <pc:sldChg chg="addSp delSp modSp add ord replId">
        <pc:chgData name="matteo basili" userId="S::matteo.basili@students.uniroma2.eu::71f4734a-30cd-46ca-833f-ad4d84bee974" providerId="AD" clId="Web-{19ED3C66-A23C-CFA2-AAB6-53300C07B027}" dt="2025-06-17T14:49:30.155" v="768" actId="20577"/>
        <pc:sldMkLst>
          <pc:docMk/>
          <pc:sldMk cId="1803785488" sldId="312"/>
        </pc:sldMkLst>
        <pc:spChg chg="mod">
          <ac:chgData name="matteo basili" userId="S::matteo.basili@students.uniroma2.eu::71f4734a-30cd-46ca-833f-ad4d84bee974" providerId="AD" clId="Web-{19ED3C66-A23C-CFA2-AAB6-53300C07B027}" dt="2025-06-17T14:36:36.203" v="685" actId="20577"/>
          <ac:spMkLst>
            <pc:docMk/>
            <pc:sldMk cId="1803785488" sldId="312"/>
            <ac:spMk id="2" creationId="{F8630395-0B0D-A45D-D34E-5068B1CBBDD6}"/>
          </ac:spMkLst>
        </pc:spChg>
      </pc:sldChg>
    </pc:docChg>
  </pc:docChgLst>
  <pc:docChgLst>
    <pc:chgData name="matteo basili" userId="S::matteo.basili@students.uniroma2.eu::71f4734a-30cd-46ca-833f-ad4d84bee974" providerId="AD" clId="Web-{98FAF5BA-646A-49CB-61F0-D61A8110FFBF}"/>
    <pc:docChg chg="addSld delSld modSld">
      <pc:chgData name="matteo basili" userId="S::matteo.basili@students.uniroma2.eu::71f4734a-30cd-46ca-833f-ad4d84bee974" providerId="AD" clId="Web-{98FAF5BA-646A-49CB-61F0-D61A8110FFBF}" dt="2025-06-17T21:34:45.306" v="281" actId="20577"/>
      <pc:docMkLst>
        <pc:docMk/>
      </pc:docMkLst>
      <pc:sldChg chg="modSp">
        <pc:chgData name="matteo basili" userId="S::matteo.basili@students.uniroma2.eu::71f4734a-30cd-46ca-833f-ad4d84bee974" providerId="AD" clId="Web-{98FAF5BA-646A-49CB-61F0-D61A8110FFBF}" dt="2025-06-17T20:15:39.313" v="109" actId="20577"/>
        <pc:sldMkLst>
          <pc:docMk/>
          <pc:sldMk cId="3782737163" sldId="268"/>
        </pc:sldMkLst>
        <pc:spChg chg="mod">
          <ac:chgData name="matteo basili" userId="S::matteo.basili@students.uniroma2.eu::71f4734a-30cd-46ca-833f-ad4d84bee974" providerId="AD" clId="Web-{98FAF5BA-646A-49CB-61F0-D61A8110FFBF}" dt="2025-06-17T20:15:39.313" v="109" actId="20577"/>
          <ac:spMkLst>
            <pc:docMk/>
            <pc:sldMk cId="3782737163" sldId="268"/>
            <ac:spMk id="3" creationId="{F510CDC9-2EDA-D8C2-4456-9DDCF7E61962}"/>
          </ac:spMkLst>
        </pc:spChg>
      </pc:sldChg>
      <pc:sldChg chg="mod modShow">
        <pc:chgData name="matteo basili" userId="S::matteo.basili@students.uniroma2.eu::71f4734a-30cd-46ca-833f-ad4d84bee974" providerId="AD" clId="Web-{98FAF5BA-646A-49CB-61F0-D61A8110FFBF}" dt="2025-06-17T20:09:14.364" v="103"/>
        <pc:sldMkLst>
          <pc:docMk/>
          <pc:sldMk cId="1580277500" sldId="290"/>
        </pc:sldMkLst>
      </pc:sldChg>
      <pc:sldChg chg="mod modShow">
        <pc:chgData name="matteo basili" userId="S::matteo.basili@students.uniroma2.eu::71f4734a-30cd-46ca-833f-ad4d84bee974" providerId="AD" clId="Web-{98FAF5BA-646A-49CB-61F0-D61A8110FFBF}" dt="2025-06-17T20:09:24.177" v="105"/>
        <pc:sldMkLst>
          <pc:docMk/>
          <pc:sldMk cId="3249536715" sldId="291"/>
        </pc:sldMkLst>
      </pc:sldChg>
      <pc:sldChg chg="modSp">
        <pc:chgData name="matteo basili" userId="S::matteo.basili@students.uniroma2.eu::71f4734a-30cd-46ca-833f-ad4d84bee974" providerId="AD" clId="Web-{98FAF5BA-646A-49CB-61F0-D61A8110FFBF}" dt="2025-06-17T21:14:15.321" v="126" actId="20577"/>
        <pc:sldMkLst>
          <pc:docMk/>
          <pc:sldMk cId="2301268404" sldId="297"/>
        </pc:sldMkLst>
        <pc:spChg chg="mod">
          <ac:chgData name="matteo basili" userId="S::matteo.basili@students.uniroma2.eu::71f4734a-30cd-46ca-833f-ad4d84bee974" providerId="AD" clId="Web-{98FAF5BA-646A-49CB-61F0-D61A8110FFBF}" dt="2025-06-17T21:14:15.321" v="126" actId="20577"/>
          <ac:spMkLst>
            <pc:docMk/>
            <pc:sldMk cId="2301268404" sldId="297"/>
            <ac:spMk id="3" creationId="{EA4BAA2B-1DA0-D2BB-F855-D291BB624129}"/>
          </ac:spMkLst>
        </pc:spChg>
      </pc:sldChg>
      <pc:sldChg chg="mod modShow">
        <pc:chgData name="matteo basili" userId="S::matteo.basili@students.uniroma2.eu::71f4734a-30cd-46ca-833f-ad4d84bee974" providerId="AD" clId="Web-{98FAF5BA-646A-49CB-61F0-D61A8110FFBF}" dt="2025-06-17T20:09:17.598" v="104"/>
        <pc:sldMkLst>
          <pc:docMk/>
          <pc:sldMk cId="1594268009" sldId="300"/>
        </pc:sldMkLst>
      </pc:sldChg>
      <pc:sldChg chg="modSp">
        <pc:chgData name="matteo basili" userId="S::matteo.basili@students.uniroma2.eu::71f4734a-30cd-46ca-833f-ad4d84bee974" providerId="AD" clId="Web-{98FAF5BA-646A-49CB-61F0-D61A8110FFBF}" dt="2025-06-17T21:17:40.531" v="151" actId="20577"/>
        <pc:sldMkLst>
          <pc:docMk/>
          <pc:sldMk cId="2782221702" sldId="309"/>
        </pc:sldMkLst>
      </pc:sldChg>
      <pc:sldChg chg="modSp">
        <pc:chgData name="matteo basili" userId="S::matteo.basili@students.uniroma2.eu::71f4734a-30cd-46ca-833f-ad4d84bee974" providerId="AD" clId="Web-{98FAF5BA-646A-49CB-61F0-D61A8110FFBF}" dt="2025-06-17T21:21:57.150" v="172" actId="20577"/>
        <pc:sldMkLst>
          <pc:docMk/>
          <pc:sldMk cId="1395198075" sldId="310"/>
        </pc:sldMkLst>
      </pc:sldChg>
      <pc:sldChg chg="modSp">
        <pc:chgData name="matteo basili" userId="S::matteo.basili@students.uniroma2.eu::71f4734a-30cd-46ca-833f-ad4d84bee974" providerId="AD" clId="Web-{98FAF5BA-646A-49CB-61F0-D61A8110FFBF}" dt="2025-06-17T21:34:45.306" v="281" actId="20577"/>
        <pc:sldMkLst>
          <pc:docMk/>
          <pc:sldMk cId="1701220661" sldId="311"/>
        </pc:sldMkLst>
      </pc:sldChg>
      <pc:sldChg chg="addSp delSp modSp">
        <pc:chgData name="matteo basili" userId="S::matteo.basili@students.uniroma2.eu::71f4734a-30cd-46ca-833f-ad4d84bee974" providerId="AD" clId="Web-{98FAF5BA-646A-49CB-61F0-D61A8110FFBF}" dt="2025-06-17T17:59:10.475" v="22" actId="1076"/>
        <pc:sldMkLst>
          <pc:docMk/>
          <pc:sldMk cId="1671592378" sldId="313"/>
        </pc:sldMkLst>
        <pc:picChg chg="add mod">
          <ac:chgData name="matteo basili" userId="S::matteo.basili@students.uniroma2.eu::71f4734a-30cd-46ca-833f-ad4d84bee974" providerId="AD" clId="Web-{98FAF5BA-646A-49CB-61F0-D61A8110FFBF}" dt="2025-06-17T17:59:10.475" v="22" actId="1076"/>
          <ac:picMkLst>
            <pc:docMk/>
            <pc:sldMk cId="1671592378" sldId="313"/>
            <ac:picMk id="6" creationId="{61554DE0-7835-FD13-833D-A620EA73556C}"/>
          </ac:picMkLst>
        </pc:picChg>
      </pc:sldChg>
      <pc:sldChg chg="modSp add del replId">
        <pc:chgData name="matteo basili" userId="S::matteo.basili@students.uniroma2.eu::71f4734a-30cd-46ca-833f-ad4d84bee974" providerId="AD" clId="Web-{98FAF5BA-646A-49CB-61F0-D61A8110FFBF}" dt="2025-06-17T18:11:59.645" v="102"/>
        <pc:sldMkLst>
          <pc:docMk/>
          <pc:sldMk cId="1154474577" sldId="314"/>
        </pc:sldMkLst>
      </pc:sldChg>
      <pc:sldChg chg="addSp delSp modSp add del replId">
        <pc:chgData name="matteo basili" userId="S::matteo.basili@students.uniroma2.eu::71f4734a-30cd-46ca-833f-ad4d84bee974" providerId="AD" clId="Web-{98FAF5BA-646A-49CB-61F0-D61A8110FFBF}" dt="2025-06-17T17:59:45.538" v="23"/>
        <pc:sldMkLst>
          <pc:docMk/>
          <pc:sldMk cId="2193892803" sldId="314"/>
        </pc:sldMkLst>
      </pc:sldChg>
    </pc:docChg>
  </pc:docChgLst>
  <pc:docChgLst>
    <pc:chgData name="matteo basili" userId="S::matteo.basili@students.uniroma2.eu::71f4734a-30cd-46ca-833f-ad4d84bee974" providerId="AD" clId="Web-{0B7B8E5C-DA6A-B274-B992-8493282F0192}"/>
    <pc:docChg chg="modSld">
      <pc:chgData name="matteo basili" userId="S::matteo.basili@students.uniroma2.eu::71f4734a-30cd-46ca-833f-ad4d84bee974" providerId="AD" clId="Web-{0B7B8E5C-DA6A-B274-B992-8493282F0192}" dt="2025-05-12T15:39:56.855" v="15" actId="20577"/>
      <pc:docMkLst>
        <pc:docMk/>
      </pc:docMkLst>
      <pc:sldChg chg="modSp">
        <pc:chgData name="matteo basili" userId="S::matteo.basili@students.uniroma2.eu::71f4734a-30cd-46ca-833f-ad4d84bee974" providerId="AD" clId="Web-{0B7B8E5C-DA6A-B274-B992-8493282F0192}" dt="2025-05-12T15:39:56.855" v="15" actId="20577"/>
        <pc:sldMkLst>
          <pc:docMk/>
          <pc:sldMk cId="1481724606" sldId="256"/>
        </pc:sldMkLst>
      </pc:sldChg>
    </pc:docChg>
  </pc:docChgLst>
  <pc:docChgLst>
    <pc:chgData name="adriano trani" userId="S::adriano.trani@students.uniroma2.eu::4b196aba-9dc8-4874-8ffa-16043345769c" providerId="AD" clId="Web-{41795D9C-13E4-DFA5-29D5-958428DA63E0}"/>
    <pc:docChg chg="modSld">
      <pc:chgData name="adriano trani" userId="S::adriano.trani@students.uniroma2.eu::4b196aba-9dc8-4874-8ffa-16043345769c" providerId="AD" clId="Web-{41795D9C-13E4-DFA5-29D5-958428DA63E0}" dt="2025-07-09T22:23:41.879" v="34"/>
      <pc:docMkLst>
        <pc:docMk/>
      </pc:docMkLst>
      <pc:sldChg chg="modSp">
        <pc:chgData name="adriano trani" userId="S::adriano.trani@students.uniroma2.eu::4b196aba-9dc8-4874-8ffa-16043345769c" providerId="AD" clId="Web-{41795D9C-13E4-DFA5-29D5-958428DA63E0}" dt="2025-07-09T21:56:43.612" v="16" actId="1076"/>
        <pc:sldMkLst>
          <pc:docMk/>
          <pc:sldMk cId="562955666" sldId="304"/>
        </pc:sldMkLst>
        <pc:picChg chg="mod">
          <ac:chgData name="adriano trani" userId="S::adriano.trani@students.uniroma2.eu::4b196aba-9dc8-4874-8ffa-16043345769c" providerId="AD" clId="Web-{41795D9C-13E4-DFA5-29D5-958428DA63E0}" dt="2025-07-09T21:56:43.612" v="16" actId="1076"/>
          <ac:picMkLst>
            <pc:docMk/>
            <pc:sldMk cId="562955666" sldId="304"/>
            <ac:picMk id="15" creationId="{9AEC6EF0-98D5-E5DC-61F1-903E0CDEF53F}"/>
          </ac:picMkLst>
        </pc:picChg>
      </pc:sldChg>
      <pc:sldChg chg="modSp">
        <pc:chgData name="adriano trani" userId="S::adriano.trani@students.uniroma2.eu::4b196aba-9dc8-4874-8ffa-16043345769c" providerId="AD" clId="Web-{41795D9C-13E4-DFA5-29D5-958428DA63E0}" dt="2025-07-09T22:01:48.229" v="19"/>
        <pc:sldMkLst>
          <pc:docMk/>
          <pc:sldMk cId="3790305234" sldId="306"/>
        </pc:sldMkLst>
        <pc:picChg chg="mod">
          <ac:chgData name="adriano trani" userId="S::adriano.trani@students.uniroma2.eu::4b196aba-9dc8-4874-8ffa-16043345769c" providerId="AD" clId="Web-{41795D9C-13E4-DFA5-29D5-958428DA63E0}" dt="2025-07-09T22:01:48.229" v="19"/>
          <ac:picMkLst>
            <pc:docMk/>
            <pc:sldMk cId="3790305234" sldId="306"/>
            <ac:picMk id="15" creationId="{53589D87-69B7-CB96-6C17-0E277B23EF60}"/>
          </ac:picMkLst>
        </pc:picChg>
      </pc:sldChg>
      <pc:sldChg chg="modSp">
        <pc:chgData name="adriano trani" userId="S::adriano.trani@students.uniroma2.eu::4b196aba-9dc8-4874-8ffa-16043345769c" providerId="AD" clId="Web-{41795D9C-13E4-DFA5-29D5-958428DA63E0}" dt="2025-07-09T22:23:41.879" v="34"/>
        <pc:sldMkLst>
          <pc:docMk/>
          <pc:sldMk cId="1671592378" sldId="313"/>
        </pc:sldMkLst>
        <pc:picChg chg="mod">
          <ac:chgData name="adriano trani" userId="S::adriano.trani@students.uniroma2.eu::4b196aba-9dc8-4874-8ffa-16043345769c" providerId="AD" clId="Web-{41795D9C-13E4-DFA5-29D5-958428DA63E0}" dt="2025-07-09T22:23:41.879" v="34"/>
          <ac:picMkLst>
            <pc:docMk/>
            <pc:sldMk cId="1671592378" sldId="313"/>
            <ac:picMk id="6" creationId="{61554DE0-7835-FD13-833D-A620EA73556C}"/>
          </ac:picMkLst>
        </pc:picChg>
      </pc:sldChg>
    </pc:docChg>
  </pc:docChgLst>
  <pc:docChgLst>
    <pc:chgData name="adriano trani" userId="S::adriano.trani@students.uniroma2.eu::4b196aba-9dc8-4874-8ffa-16043345769c" providerId="AD" clId="Web-{E743577D-645C-657D-D2F5-CC55873D25EF}"/>
    <pc:docChg chg="addSld delSld modSld sldOrd">
      <pc:chgData name="adriano trani" userId="S::adriano.trani@students.uniroma2.eu::4b196aba-9dc8-4874-8ffa-16043345769c" providerId="AD" clId="Web-{E743577D-645C-657D-D2F5-CC55873D25EF}" dt="2025-06-09T21:38:36.018" v="2774" actId="20577"/>
      <pc:docMkLst>
        <pc:docMk/>
      </pc:docMkLst>
      <pc:sldChg chg="modSp">
        <pc:chgData name="adriano trani" userId="S::adriano.trani@students.uniroma2.eu::4b196aba-9dc8-4874-8ffa-16043345769c" providerId="AD" clId="Web-{E743577D-645C-657D-D2F5-CC55873D25EF}" dt="2025-06-09T20:57:10.252" v="2180" actId="20577"/>
        <pc:sldMkLst>
          <pc:docMk/>
          <pc:sldMk cId="1481724606" sldId="256"/>
        </pc:sldMkLst>
      </pc:sldChg>
      <pc:sldChg chg="modSp">
        <pc:chgData name="adriano trani" userId="S::adriano.trani@students.uniroma2.eu::4b196aba-9dc8-4874-8ffa-16043345769c" providerId="AD" clId="Web-{E743577D-645C-657D-D2F5-CC55873D25EF}" dt="2025-06-09T20:57:03.455" v="2179" actId="20577"/>
        <pc:sldMkLst>
          <pc:docMk/>
          <pc:sldMk cId="4113039432" sldId="257"/>
        </pc:sldMkLst>
      </pc:sldChg>
      <pc:sldChg chg="modSp">
        <pc:chgData name="adriano trani" userId="S::adriano.trani@students.uniroma2.eu::4b196aba-9dc8-4874-8ffa-16043345769c" providerId="AD" clId="Web-{E743577D-645C-657D-D2F5-CC55873D25EF}" dt="2025-06-09T20:58:52.491" v="2251" actId="20577"/>
        <pc:sldMkLst>
          <pc:docMk/>
          <pc:sldMk cId="1639141035" sldId="258"/>
        </pc:sldMkLst>
      </pc:sldChg>
      <pc:sldChg chg="modSp">
        <pc:chgData name="adriano trani" userId="S::adriano.trani@students.uniroma2.eu::4b196aba-9dc8-4874-8ffa-16043345769c" providerId="AD" clId="Web-{E743577D-645C-657D-D2F5-CC55873D25EF}" dt="2025-06-09T20:59:13.069" v="2256" actId="20577"/>
        <pc:sldMkLst>
          <pc:docMk/>
          <pc:sldMk cId="569750333" sldId="259"/>
        </pc:sldMkLst>
      </pc:sldChg>
      <pc:sldChg chg="modSp del">
        <pc:chgData name="adriano trani" userId="S::adriano.trani@students.uniroma2.eu::4b196aba-9dc8-4874-8ffa-16043345769c" providerId="AD" clId="Web-{E743577D-645C-657D-D2F5-CC55873D25EF}" dt="2025-06-09T20:21:57.745" v="879"/>
        <pc:sldMkLst>
          <pc:docMk/>
          <pc:sldMk cId="656534825" sldId="261"/>
        </pc:sldMkLst>
      </pc:sldChg>
      <pc:sldChg chg="modSp add replId">
        <pc:chgData name="adriano trani" userId="S::adriano.trani@students.uniroma2.eu::4b196aba-9dc8-4874-8ffa-16043345769c" providerId="AD" clId="Web-{E743577D-645C-657D-D2F5-CC55873D25EF}" dt="2025-06-09T20:45:34.908" v="1812" actId="20577"/>
        <pc:sldMkLst>
          <pc:docMk/>
          <pc:sldMk cId="2145418163" sldId="262"/>
        </pc:sldMkLst>
      </pc:sldChg>
      <pc:sldChg chg="addSp modSp add del mod replId modClrScheme chgLayout">
        <pc:chgData name="adriano trani" userId="S::adriano.trani@students.uniroma2.eu::4b196aba-9dc8-4874-8ffa-16043345769c" providerId="AD" clId="Web-{E743577D-645C-657D-D2F5-CC55873D25EF}" dt="2025-06-09T20:05:30.551" v="492"/>
        <pc:sldMkLst>
          <pc:docMk/>
          <pc:sldMk cId="362640030" sldId="263"/>
        </pc:sldMkLst>
      </pc:sldChg>
      <pc:sldChg chg="addSp delSp modSp add mod ord replId modClrScheme chgLayout">
        <pc:chgData name="adriano trani" userId="S::adriano.trani@students.uniroma2.eu::4b196aba-9dc8-4874-8ffa-16043345769c" providerId="AD" clId="Web-{E743577D-645C-657D-D2F5-CC55873D25EF}" dt="2025-06-09T21:34:50.275" v="2646"/>
        <pc:sldMkLst>
          <pc:docMk/>
          <pc:sldMk cId="3623068000" sldId="264"/>
        </pc:sldMkLst>
      </pc:sldChg>
      <pc:sldChg chg="addSp delSp modSp add del mod replId modClrScheme chgLayout">
        <pc:chgData name="adriano trani" userId="S::adriano.trani@students.uniroma2.eu::4b196aba-9dc8-4874-8ffa-16043345769c" providerId="AD" clId="Web-{E743577D-645C-657D-D2F5-CC55873D25EF}" dt="2025-06-09T21:36:42.264" v="2697"/>
        <pc:sldMkLst>
          <pc:docMk/>
          <pc:sldMk cId="3052728969" sldId="265"/>
        </pc:sldMkLst>
      </pc:sldChg>
      <pc:sldChg chg="addSp delSp modSp add replId">
        <pc:chgData name="adriano trani" userId="S::adriano.trani@students.uniroma2.eu::4b196aba-9dc8-4874-8ffa-16043345769c" providerId="AD" clId="Web-{E743577D-645C-657D-D2F5-CC55873D25EF}" dt="2025-06-09T21:22:42.295" v="2381" actId="20577"/>
        <pc:sldMkLst>
          <pc:docMk/>
          <pc:sldMk cId="2863823624" sldId="266"/>
        </pc:sldMkLst>
      </pc:sldChg>
      <pc:sldChg chg="modSp new">
        <pc:chgData name="adriano trani" userId="S::adriano.trani@students.uniroma2.eu::4b196aba-9dc8-4874-8ffa-16043345769c" providerId="AD" clId="Web-{E743577D-645C-657D-D2F5-CC55873D25EF}" dt="2025-06-09T20:56:59.486" v="2178" actId="20577"/>
        <pc:sldMkLst>
          <pc:docMk/>
          <pc:sldMk cId="2164721941" sldId="267"/>
        </pc:sldMkLst>
      </pc:sldChg>
      <pc:sldChg chg="modSp add replId">
        <pc:chgData name="adriano trani" userId="S::adriano.trani@students.uniroma2.eu::4b196aba-9dc8-4874-8ffa-16043345769c" providerId="AD" clId="Web-{E743577D-645C-657D-D2F5-CC55873D25EF}" dt="2025-06-09T20:56:52.205" v="2175" actId="20577"/>
        <pc:sldMkLst>
          <pc:docMk/>
          <pc:sldMk cId="3782737163" sldId="268"/>
        </pc:sldMkLst>
      </pc:sldChg>
      <pc:sldChg chg="modSp add replId">
        <pc:chgData name="adriano trani" userId="S::adriano.trani@students.uniroma2.eu::4b196aba-9dc8-4874-8ffa-16043345769c" providerId="AD" clId="Web-{E743577D-645C-657D-D2F5-CC55873D25EF}" dt="2025-06-09T20:56:56.158" v="2177" actId="20577"/>
        <pc:sldMkLst>
          <pc:docMk/>
          <pc:sldMk cId="3654942448" sldId="269"/>
        </pc:sldMkLst>
      </pc:sldChg>
      <pc:sldChg chg="addSp modSp new mod modClrScheme chgLayout">
        <pc:chgData name="adriano trani" userId="S::adriano.trani@students.uniroma2.eu::4b196aba-9dc8-4874-8ffa-16043345769c" providerId="AD" clId="Web-{E743577D-645C-657D-D2F5-CC55873D25EF}" dt="2025-06-09T21:01:59.388" v="2290" actId="20577"/>
        <pc:sldMkLst>
          <pc:docMk/>
          <pc:sldMk cId="3910817984" sldId="270"/>
        </pc:sldMkLst>
      </pc:sldChg>
      <pc:sldChg chg="add replId">
        <pc:chgData name="adriano trani" userId="S::adriano.trani@students.uniroma2.eu::4b196aba-9dc8-4874-8ffa-16043345769c" providerId="AD" clId="Web-{E743577D-645C-657D-D2F5-CC55873D25EF}" dt="2025-06-09T21:12:22.677" v="2299"/>
        <pc:sldMkLst>
          <pc:docMk/>
          <pc:sldMk cId="973000997" sldId="271"/>
        </pc:sldMkLst>
      </pc:sldChg>
      <pc:sldChg chg="add del replId">
        <pc:chgData name="adriano trani" userId="S::adriano.trani@students.uniroma2.eu::4b196aba-9dc8-4874-8ffa-16043345769c" providerId="AD" clId="Web-{E743577D-645C-657D-D2F5-CC55873D25EF}" dt="2025-06-09T21:17:52.549" v="2321"/>
        <pc:sldMkLst>
          <pc:docMk/>
          <pc:sldMk cId="2911476050" sldId="272"/>
        </pc:sldMkLst>
      </pc:sldChg>
      <pc:sldChg chg="modSp add replId">
        <pc:chgData name="adriano trani" userId="S::adriano.trani@students.uniroma2.eu::4b196aba-9dc8-4874-8ffa-16043345769c" providerId="AD" clId="Web-{E743577D-645C-657D-D2F5-CC55873D25EF}" dt="2025-06-09T21:20:11.601" v="2350" actId="20577"/>
        <pc:sldMkLst>
          <pc:docMk/>
          <pc:sldMk cId="3683578251" sldId="272"/>
        </pc:sldMkLst>
      </pc:sldChg>
      <pc:sldChg chg="modSp add replId">
        <pc:chgData name="adriano trani" userId="S::adriano.trani@students.uniroma2.eu::4b196aba-9dc8-4874-8ffa-16043345769c" providerId="AD" clId="Web-{E743577D-645C-657D-D2F5-CC55873D25EF}" dt="2025-06-09T21:20:18.164" v="2354" actId="20577"/>
        <pc:sldMkLst>
          <pc:docMk/>
          <pc:sldMk cId="854952619" sldId="273"/>
        </pc:sldMkLst>
      </pc:sldChg>
      <pc:sldChg chg="add del replId">
        <pc:chgData name="adriano trani" userId="S::adriano.trani@students.uniroma2.eu::4b196aba-9dc8-4874-8ffa-16043345769c" providerId="AD" clId="Web-{E743577D-645C-657D-D2F5-CC55873D25EF}" dt="2025-06-09T21:17:53.627" v="2322"/>
        <pc:sldMkLst>
          <pc:docMk/>
          <pc:sldMk cId="4199820767" sldId="273"/>
        </pc:sldMkLst>
      </pc:sldChg>
      <pc:sldChg chg="modSp add replId">
        <pc:chgData name="adriano trani" userId="S::adriano.trani@students.uniroma2.eu::4b196aba-9dc8-4874-8ffa-16043345769c" providerId="AD" clId="Web-{E743577D-645C-657D-D2F5-CC55873D25EF}" dt="2025-06-09T21:20:21.367" v="2356" actId="20577"/>
        <pc:sldMkLst>
          <pc:docMk/>
          <pc:sldMk cId="140893055" sldId="274"/>
        </pc:sldMkLst>
      </pc:sldChg>
      <pc:sldChg chg="add del replId">
        <pc:chgData name="adriano trani" userId="S::adriano.trani@students.uniroma2.eu::4b196aba-9dc8-4874-8ffa-16043345769c" providerId="AD" clId="Web-{E743577D-645C-657D-D2F5-CC55873D25EF}" dt="2025-06-09T21:17:54.424" v="2323"/>
        <pc:sldMkLst>
          <pc:docMk/>
          <pc:sldMk cId="143399353" sldId="274"/>
        </pc:sldMkLst>
      </pc:sldChg>
      <pc:sldChg chg="modSp add replId">
        <pc:chgData name="adriano trani" userId="S::adriano.trani@students.uniroma2.eu::4b196aba-9dc8-4874-8ffa-16043345769c" providerId="AD" clId="Web-{E743577D-645C-657D-D2F5-CC55873D25EF}" dt="2025-06-09T21:20:25.321" v="2357" actId="20577"/>
        <pc:sldMkLst>
          <pc:docMk/>
          <pc:sldMk cId="2779716063" sldId="275"/>
        </pc:sldMkLst>
      </pc:sldChg>
      <pc:sldChg chg="add del replId">
        <pc:chgData name="adriano trani" userId="S::adriano.trani@students.uniroma2.eu::4b196aba-9dc8-4874-8ffa-16043345769c" providerId="AD" clId="Web-{E743577D-645C-657D-D2F5-CC55873D25EF}" dt="2025-06-09T21:17:55.190" v="2324"/>
        <pc:sldMkLst>
          <pc:docMk/>
          <pc:sldMk cId="3430652874" sldId="275"/>
        </pc:sldMkLst>
      </pc:sldChg>
      <pc:sldChg chg="modSp add replId">
        <pc:chgData name="adriano trani" userId="S::adriano.trani@students.uniroma2.eu::4b196aba-9dc8-4874-8ffa-16043345769c" providerId="AD" clId="Web-{E743577D-645C-657D-D2F5-CC55873D25EF}" dt="2025-06-09T21:20:43.759" v="2365" actId="20577"/>
        <pc:sldMkLst>
          <pc:docMk/>
          <pc:sldMk cId="1180973943" sldId="276"/>
        </pc:sldMkLst>
      </pc:sldChg>
      <pc:sldChg chg="add del replId">
        <pc:chgData name="adriano trani" userId="S::adriano.trani@students.uniroma2.eu::4b196aba-9dc8-4874-8ffa-16043345769c" providerId="AD" clId="Web-{E743577D-645C-657D-D2F5-CC55873D25EF}" dt="2025-06-09T21:17:56.112" v="2325"/>
        <pc:sldMkLst>
          <pc:docMk/>
          <pc:sldMk cId="3160043051" sldId="276"/>
        </pc:sldMkLst>
      </pc:sldChg>
      <pc:sldChg chg="new">
        <pc:chgData name="adriano trani" userId="S::adriano.trani@students.uniroma2.eu::4b196aba-9dc8-4874-8ffa-16043345769c" providerId="AD" clId="Web-{E743577D-645C-657D-D2F5-CC55873D25EF}" dt="2025-06-09T21:21:33.823" v="2366"/>
        <pc:sldMkLst>
          <pc:docMk/>
          <pc:sldMk cId="280099666" sldId="277"/>
        </pc:sldMkLst>
      </pc:sldChg>
      <pc:sldChg chg="add del replId">
        <pc:chgData name="adriano trani" userId="S::adriano.trani@students.uniroma2.eu::4b196aba-9dc8-4874-8ffa-16043345769c" providerId="AD" clId="Web-{E743577D-645C-657D-D2F5-CC55873D25EF}" dt="2025-06-09T21:17:56.987" v="2326"/>
        <pc:sldMkLst>
          <pc:docMk/>
          <pc:sldMk cId="3151829303" sldId="277"/>
        </pc:sldMkLst>
      </pc:sldChg>
      <pc:sldChg chg="modSp add ord replId">
        <pc:chgData name="adriano trani" userId="S::adriano.trani@students.uniroma2.eu::4b196aba-9dc8-4874-8ffa-16043345769c" providerId="AD" clId="Web-{E743577D-645C-657D-D2F5-CC55873D25EF}" dt="2025-06-09T21:22:14.481" v="2379" actId="20577"/>
        <pc:sldMkLst>
          <pc:docMk/>
          <pc:sldMk cId="2695999536" sldId="278"/>
        </pc:sldMkLst>
      </pc:sldChg>
      <pc:sldChg chg="modSp add replId">
        <pc:chgData name="adriano trani" userId="S::adriano.trani@students.uniroma2.eu::4b196aba-9dc8-4874-8ffa-16043345769c" providerId="AD" clId="Web-{E743577D-645C-657D-D2F5-CC55873D25EF}" dt="2025-06-09T21:37:10.421" v="2716" actId="20577"/>
        <pc:sldMkLst>
          <pc:docMk/>
          <pc:sldMk cId="3839428469" sldId="279"/>
        </pc:sldMkLst>
      </pc:sldChg>
      <pc:sldChg chg="modSp add replId">
        <pc:chgData name="adriano trani" userId="S::adriano.trani@students.uniroma2.eu::4b196aba-9dc8-4874-8ffa-16043345769c" providerId="AD" clId="Web-{E743577D-645C-657D-D2F5-CC55873D25EF}" dt="2025-06-09T21:37:05.171" v="2709" actId="20577"/>
        <pc:sldMkLst>
          <pc:docMk/>
          <pc:sldMk cId="1761317341" sldId="280"/>
        </pc:sldMkLst>
      </pc:sldChg>
      <pc:sldChg chg="modSp add del replId">
        <pc:chgData name="adriano trani" userId="S::adriano.trani@students.uniroma2.eu::4b196aba-9dc8-4874-8ffa-16043345769c" providerId="AD" clId="Web-{E743577D-645C-657D-D2F5-CC55873D25EF}" dt="2025-06-09T21:36:49.967" v="2698"/>
        <pc:sldMkLst>
          <pc:docMk/>
          <pc:sldMk cId="3266078468" sldId="281"/>
        </pc:sldMkLst>
      </pc:sldChg>
      <pc:sldChg chg="modSp add replId">
        <pc:chgData name="adriano trani" userId="S::adriano.trani@students.uniroma2.eu::4b196aba-9dc8-4874-8ffa-16043345769c" providerId="AD" clId="Web-{E743577D-645C-657D-D2F5-CC55873D25EF}" dt="2025-06-09T21:38:36.018" v="2774" actId="20577"/>
        <pc:sldMkLst>
          <pc:docMk/>
          <pc:sldMk cId="3430304285" sldId="282"/>
        </pc:sldMkLst>
      </pc:sldChg>
      <pc:sldChg chg="modSp add replId">
        <pc:chgData name="adriano trani" userId="S::adriano.trani@students.uniroma2.eu::4b196aba-9dc8-4874-8ffa-16043345769c" providerId="AD" clId="Web-{E743577D-645C-657D-D2F5-CC55873D25EF}" dt="2025-06-09T21:38:22.518" v="2772" actId="20577"/>
        <pc:sldMkLst>
          <pc:docMk/>
          <pc:sldMk cId="2778921175" sldId="283"/>
        </pc:sldMkLst>
      </pc:sldChg>
      <pc:sldChg chg="modSp add replId">
        <pc:chgData name="adriano trani" userId="S::adriano.trani@students.uniroma2.eu::4b196aba-9dc8-4874-8ffa-16043345769c" providerId="AD" clId="Web-{E743577D-645C-657D-D2F5-CC55873D25EF}" dt="2025-06-09T21:38:12.752" v="2767" actId="20577"/>
        <pc:sldMkLst>
          <pc:docMk/>
          <pc:sldMk cId="3980878556" sldId="284"/>
        </pc:sldMkLst>
      </pc:sldChg>
    </pc:docChg>
  </pc:docChgLst>
  <pc:docChgLst>
    <pc:chgData name="adriano trani" userId="S::adriano.trani@students.uniroma2.eu::4b196aba-9dc8-4874-8ffa-16043345769c" providerId="AD" clId="Web-{B7CDB617-4989-ECB0-764A-AC70F04A9FA8}"/>
    <pc:docChg chg="addSld delSld modSld sldOrd">
      <pc:chgData name="adriano trani" userId="S::adriano.trani@students.uniroma2.eu::4b196aba-9dc8-4874-8ffa-16043345769c" providerId="AD" clId="Web-{B7CDB617-4989-ECB0-764A-AC70F04A9FA8}" dt="2025-06-10T20:33:32" v="4546" actId="20577"/>
      <pc:docMkLst>
        <pc:docMk/>
      </pc:docMkLst>
      <pc:sldChg chg="modSp">
        <pc:chgData name="adriano trani" userId="S::adriano.trani@students.uniroma2.eu::4b196aba-9dc8-4874-8ffa-16043345769c" providerId="AD" clId="Web-{B7CDB617-4989-ECB0-764A-AC70F04A9FA8}" dt="2025-06-10T20:30:24.946" v="4501" actId="20577"/>
        <pc:sldMkLst>
          <pc:docMk/>
          <pc:sldMk cId="1481724606" sldId="256"/>
        </pc:sldMkLst>
        <pc:spChg chg="mod">
          <ac:chgData name="adriano trani" userId="S::adriano.trani@students.uniroma2.eu::4b196aba-9dc8-4874-8ffa-16043345769c" providerId="AD" clId="Web-{B7CDB617-4989-ECB0-764A-AC70F04A9FA8}" dt="2025-06-10T20:30:24.946" v="4501" actId="20577"/>
          <ac:spMkLst>
            <pc:docMk/>
            <pc:sldMk cId="1481724606" sldId="256"/>
            <ac:spMk id="2" creationId="{00000000-0000-0000-0000-000000000000}"/>
          </ac:spMkLst>
        </pc:spChg>
      </pc:sldChg>
      <pc:sldChg chg="modSp">
        <pc:chgData name="adriano trani" userId="S::adriano.trani@students.uniroma2.eu::4b196aba-9dc8-4874-8ffa-16043345769c" providerId="AD" clId="Web-{B7CDB617-4989-ECB0-764A-AC70F04A9FA8}" dt="2025-06-10T20:15:12.615" v="4199" actId="20577"/>
        <pc:sldMkLst>
          <pc:docMk/>
          <pc:sldMk cId="4113039432" sldId="257"/>
        </pc:sldMkLst>
        <pc:spChg chg="mod">
          <ac:chgData name="adriano trani" userId="S::adriano.trani@students.uniroma2.eu::4b196aba-9dc8-4874-8ffa-16043345769c" providerId="AD" clId="Web-{B7CDB617-4989-ECB0-764A-AC70F04A9FA8}" dt="2025-06-10T19:35:14.742" v="3068" actId="20577"/>
          <ac:spMkLst>
            <pc:docMk/>
            <pc:sldMk cId="4113039432" sldId="257"/>
            <ac:spMk id="2" creationId="{00000000-0000-0000-0000-000000000000}"/>
          </ac:spMkLst>
        </pc:spChg>
        <pc:spChg chg="mod">
          <ac:chgData name="adriano trani" userId="S::adriano.trani@students.uniroma2.eu::4b196aba-9dc8-4874-8ffa-16043345769c" providerId="AD" clId="Web-{B7CDB617-4989-ECB0-764A-AC70F04A9FA8}" dt="2025-06-10T20:15:12.615" v="4199" actId="20577"/>
          <ac:spMkLst>
            <pc:docMk/>
            <pc:sldMk cId="4113039432" sldId="257"/>
            <ac:spMk id="3" creationId="{00000000-0000-0000-0000-000000000000}"/>
          </ac:spMkLst>
        </pc:spChg>
      </pc:sldChg>
      <pc:sldChg chg="modSp">
        <pc:chgData name="adriano trani" userId="S::adriano.trani@students.uniroma2.eu::4b196aba-9dc8-4874-8ffa-16043345769c" providerId="AD" clId="Web-{B7CDB617-4989-ECB0-764A-AC70F04A9FA8}" dt="2025-06-10T20:02:10.789" v="4162" actId="20577"/>
        <pc:sldMkLst>
          <pc:docMk/>
          <pc:sldMk cId="2145418163" sldId="262"/>
        </pc:sldMkLst>
      </pc:sldChg>
      <pc:sldChg chg="del mod modShow">
        <pc:chgData name="adriano trani" userId="S::adriano.trani@students.uniroma2.eu::4b196aba-9dc8-4874-8ffa-16043345769c" providerId="AD" clId="Web-{B7CDB617-4989-ECB0-764A-AC70F04A9FA8}" dt="2025-06-10T16:00:30.581" v="57"/>
        <pc:sldMkLst>
          <pc:docMk/>
          <pc:sldMk cId="3623068000" sldId="264"/>
        </pc:sldMkLst>
      </pc:sldChg>
      <pc:sldChg chg="modSp">
        <pc:chgData name="adriano trani" userId="S::adriano.trani@students.uniroma2.eu::4b196aba-9dc8-4874-8ffa-16043345769c" providerId="AD" clId="Web-{B7CDB617-4989-ECB0-764A-AC70F04A9FA8}" dt="2025-06-10T20:27:42.847" v="4397" actId="20577"/>
        <pc:sldMkLst>
          <pc:docMk/>
          <pc:sldMk cId="3782737163" sldId="268"/>
        </pc:sldMkLst>
        <pc:spChg chg="mod">
          <ac:chgData name="adriano trani" userId="S::adriano.trani@students.uniroma2.eu::4b196aba-9dc8-4874-8ffa-16043345769c" providerId="AD" clId="Web-{B7CDB617-4989-ECB0-764A-AC70F04A9FA8}" dt="2025-06-10T19:58:03.514" v="4039" actId="20577"/>
          <ac:spMkLst>
            <pc:docMk/>
            <pc:sldMk cId="3782737163" sldId="268"/>
            <ac:spMk id="2" creationId="{37F4909B-D433-9106-6622-91224CFE045B}"/>
          </ac:spMkLst>
        </pc:spChg>
        <pc:spChg chg="mod">
          <ac:chgData name="adriano trani" userId="S::adriano.trani@students.uniroma2.eu::4b196aba-9dc8-4874-8ffa-16043345769c" providerId="AD" clId="Web-{B7CDB617-4989-ECB0-764A-AC70F04A9FA8}" dt="2025-06-10T20:27:42.847" v="4397" actId="20577"/>
          <ac:spMkLst>
            <pc:docMk/>
            <pc:sldMk cId="3782737163" sldId="268"/>
            <ac:spMk id="3" creationId="{F510CDC9-2EDA-D8C2-4456-9DDCF7E61962}"/>
          </ac:spMkLst>
        </pc:spChg>
      </pc:sldChg>
      <pc:sldChg chg="modSp">
        <pc:chgData name="adriano trani" userId="S::adriano.trani@students.uniroma2.eu::4b196aba-9dc8-4874-8ffa-16043345769c" providerId="AD" clId="Web-{B7CDB617-4989-ECB0-764A-AC70F04A9FA8}" dt="2025-06-10T20:01:19.037" v="4159" actId="20577"/>
        <pc:sldMkLst>
          <pc:docMk/>
          <pc:sldMk cId="3654942448" sldId="269"/>
        </pc:sldMkLst>
        <pc:spChg chg="mod">
          <ac:chgData name="adriano trani" userId="S::adriano.trani@students.uniroma2.eu::4b196aba-9dc8-4874-8ffa-16043345769c" providerId="AD" clId="Web-{B7CDB617-4989-ECB0-764A-AC70F04A9FA8}" dt="2025-06-10T20:01:19.037" v="4159" actId="20577"/>
          <ac:spMkLst>
            <pc:docMk/>
            <pc:sldMk cId="3654942448" sldId="269"/>
            <ac:spMk id="3" creationId="{33EBF615-AC8C-3EF1-0AD7-48C20A3A46A6}"/>
          </ac:spMkLst>
        </pc:spChg>
      </pc:sldChg>
      <pc:sldChg chg="del">
        <pc:chgData name="adriano trani" userId="S::adriano.trani@students.uniroma2.eu::4b196aba-9dc8-4874-8ffa-16043345769c" providerId="AD" clId="Web-{B7CDB617-4989-ECB0-764A-AC70F04A9FA8}" dt="2025-06-10T16:40:30.019" v="573"/>
        <pc:sldMkLst>
          <pc:docMk/>
          <pc:sldMk cId="3910817984" sldId="270"/>
        </pc:sldMkLst>
      </pc:sldChg>
      <pc:sldChg chg="del">
        <pc:chgData name="adriano trani" userId="S::adriano.trani@students.uniroma2.eu::4b196aba-9dc8-4874-8ffa-16043345769c" providerId="AD" clId="Web-{B7CDB617-4989-ECB0-764A-AC70F04A9FA8}" dt="2025-06-10T16:40:28.863" v="572"/>
        <pc:sldMkLst>
          <pc:docMk/>
          <pc:sldMk cId="973000997" sldId="271"/>
        </pc:sldMkLst>
      </pc:sldChg>
      <pc:sldChg chg="del">
        <pc:chgData name="adriano trani" userId="S::adriano.trani@students.uniroma2.eu::4b196aba-9dc8-4874-8ffa-16043345769c" providerId="AD" clId="Web-{B7CDB617-4989-ECB0-764A-AC70F04A9FA8}" dt="2025-06-10T18:06:20.849" v="2390"/>
        <pc:sldMkLst>
          <pc:docMk/>
          <pc:sldMk cId="280099666" sldId="277"/>
        </pc:sldMkLst>
      </pc:sldChg>
      <pc:sldChg chg="del">
        <pc:chgData name="adriano trani" userId="S::adriano.trani@students.uniroma2.eu::4b196aba-9dc8-4874-8ffa-16043345769c" providerId="AD" clId="Web-{B7CDB617-4989-ECB0-764A-AC70F04A9FA8}" dt="2025-06-10T16:04:57.895" v="67"/>
        <pc:sldMkLst>
          <pc:docMk/>
          <pc:sldMk cId="2695999536" sldId="278"/>
        </pc:sldMkLst>
      </pc:sldChg>
      <pc:sldChg chg="modSp">
        <pc:chgData name="adriano trani" userId="S::adriano.trani@students.uniroma2.eu::4b196aba-9dc8-4874-8ffa-16043345769c" providerId="AD" clId="Web-{B7CDB617-4989-ECB0-764A-AC70F04A9FA8}" dt="2025-06-10T20:32:47.092" v="4532" actId="20577"/>
        <pc:sldMkLst>
          <pc:docMk/>
          <pc:sldMk cId="3839428469" sldId="279"/>
        </pc:sldMkLst>
      </pc:sldChg>
      <pc:sldChg chg="modSp">
        <pc:chgData name="adriano trani" userId="S::adriano.trani@students.uniroma2.eu::4b196aba-9dc8-4874-8ffa-16043345769c" providerId="AD" clId="Web-{B7CDB617-4989-ECB0-764A-AC70F04A9FA8}" dt="2025-06-10T20:32:51.483" v="4534" actId="20577"/>
        <pc:sldMkLst>
          <pc:docMk/>
          <pc:sldMk cId="1761317341" sldId="280"/>
        </pc:sldMkLst>
      </pc:sldChg>
      <pc:sldChg chg="modSp">
        <pc:chgData name="adriano trani" userId="S::adriano.trani@students.uniroma2.eu::4b196aba-9dc8-4874-8ffa-16043345769c" providerId="AD" clId="Web-{B7CDB617-4989-ECB0-764A-AC70F04A9FA8}" dt="2025-06-10T20:32:55.139" v="4536" actId="20577"/>
        <pc:sldMkLst>
          <pc:docMk/>
          <pc:sldMk cId="3430304285" sldId="282"/>
        </pc:sldMkLst>
      </pc:sldChg>
      <pc:sldChg chg="modSp">
        <pc:chgData name="adriano trani" userId="S::adriano.trani@students.uniroma2.eu::4b196aba-9dc8-4874-8ffa-16043345769c" providerId="AD" clId="Web-{B7CDB617-4989-ECB0-764A-AC70F04A9FA8}" dt="2025-06-10T20:32:59.061" v="4538" actId="20577"/>
        <pc:sldMkLst>
          <pc:docMk/>
          <pc:sldMk cId="2778921175" sldId="283"/>
        </pc:sldMkLst>
      </pc:sldChg>
      <pc:sldChg chg="modSp">
        <pc:chgData name="adriano trani" userId="S::adriano.trani@students.uniroma2.eu::4b196aba-9dc8-4874-8ffa-16043345769c" providerId="AD" clId="Web-{B7CDB617-4989-ECB0-764A-AC70F04A9FA8}" dt="2025-06-10T20:33:02.843" v="4539" actId="20577"/>
        <pc:sldMkLst>
          <pc:docMk/>
          <pc:sldMk cId="3980878556" sldId="284"/>
        </pc:sldMkLst>
      </pc:sldChg>
      <pc:sldChg chg="addSp modSp mod modClrScheme chgLayout">
        <pc:chgData name="adriano trani" userId="S::adriano.trani@students.uniroma2.eu::4b196aba-9dc8-4874-8ffa-16043345769c" providerId="AD" clId="Web-{B7CDB617-4989-ECB0-764A-AC70F04A9FA8}" dt="2025-06-10T19:58:19.093" v="4067" actId="20577"/>
        <pc:sldMkLst>
          <pc:docMk/>
          <pc:sldMk cId="2432611202" sldId="285"/>
        </pc:sldMkLst>
        <pc:spChg chg="mod">
          <ac:chgData name="adriano trani" userId="S::adriano.trani@students.uniroma2.eu::4b196aba-9dc8-4874-8ffa-16043345769c" providerId="AD" clId="Web-{B7CDB617-4989-ECB0-764A-AC70F04A9FA8}" dt="2025-06-10T19:58:19.093" v="4067" actId="20577"/>
          <ac:spMkLst>
            <pc:docMk/>
            <pc:sldMk cId="2432611202" sldId="285"/>
            <ac:spMk id="2" creationId="{5DCF23D4-5626-8B99-A30E-E449F0603F91}"/>
          </ac:spMkLst>
        </pc:spChg>
        <pc:spChg chg="mod">
          <ac:chgData name="adriano trani" userId="S::adriano.trani@students.uniroma2.eu::4b196aba-9dc8-4874-8ffa-16043345769c" providerId="AD" clId="Web-{B7CDB617-4989-ECB0-764A-AC70F04A9FA8}" dt="2025-06-10T15:57:04.254" v="3"/>
          <ac:spMkLst>
            <pc:docMk/>
            <pc:sldMk cId="2432611202" sldId="285"/>
            <ac:spMk id="4" creationId="{F35BABC3-4B97-50C0-8AA7-97C7570B756A}"/>
          </ac:spMkLst>
        </pc:spChg>
        <pc:spChg chg="mod">
          <ac:chgData name="adriano trani" userId="S::adriano.trani@students.uniroma2.eu::4b196aba-9dc8-4874-8ffa-16043345769c" providerId="AD" clId="Web-{B7CDB617-4989-ECB0-764A-AC70F04A9FA8}" dt="2025-06-10T15:57:04.254" v="3"/>
          <ac:spMkLst>
            <pc:docMk/>
            <pc:sldMk cId="2432611202" sldId="285"/>
            <ac:spMk id="5" creationId="{98B1CE9F-CB8F-9AAD-7D08-78BD8D2D38F6}"/>
          </ac:spMkLst>
        </pc:spChg>
      </pc:sldChg>
      <pc:sldChg chg="modSp add del replId">
        <pc:chgData name="adriano trani" userId="S::adriano.trani@students.uniroma2.eu::4b196aba-9dc8-4874-8ffa-16043345769c" providerId="AD" clId="Web-{B7CDB617-4989-ECB0-764A-AC70F04A9FA8}" dt="2025-06-10T19:37:36.857" v="3088"/>
        <pc:sldMkLst>
          <pc:docMk/>
          <pc:sldMk cId="2185990390" sldId="286"/>
        </pc:sldMkLst>
      </pc:sldChg>
      <pc:sldChg chg="addSp delSp modSp add ord replId">
        <pc:chgData name="adriano trani" userId="S::adriano.trani@students.uniroma2.eu::4b196aba-9dc8-4874-8ffa-16043345769c" providerId="AD" clId="Web-{B7CDB617-4989-ECB0-764A-AC70F04A9FA8}" dt="2025-06-10T19:36:03.900" v="3070"/>
        <pc:sldMkLst>
          <pc:docMk/>
          <pc:sldMk cId="2362971947" sldId="287"/>
        </pc:sldMkLst>
      </pc:sldChg>
      <pc:sldChg chg="modSp add del ord replId">
        <pc:chgData name="adriano trani" userId="S::adriano.trani@students.uniroma2.eu::4b196aba-9dc8-4874-8ffa-16043345769c" providerId="AD" clId="Web-{B7CDB617-4989-ECB0-764A-AC70F04A9FA8}" dt="2025-06-10T17:50:22.635" v="2252"/>
        <pc:sldMkLst>
          <pc:docMk/>
          <pc:sldMk cId="2416480907" sldId="288"/>
        </pc:sldMkLst>
      </pc:sldChg>
      <pc:sldChg chg="addSp delSp modSp add ord replId">
        <pc:chgData name="adriano trani" userId="S::adriano.trani@students.uniroma2.eu::4b196aba-9dc8-4874-8ffa-16043345769c" providerId="AD" clId="Web-{B7CDB617-4989-ECB0-764A-AC70F04A9FA8}" dt="2025-06-10T17:10:02.068" v="1186" actId="14100"/>
        <pc:sldMkLst>
          <pc:docMk/>
          <pc:sldMk cId="2931698026" sldId="289"/>
        </pc:sldMkLst>
      </pc:sldChg>
      <pc:sldChg chg="addSp delSp modSp add replId">
        <pc:chgData name="adriano trani" userId="S::adriano.trani@students.uniroma2.eu::4b196aba-9dc8-4874-8ffa-16043345769c" providerId="AD" clId="Web-{B7CDB617-4989-ECB0-764A-AC70F04A9FA8}" dt="2025-06-10T17:24:47.342" v="1657" actId="20577"/>
        <pc:sldMkLst>
          <pc:docMk/>
          <pc:sldMk cId="1580277500" sldId="290"/>
        </pc:sldMkLst>
      </pc:sldChg>
      <pc:sldChg chg="modSp add replId">
        <pc:chgData name="adriano trani" userId="S::adriano.trani@students.uniroma2.eu::4b196aba-9dc8-4874-8ffa-16043345769c" providerId="AD" clId="Web-{B7CDB617-4989-ECB0-764A-AC70F04A9FA8}" dt="2025-06-10T20:32:38.608" v="4530" actId="20577"/>
        <pc:sldMkLst>
          <pc:docMk/>
          <pc:sldMk cId="3249536715" sldId="291"/>
        </pc:sldMkLst>
      </pc:sldChg>
      <pc:sldChg chg="modSp add del replId">
        <pc:chgData name="adriano trani" userId="S::adriano.trani@students.uniroma2.eu::4b196aba-9dc8-4874-8ffa-16043345769c" providerId="AD" clId="Web-{B7CDB617-4989-ECB0-764A-AC70F04A9FA8}" dt="2025-06-10T18:06:19.630" v="2389"/>
        <pc:sldMkLst>
          <pc:docMk/>
          <pc:sldMk cId="486726682" sldId="292"/>
        </pc:sldMkLst>
      </pc:sldChg>
      <pc:sldChg chg="modSp add del ord replId">
        <pc:chgData name="adriano trani" userId="S::adriano.trani@students.uniroma2.eu::4b196aba-9dc8-4874-8ffa-16043345769c" providerId="AD" clId="Web-{B7CDB617-4989-ECB0-764A-AC70F04A9FA8}" dt="2025-06-10T18:22:34.390" v="3048"/>
        <pc:sldMkLst>
          <pc:docMk/>
          <pc:sldMk cId="2467254780" sldId="293"/>
        </pc:sldMkLst>
      </pc:sldChg>
      <pc:sldChg chg="modSp add ord replId">
        <pc:chgData name="adriano trani" userId="S::adriano.trani@students.uniroma2.eu::4b196aba-9dc8-4874-8ffa-16043345769c" providerId="AD" clId="Web-{B7CDB617-4989-ECB0-764A-AC70F04A9FA8}" dt="2025-06-10T19:36:08.182" v="3072"/>
        <pc:sldMkLst>
          <pc:docMk/>
          <pc:sldMk cId="1796201520" sldId="294"/>
        </pc:sldMkLst>
        <pc:spChg chg="mod">
          <ac:chgData name="adriano trani" userId="S::adriano.trani@students.uniroma2.eu::4b196aba-9dc8-4874-8ffa-16043345769c" providerId="AD" clId="Web-{B7CDB617-4989-ECB0-764A-AC70F04A9FA8}" dt="2025-06-10T18:07:40.663" v="2417" actId="20577"/>
          <ac:spMkLst>
            <pc:docMk/>
            <pc:sldMk cId="1796201520" sldId="294"/>
            <ac:spMk id="2" creationId="{F930868B-8A78-DDEE-583D-72F82AE49EC3}"/>
          </ac:spMkLst>
        </pc:spChg>
      </pc:sldChg>
      <pc:sldChg chg="modSp add replId">
        <pc:chgData name="adriano trani" userId="S::adriano.trani@students.uniroma2.eu::4b196aba-9dc8-4874-8ffa-16043345769c" providerId="AD" clId="Web-{B7CDB617-4989-ECB0-764A-AC70F04A9FA8}" dt="2025-06-10T18:24:09.221" v="3067" actId="20577"/>
        <pc:sldMkLst>
          <pc:docMk/>
          <pc:sldMk cId="2772688363" sldId="295"/>
        </pc:sldMkLst>
      </pc:sldChg>
      <pc:sldChg chg="modSp add del ord replId">
        <pc:chgData name="adriano trani" userId="S::adriano.trani@students.uniroma2.eu::4b196aba-9dc8-4874-8ffa-16043345769c" providerId="AD" clId="Web-{B7CDB617-4989-ECB0-764A-AC70F04A9FA8}" dt="2025-06-10T19:40:43.036" v="3232"/>
        <pc:sldMkLst>
          <pc:docMk/>
          <pc:sldMk cId="4038008572" sldId="296"/>
        </pc:sldMkLst>
      </pc:sldChg>
      <pc:sldChg chg="modSp add replId">
        <pc:chgData name="adriano trani" userId="S::adriano.trani@students.uniroma2.eu::4b196aba-9dc8-4874-8ffa-16043345769c" providerId="AD" clId="Web-{B7CDB617-4989-ECB0-764A-AC70F04A9FA8}" dt="2025-06-10T20:33:32" v="4546" actId="20577"/>
        <pc:sldMkLst>
          <pc:docMk/>
          <pc:sldMk cId="2301268404" sldId="297"/>
        </pc:sldMkLst>
        <pc:spChg chg="mod">
          <ac:chgData name="adriano trani" userId="S::adriano.trani@students.uniroma2.eu::4b196aba-9dc8-4874-8ffa-16043345769c" providerId="AD" clId="Web-{B7CDB617-4989-ECB0-764A-AC70F04A9FA8}" dt="2025-06-10T19:50:14.496" v="3739" actId="20577"/>
          <ac:spMkLst>
            <pc:docMk/>
            <pc:sldMk cId="2301268404" sldId="297"/>
            <ac:spMk id="2" creationId="{BB42F81C-76A5-78FA-B7AB-E77BDDBA3672}"/>
          </ac:spMkLst>
        </pc:spChg>
        <pc:spChg chg="mod">
          <ac:chgData name="adriano trani" userId="S::adriano.trani@students.uniroma2.eu::4b196aba-9dc8-4874-8ffa-16043345769c" providerId="AD" clId="Web-{B7CDB617-4989-ECB0-764A-AC70F04A9FA8}" dt="2025-06-10T20:33:32" v="4546" actId="20577"/>
          <ac:spMkLst>
            <pc:docMk/>
            <pc:sldMk cId="2301268404" sldId="297"/>
            <ac:spMk id="3" creationId="{EA4BAA2B-1DA0-D2BB-F855-D291BB624129}"/>
          </ac:spMkLst>
        </pc:spChg>
      </pc:sldChg>
      <pc:sldChg chg="modSp add replId">
        <pc:chgData name="adriano trani" userId="S::adriano.trani@students.uniroma2.eu::4b196aba-9dc8-4874-8ffa-16043345769c" providerId="AD" clId="Web-{B7CDB617-4989-ECB0-764A-AC70F04A9FA8}" dt="2025-06-10T19:57:30.075" v="4033" actId="20577"/>
        <pc:sldMkLst>
          <pc:docMk/>
          <pc:sldMk cId="2448139844" sldId="298"/>
        </pc:sldMkLst>
      </pc:sldChg>
      <pc:sldChg chg="addSp delSp modSp add del replId">
        <pc:chgData name="adriano trani" userId="S::adriano.trani@students.uniroma2.eu::4b196aba-9dc8-4874-8ffa-16043345769c" providerId="AD" clId="Web-{B7CDB617-4989-ECB0-764A-AC70F04A9FA8}" dt="2025-06-10T20:22:03.896" v="4226"/>
        <pc:sldMkLst>
          <pc:docMk/>
          <pc:sldMk cId="1587560530" sldId="299"/>
        </pc:sldMkLst>
      </pc:sldChg>
      <pc:sldChg chg="modSp add ord replId">
        <pc:chgData name="adriano trani" userId="S::adriano.trani@students.uniroma2.eu::4b196aba-9dc8-4874-8ffa-16043345769c" providerId="AD" clId="Web-{B7CDB617-4989-ECB0-764A-AC70F04A9FA8}" dt="2025-06-10T20:30:12.102" v="4496" actId="20577"/>
        <pc:sldMkLst>
          <pc:docMk/>
          <pc:sldMk cId="2674435856" sldId="299"/>
        </pc:sldMkLst>
        <pc:spChg chg="mod">
          <ac:chgData name="adriano trani" userId="S::adriano.trani@students.uniroma2.eu::4b196aba-9dc8-4874-8ffa-16043345769c" providerId="AD" clId="Web-{B7CDB617-4989-ECB0-764A-AC70F04A9FA8}" dt="2025-06-10T20:27:55.066" v="4409" actId="20577"/>
          <ac:spMkLst>
            <pc:docMk/>
            <pc:sldMk cId="2674435856" sldId="299"/>
            <ac:spMk id="2" creationId="{AE053B57-499F-53C5-D036-43917648F381}"/>
          </ac:spMkLst>
        </pc:spChg>
        <pc:spChg chg="mod">
          <ac:chgData name="adriano trani" userId="S::adriano.trani@students.uniroma2.eu::4b196aba-9dc8-4874-8ffa-16043345769c" providerId="AD" clId="Web-{B7CDB617-4989-ECB0-764A-AC70F04A9FA8}" dt="2025-06-10T20:30:12.102" v="4496" actId="20577"/>
          <ac:spMkLst>
            <pc:docMk/>
            <pc:sldMk cId="2674435856" sldId="299"/>
            <ac:spMk id="3" creationId="{08534BB8-976D-598A-5978-CD464B9C5C34}"/>
          </ac:spMkLst>
        </pc:spChg>
      </pc:sldChg>
    </pc:docChg>
  </pc:docChgLst>
  <pc:docChgLst>
    <pc:chgData name="matteo basili" userId="S::matteo.basili@students.uniroma2.eu::71f4734a-30cd-46ca-833f-ad4d84bee974" providerId="AD" clId="Web-{9739BAB3-0B1A-ABAD-DD85-6A04BB5AE653}"/>
    <pc:docChg chg="modSld">
      <pc:chgData name="matteo basili" userId="S::matteo.basili@students.uniroma2.eu::71f4734a-30cd-46ca-833f-ad4d84bee974" providerId="AD" clId="Web-{9739BAB3-0B1A-ABAD-DD85-6A04BB5AE653}" dt="2025-06-12T12:10:56.413" v="3" actId="20577"/>
      <pc:docMkLst>
        <pc:docMk/>
      </pc:docMkLst>
      <pc:sldChg chg="modSp">
        <pc:chgData name="matteo basili" userId="S::matteo.basili@students.uniroma2.eu::71f4734a-30cd-46ca-833f-ad4d84bee974" providerId="AD" clId="Web-{9739BAB3-0B1A-ABAD-DD85-6A04BB5AE653}" dt="2025-06-12T12:10:56.413" v="3" actId="20577"/>
        <pc:sldMkLst>
          <pc:docMk/>
          <pc:sldMk cId="1481724606" sldId="256"/>
        </pc:sldMkLst>
        <pc:spChg chg="mod">
          <ac:chgData name="matteo basili" userId="S::matteo.basili@students.uniroma2.eu::71f4734a-30cd-46ca-833f-ad4d84bee974" providerId="AD" clId="Web-{9739BAB3-0B1A-ABAD-DD85-6A04BB5AE653}" dt="2025-06-12T12:10:56.413" v="3" actId="20577"/>
          <ac:spMkLst>
            <pc:docMk/>
            <pc:sldMk cId="1481724606" sldId="256"/>
            <ac:spMk id="2" creationId="{00000000-0000-0000-0000-000000000000}"/>
          </ac:spMkLst>
        </pc:spChg>
      </pc:sldChg>
    </pc:docChg>
  </pc:docChgLst>
  <pc:docChgLst>
    <pc:chgData name="matteo basili" userId="S::matteo.basili@students.uniroma2.eu::71f4734a-30cd-46ca-833f-ad4d84bee974" providerId="AD" clId="Web-{AAAD2621-9537-F536-FF5A-F35CF3DD8AFF}"/>
    <pc:docChg chg="modSld">
      <pc:chgData name="matteo basili" userId="S::matteo.basili@students.uniroma2.eu::71f4734a-30cd-46ca-833f-ad4d84bee974" providerId="AD" clId="Web-{AAAD2621-9537-F536-FF5A-F35CF3DD8AFF}" dt="2025-06-17T17:50:59.233" v="228" actId="1076"/>
      <pc:docMkLst>
        <pc:docMk/>
      </pc:docMkLst>
      <pc:sldChg chg="modSp">
        <pc:chgData name="matteo basili" userId="S::matteo.basili@students.uniroma2.eu::71f4734a-30cd-46ca-833f-ad4d84bee974" providerId="AD" clId="Web-{AAAD2621-9537-F536-FF5A-F35CF3DD8AFF}" dt="2025-06-17T17:00:19.249" v="196" actId="20577"/>
        <pc:sldMkLst>
          <pc:docMk/>
          <pc:sldMk cId="3654942448" sldId="269"/>
        </pc:sldMkLst>
        <pc:spChg chg="mod">
          <ac:chgData name="matteo basili" userId="S::matteo.basili@students.uniroma2.eu::71f4734a-30cd-46ca-833f-ad4d84bee974" providerId="AD" clId="Web-{AAAD2621-9537-F536-FF5A-F35CF3DD8AFF}" dt="2025-06-17T17:00:19.249" v="196" actId="20577"/>
          <ac:spMkLst>
            <pc:docMk/>
            <pc:sldMk cId="3654942448" sldId="269"/>
            <ac:spMk id="3" creationId="{33EBF615-AC8C-3EF1-0AD7-48C20A3A46A6}"/>
          </ac:spMkLst>
        </pc:spChg>
      </pc:sldChg>
      <pc:sldChg chg="modSp">
        <pc:chgData name="matteo basili" userId="S::matteo.basili@students.uniroma2.eu::71f4734a-30cd-46ca-833f-ad4d84bee974" providerId="AD" clId="Web-{AAAD2621-9537-F536-FF5A-F35CF3DD8AFF}" dt="2025-06-17T17:50:59.233" v="228" actId="1076"/>
        <pc:sldMkLst>
          <pc:docMk/>
          <pc:sldMk cId="1921766953" sldId="305"/>
        </pc:sldMkLst>
      </pc:sldChg>
      <pc:sldChg chg="modSp">
        <pc:chgData name="matteo basili" userId="S::matteo.basili@students.uniroma2.eu::71f4734a-30cd-46ca-833f-ad4d84bee974" providerId="AD" clId="Web-{AAAD2621-9537-F536-FF5A-F35CF3DD8AFF}" dt="2025-06-17T16:58:22.886" v="189" actId="20577"/>
        <pc:sldMkLst>
          <pc:docMk/>
          <pc:sldMk cId="1395198075" sldId="310"/>
        </pc:sldMkLst>
      </pc:sldChg>
      <pc:sldChg chg="modSp">
        <pc:chgData name="matteo basili" userId="S::matteo.basili@students.uniroma2.eu::71f4734a-30cd-46ca-833f-ad4d84bee974" providerId="AD" clId="Web-{AAAD2621-9537-F536-FF5A-F35CF3DD8AFF}" dt="2025-06-17T17:30:23.175" v="218" actId="20577"/>
        <pc:sldMkLst>
          <pc:docMk/>
          <pc:sldMk cId="1701220661" sldId="311"/>
        </pc:sldMkLst>
      </pc:sldChg>
    </pc:docChg>
  </pc:docChgLst>
  <pc:docChgLst>
    <pc:chgData name="adriano trani" userId="S::adriano.trani@students.uniroma2.eu::4b196aba-9dc8-4874-8ffa-16043345769c" providerId="AD" clId="Web-{C53F138A-5B3E-BEDE-6102-3C368F7388B4}"/>
    <pc:docChg chg="modSld">
      <pc:chgData name="adriano trani" userId="S::adriano.trani@students.uniroma2.eu::4b196aba-9dc8-4874-8ffa-16043345769c" providerId="AD" clId="Web-{C53F138A-5B3E-BEDE-6102-3C368F7388B4}" dt="2025-06-10T20:37:22.076" v="1" actId="20577"/>
      <pc:docMkLst>
        <pc:docMk/>
      </pc:docMkLst>
      <pc:sldChg chg="modSp">
        <pc:chgData name="adriano trani" userId="S::adriano.trani@students.uniroma2.eu::4b196aba-9dc8-4874-8ffa-16043345769c" providerId="AD" clId="Web-{C53F138A-5B3E-BEDE-6102-3C368F7388B4}" dt="2025-06-10T20:37:22.076" v="1" actId="20577"/>
        <pc:sldMkLst>
          <pc:docMk/>
          <pc:sldMk cId="2362971947" sldId="287"/>
        </pc:sldMkLst>
      </pc:sldChg>
    </pc:docChg>
  </pc:docChgLst>
  <pc:docChgLst>
    <pc:chgData name="matteo basili" userId="S::matteo.basili@students.uniroma2.eu::71f4734a-30cd-46ca-833f-ad4d84bee974" providerId="AD" clId="Web-{8D3851B4-B3DD-9F1D-B6D5-CDCEFDA2FE79}"/>
    <pc:docChg chg="addSld modSld sldOrd">
      <pc:chgData name="matteo basili" userId="S::matteo.basili@students.uniroma2.eu::71f4734a-30cd-46ca-833f-ad4d84bee974" providerId="AD" clId="Web-{8D3851B4-B3DD-9F1D-B6D5-CDCEFDA2FE79}" dt="2025-07-09T22:03:55.526" v="942" actId="1076"/>
      <pc:docMkLst>
        <pc:docMk/>
      </pc:docMkLst>
      <pc:sldChg chg="modSp">
        <pc:chgData name="matteo basili" userId="S::matteo.basili@students.uniroma2.eu::71f4734a-30cd-46ca-833f-ad4d84bee974" providerId="AD" clId="Web-{8D3851B4-B3DD-9F1D-B6D5-CDCEFDA2FE79}" dt="2025-07-09T09:46:36.146" v="1" actId="20577"/>
        <pc:sldMkLst>
          <pc:docMk/>
          <pc:sldMk cId="1481724606" sldId="256"/>
        </pc:sldMkLst>
        <pc:spChg chg="mod">
          <ac:chgData name="matteo basili" userId="S::matteo.basili@students.uniroma2.eu::71f4734a-30cd-46ca-833f-ad4d84bee974" providerId="AD" clId="Web-{8D3851B4-B3DD-9F1D-B6D5-CDCEFDA2FE79}" dt="2025-07-09T09:46:36.146" v="1" actId="20577"/>
          <ac:spMkLst>
            <pc:docMk/>
            <pc:sldMk cId="1481724606" sldId="256"/>
            <ac:spMk id="3" creationId="{00000000-0000-0000-0000-000000000000}"/>
          </ac:spMkLst>
        </pc:spChg>
      </pc:sldChg>
      <pc:sldChg chg="modSp">
        <pc:chgData name="matteo basili" userId="S::matteo.basili@students.uniroma2.eu::71f4734a-30cd-46ca-833f-ad4d84bee974" providerId="AD" clId="Web-{8D3851B4-B3DD-9F1D-B6D5-CDCEFDA2FE79}" dt="2025-07-09T11:44:02.518" v="63" actId="20577"/>
        <pc:sldMkLst>
          <pc:docMk/>
          <pc:sldMk cId="4113039432" sldId="257"/>
        </pc:sldMkLst>
        <pc:spChg chg="mod">
          <ac:chgData name="matteo basili" userId="S::matteo.basili@students.uniroma2.eu::71f4734a-30cd-46ca-833f-ad4d84bee974" providerId="AD" clId="Web-{8D3851B4-B3DD-9F1D-B6D5-CDCEFDA2FE79}" dt="2025-07-09T11:44:02.518" v="63" actId="20577"/>
          <ac:spMkLst>
            <pc:docMk/>
            <pc:sldMk cId="4113039432" sldId="257"/>
            <ac:spMk id="3" creationId="{00000000-0000-0000-0000-000000000000}"/>
          </ac:spMkLst>
        </pc:spChg>
      </pc:sldChg>
      <pc:sldChg chg="modSp">
        <pc:chgData name="matteo basili" userId="S::matteo.basili@students.uniroma2.eu::71f4734a-30cd-46ca-833f-ad4d84bee974" providerId="AD" clId="Web-{8D3851B4-B3DD-9F1D-B6D5-CDCEFDA2FE79}" dt="2025-07-09T12:04:42.156" v="134" actId="20577"/>
        <pc:sldMkLst>
          <pc:docMk/>
          <pc:sldMk cId="2164721941" sldId="267"/>
        </pc:sldMkLst>
        <pc:spChg chg="mod">
          <ac:chgData name="matteo basili" userId="S::matteo.basili@students.uniroma2.eu::71f4734a-30cd-46ca-833f-ad4d84bee974" providerId="AD" clId="Web-{8D3851B4-B3DD-9F1D-B6D5-CDCEFDA2FE79}" dt="2025-07-09T12:04:42.156" v="134" actId="20577"/>
          <ac:spMkLst>
            <pc:docMk/>
            <pc:sldMk cId="2164721941" sldId="267"/>
            <ac:spMk id="3" creationId="{0B752FFF-EB8E-7183-5EFB-C53935A58FEB}"/>
          </ac:spMkLst>
        </pc:spChg>
      </pc:sldChg>
      <pc:sldChg chg="modSp">
        <pc:chgData name="matteo basili" userId="S::matteo.basili@students.uniroma2.eu::71f4734a-30cd-46ca-833f-ad4d84bee974" providerId="AD" clId="Web-{8D3851B4-B3DD-9F1D-B6D5-CDCEFDA2FE79}" dt="2025-07-09T14:27:32.792" v="618" actId="20577"/>
        <pc:sldMkLst>
          <pc:docMk/>
          <pc:sldMk cId="3782737163" sldId="268"/>
        </pc:sldMkLst>
        <pc:spChg chg="mod">
          <ac:chgData name="matteo basili" userId="S::matteo.basili@students.uniroma2.eu::71f4734a-30cd-46ca-833f-ad4d84bee974" providerId="AD" clId="Web-{8D3851B4-B3DD-9F1D-B6D5-CDCEFDA2FE79}" dt="2025-07-09T14:27:32.792" v="618" actId="20577"/>
          <ac:spMkLst>
            <pc:docMk/>
            <pc:sldMk cId="3782737163" sldId="268"/>
            <ac:spMk id="3" creationId="{F510CDC9-2EDA-D8C2-4456-9DDCF7E61962}"/>
          </ac:spMkLst>
        </pc:spChg>
      </pc:sldChg>
      <pc:sldChg chg="modSp">
        <pc:chgData name="matteo basili" userId="S::matteo.basili@students.uniroma2.eu::71f4734a-30cd-46ca-833f-ad4d84bee974" providerId="AD" clId="Web-{8D3851B4-B3DD-9F1D-B6D5-CDCEFDA2FE79}" dt="2025-07-09T14:15:14.217" v="571" actId="20577"/>
        <pc:sldMkLst>
          <pc:docMk/>
          <pc:sldMk cId="3654942448" sldId="269"/>
        </pc:sldMkLst>
        <pc:spChg chg="mod">
          <ac:chgData name="matteo basili" userId="S::matteo.basili@students.uniroma2.eu::71f4734a-30cd-46ca-833f-ad4d84bee974" providerId="AD" clId="Web-{8D3851B4-B3DD-9F1D-B6D5-CDCEFDA2FE79}" dt="2025-07-09T14:15:14.217" v="571" actId="20577"/>
          <ac:spMkLst>
            <pc:docMk/>
            <pc:sldMk cId="3654942448" sldId="269"/>
            <ac:spMk id="3" creationId="{33EBF615-AC8C-3EF1-0AD7-48C20A3A46A6}"/>
          </ac:spMkLst>
        </pc:spChg>
      </pc:sldChg>
      <pc:sldChg chg="modSp">
        <pc:chgData name="matteo basili" userId="S::matteo.basili@students.uniroma2.eu::71f4734a-30cd-46ca-833f-ad4d84bee974" providerId="AD" clId="Web-{8D3851B4-B3DD-9F1D-B6D5-CDCEFDA2FE79}" dt="2025-07-09T14:28:19.294" v="622" actId="1076"/>
        <pc:sldMkLst>
          <pc:docMk/>
          <pc:sldMk cId="2432611202" sldId="285"/>
        </pc:sldMkLst>
        <pc:picChg chg="mod">
          <ac:chgData name="matteo basili" userId="S::matteo.basili@students.uniroma2.eu::71f4734a-30cd-46ca-833f-ad4d84bee974" providerId="AD" clId="Web-{8D3851B4-B3DD-9F1D-B6D5-CDCEFDA2FE79}" dt="2025-07-09T14:28:19.294" v="622" actId="1076"/>
          <ac:picMkLst>
            <pc:docMk/>
            <pc:sldMk cId="2432611202" sldId="285"/>
            <ac:picMk id="3" creationId="{38971D7C-5580-ED16-2822-3877415CE452}"/>
          </ac:picMkLst>
        </pc:picChg>
      </pc:sldChg>
      <pc:sldChg chg="modSp">
        <pc:chgData name="matteo basili" userId="S::matteo.basili@students.uniroma2.eu::71f4734a-30cd-46ca-833f-ad4d84bee974" providerId="AD" clId="Web-{8D3851B4-B3DD-9F1D-B6D5-CDCEFDA2FE79}" dt="2025-07-09T14:43:14.735" v="643" actId="20577"/>
        <pc:sldMkLst>
          <pc:docMk/>
          <pc:sldMk cId="2674435856" sldId="299"/>
        </pc:sldMkLst>
        <pc:spChg chg="mod">
          <ac:chgData name="matteo basili" userId="S::matteo.basili@students.uniroma2.eu::71f4734a-30cd-46ca-833f-ad4d84bee974" providerId="AD" clId="Web-{8D3851B4-B3DD-9F1D-B6D5-CDCEFDA2FE79}" dt="2025-07-09T14:43:14.735" v="643" actId="20577"/>
          <ac:spMkLst>
            <pc:docMk/>
            <pc:sldMk cId="2674435856" sldId="299"/>
            <ac:spMk id="3" creationId="{08534BB8-976D-598A-5978-CD464B9C5C34}"/>
          </ac:spMkLst>
        </pc:spChg>
      </pc:sldChg>
      <pc:sldChg chg="addSp delSp modSp ord">
        <pc:chgData name="matteo basili" userId="S::matteo.basili@students.uniroma2.eu::71f4734a-30cd-46ca-833f-ad4d84bee974" providerId="AD" clId="Web-{8D3851B4-B3DD-9F1D-B6D5-CDCEFDA2FE79}" dt="2025-07-09T13:52:49.385" v="523" actId="20577"/>
        <pc:sldMkLst>
          <pc:docMk/>
          <pc:sldMk cId="3258852387" sldId="301"/>
        </pc:sldMkLst>
        <pc:spChg chg="mod">
          <ac:chgData name="matteo basili" userId="S::matteo.basili@students.uniroma2.eu::71f4734a-30cd-46ca-833f-ad4d84bee974" providerId="AD" clId="Web-{8D3851B4-B3DD-9F1D-B6D5-CDCEFDA2FE79}" dt="2025-07-09T13:52:49.385" v="523" actId="20577"/>
          <ac:spMkLst>
            <pc:docMk/>
            <pc:sldMk cId="3258852387" sldId="301"/>
            <ac:spMk id="3" creationId="{6C2111E4-14C0-0833-9520-5B4899DE35EF}"/>
          </ac:spMkLst>
        </pc:spChg>
        <pc:spChg chg="add">
          <ac:chgData name="matteo basili" userId="S::matteo.basili@students.uniroma2.eu::71f4734a-30cd-46ca-833f-ad4d84bee974" providerId="AD" clId="Web-{8D3851B4-B3DD-9F1D-B6D5-CDCEFDA2FE79}" dt="2025-07-09T13:03:38.085" v="154"/>
          <ac:spMkLst>
            <pc:docMk/>
            <pc:sldMk cId="3258852387" sldId="301"/>
            <ac:spMk id="6" creationId="{0B7F65D2-8607-E288-D47B-7B785938B312}"/>
          </ac:spMkLst>
        </pc:spChg>
        <pc:spChg chg="add del mod">
          <ac:chgData name="matteo basili" userId="S::matteo.basili@students.uniroma2.eu::71f4734a-30cd-46ca-833f-ad4d84bee974" providerId="AD" clId="Web-{8D3851B4-B3DD-9F1D-B6D5-CDCEFDA2FE79}" dt="2025-07-09T13:03:51.773" v="159"/>
          <ac:spMkLst>
            <pc:docMk/>
            <pc:sldMk cId="3258852387" sldId="301"/>
            <ac:spMk id="7" creationId="{CBE48AC5-0E98-63B7-A0AC-734540AD3B8A}"/>
          </ac:spMkLst>
        </pc:spChg>
        <pc:spChg chg="add mod">
          <ac:chgData name="matteo basili" userId="S::matteo.basili@students.uniroma2.eu::71f4734a-30cd-46ca-833f-ad4d84bee974" providerId="AD" clId="Web-{8D3851B4-B3DD-9F1D-B6D5-CDCEFDA2FE79}" dt="2025-07-09T13:26:10.277" v="432" actId="1076"/>
          <ac:spMkLst>
            <pc:docMk/>
            <pc:sldMk cId="3258852387" sldId="301"/>
            <ac:spMk id="8" creationId="{0CC1854E-740B-DDC1-E1D6-6029A2D92211}"/>
          </ac:spMkLst>
        </pc:spChg>
        <pc:spChg chg="add mod">
          <ac:chgData name="matteo basili" userId="S::matteo.basili@students.uniroma2.eu::71f4734a-30cd-46ca-833f-ad4d84bee974" providerId="AD" clId="Web-{8D3851B4-B3DD-9F1D-B6D5-CDCEFDA2FE79}" dt="2025-07-09T13:26:10.308" v="433" actId="1076"/>
          <ac:spMkLst>
            <pc:docMk/>
            <pc:sldMk cId="3258852387" sldId="301"/>
            <ac:spMk id="9" creationId="{94768C1A-68BC-6A04-C0C5-C1BB1C1076D1}"/>
          </ac:spMkLst>
        </pc:spChg>
        <pc:spChg chg="add mod">
          <ac:chgData name="matteo basili" userId="S::matteo.basili@students.uniroma2.eu::71f4734a-30cd-46ca-833f-ad4d84bee974" providerId="AD" clId="Web-{8D3851B4-B3DD-9F1D-B6D5-CDCEFDA2FE79}" dt="2025-07-09T13:26:10.324" v="434" actId="1076"/>
          <ac:spMkLst>
            <pc:docMk/>
            <pc:sldMk cId="3258852387" sldId="301"/>
            <ac:spMk id="10" creationId="{26AA4C92-CAA9-5302-A989-A3CCF4355041}"/>
          </ac:spMkLst>
        </pc:spChg>
        <pc:spChg chg="add mod">
          <ac:chgData name="matteo basili" userId="S::matteo.basili@students.uniroma2.eu::71f4734a-30cd-46ca-833f-ad4d84bee974" providerId="AD" clId="Web-{8D3851B4-B3DD-9F1D-B6D5-CDCEFDA2FE79}" dt="2025-07-09T13:26:10.355" v="435" actId="1076"/>
          <ac:spMkLst>
            <pc:docMk/>
            <pc:sldMk cId="3258852387" sldId="301"/>
            <ac:spMk id="11" creationId="{8C6C9AF5-A87C-CE8F-03CB-D191091BE16B}"/>
          </ac:spMkLst>
        </pc:spChg>
        <pc:spChg chg="add mod">
          <ac:chgData name="matteo basili" userId="S::matteo.basili@students.uniroma2.eu::71f4734a-30cd-46ca-833f-ad4d84bee974" providerId="AD" clId="Web-{8D3851B4-B3DD-9F1D-B6D5-CDCEFDA2FE79}" dt="2025-07-09T13:26:10.371" v="436" actId="1076"/>
          <ac:spMkLst>
            <pc:docMk/>
            <pc:sldMk cId="3258852387" sldId="301"/>
            <ac:spMk id="12" creationId="{6F207C66-1426-12E1-4F5E-D98A4330A5CE}"/>
          </ac:spMkLst>
        </pc:spChg>
        <pc:spChg chg="add mod">
          <ac:chgData name="matteo basili" userId="S::matteo.basili@students.uniroma2.eu::71f4734a-30cd-46ca-833f-ad4d84bee974" providerId="AD" clId="Web-{8D3851B4-B3DD-9F1D-B6D5-CDCEFDA2FE79}" dt="2025-07-09T13:26:10.402" v="437" actId="1076"/>
          <ac:spMkLst>
            <pc:docMk/>
            <pc:sldMk cId="3258852387" sldId="301"/>
            <ac:spMk id="13" creationId="{F36586F9-C9BC-2B93-46CC-B942193B2A91}"/>
          </ac:spMkLst>
        </pc:spChg>
        <pc:spChg chg="add del mod">
          <ac:chgData name="matteo basili" userId="S::matteo.basili@students.uniroma2.eu::71f4734a-30cd-46ca-833f-ad4d84bee974" providerId="AD" clId="Web-{8D3851B4-B3DD-9F1D-B6D5-CDCEFDA2FE79}" dt="2025-07-09T13:13:50.217" v="240"/>
          <ac:spMkLst>
            <pc:docMk/>
            <pc:sldMk cId="3258852387" sldId="301"/>
            <ac:spMk id="14" creationId="{56E90FB9-C2B7-1001-D6C3-1E4AD41EC8D3}"/>
          </ac:spMkLst>
        </pc:spChg>
        <pc:spChg chg="add mod">
          <ac:chgData name="matteo basili" userId="S::matteo.basili@students.uniroma2.eu::71f4734a-30cd-46ca-833f-ad4d84bee974" providerId="AD" clId="Web-{8D3851B4-B3DD-9F1D-B6D5-CDCEFDA2FE79}" dt="2025-07-09T13:27:18.998" v="459" actId="1076"/>
          <ac:spMkLst>
            <pc:docMk/>
            <pc:sldMk cId="3258852387" sldId="301"/>
            <ac:spMk id="19" creationId="{A91F02F7-1041-9032-BB25-133A0AE007DB}"/>
          </ac:spMkLst>
        </pc:spChg>
        <pc:spChg chg="add mod">
          <ac:chgData name="matteo basili" userId="S::matteo.basili@students.uniroma2.eu::71f4734a-30cd-46ca-833f-ad4d84bee974" providerId="AD" clId="Web-{8D3851B4-B3DD-9F1D-B6D5-CDCEFDA2FE79}" dt="2025-07-09T13:27:19.076" v="461" actId="1076"/>
          <ac:spMkLst>
            <pc:docMk/>
            <pc:sldMk cId="3258852387" sldId="301"/>
            <ac:spMk id="21" creationId="{0638FB9F-21F0-ACCC-001B-E9AEB39703CD}"/>
          </ac:spMkLst>
        </pc:spChg>
        <pc:spChg chg="add mod">
          <ac:chgData name="matteo basili" userId="S::matteo.basili@students.uniroma2.eu::71f4734a-30cd-46ca-833f-ad4d84bee974" providerId="AD" clId="Web-{8D3851B4-B3DD-9F1D-B6D5-CDCEFDA2FE79}" dt="2025-07-09T13:27:19.092" v="462" actId="1076"/>
          <ac:spMkLst>
            <pc:docMk/>
            <pc:sldMk cId="3258852387" sldId="301"/>
            <ac:spMk id="22" creationId="{B6B9998C-33A4-5DC5-F03A-12BB12DD90D8}"/>
          </ac:spMkLst>
        </pc:spChg>
        <pc:cxnChg chg="add mod">
          <ac:chgData name="matteo basili" userId="S::matteo.basili@students.uniroma2.eu::71f4734a-30cd-46ca-833f-ad4d84bee974" providerId="AD" clId="Web-{8D3851B4-B3DD-9F1D-B6D5-CDCEFDA2FE79}" dt="2025-07-09T13:26:10.418" v="438" actId="1076"/>
          <ac:cxnSpMkLst>
            <pc:docMk/>
            <pc:sldMk cId="3258852387" sldId="301"/>
            <ac:cxnSpMk id="15" creationId="{81E876DD-F6A6-8CD8-3C12-D9949041E3AB}"/>
          </ac:cxnSpMkLst>
        </pc:cxnChg>
        <pc:cxnChg chg="add del mod">
          <ac:chgData name="matteo basili" userId="S::matteo.basili@students.uniroma2.eu::71f4734a-30cd-46ca-833f-ad4d84bee974" providerId="AD" clId="Web-{8D3851B4-B3DD-9F1D-B6D5-CDCEFDA2FE79}" dt="2025-07-09T13:13:16.716" v="239"/>
          <ac:cxnSpMkLst>
            <pc:docMk/>
            <pc:sldMk cId="3258852387" sldId="301"/>
            <ac:cxnSpMk id="16" creationId="{D57ECBA0-3A39-C2EE-11B0-ADE070E24039}"/>
          </ac:cxnSpMkLst>
        </pc:cxnChg>
        <pc:cxnChg chg="add mod">
          <ac:chgData name="matteo basili" userId="S::matteo.basili@students.uniroma2.eu::71f4734a-30cd-46ca-833f-ad4d84bee974" providerId="AD" clId="Web-{8D3851B4-B3DD-9F1D-B6D5-CDCEFDA2FE79}" dt="2025-07-09T13:26:10.449" v="439" actId="1076"/>
          <ac:cxnSpMkLst>
            <pc:docMk/>
            <pc:sldMk cId="3258852387" sldId="301"/>
            <ac:cxnSpMk id="17" creationId="{B9DF8F35-FCC7-7FF5-33BD-8073682ADB06}"/>
          </ac:cxnSpMkLst>
        </pc:cxnChg>
        <pc:cxnChg chg="add mod">
          <ac:chgData name="matteo basili" userId="S::matteo.basili@students.uniroma2.eu::71f4734a-30cd-46ca-833f-ad4d84bee974" providerId="AD" clId="Web-{8D3851B4-B3DD-9F1D-B6D5-CDCEFDA2FE79}" dt="2025-07-09T13:26:10.464" v="440" actId="1076"/>
          <ac:cxnSpMkLst>
            <pc:docMk/>
            <pc:sldMk cId="3258852387" sldId="301"/>
            <ac:cxnSpMk id="18" creationId="{30256114-B5BB-B536-0617-8CD5F6D6E5B6}"/>
          </ac:cxnSpMkLst>
        </pc:cxnChg>
        <pc:cxnChg chg="add mod">
          <ac:chgData name="matteo basili" userId="S::matteo.basili@students.uniroma2.eu::71f4734a-30cd-46ca-833f-ad4d84bee974" providerId="AD" clId="Web-{8D3851B4-B3DD-9F1D-B6D5-CDCEFDA2FE79}" dt="2025-07-09T13:27:19.045" v="460" actId="1076"/>
          <ac:cxnSpMkLst>
            <pc:docMk/>
            <pc:sldMk cId="3258852387" sldId="301"/>
            <ac:cxnSpMk id="20" creationId="{CEB12EF0-4869-758C-2087-888681831657}"/>
          </ac:cxnSpMkLst>
        </pc:cxnChg>
      </pc:sldChg>
      <pc:sldChg chg="modSp">
        <pc:chgData name="matteo basili" userId="S::matteo.basili@students.uniroma2.eu::71f4734a-30cd-46ca-833f-ad4d84bee974" providerId="AD" clId="Web-{8D3851B4-B3DD-9F1D-B6D5-CDCEFDA2FE79}" dt="2025-07-09T22:03:55.526" v="942" actId="1076"/>
        <pc:sldMkLst>
          <pc:docMk/>
          <pc:sldMk cId="3790305234" sldId="306"/>
        </pc:sldMkLst>
        <pc:picChg chg="mod">
          <ac:chgData name="matteo basili" userId="S::matteo.basili@students.uniroma2.eu::71f4734a-30cd-46ca-833f-ad4d84bee974" providerId="AD" clId="Web-{8D3851B4-B3DD-9F1D-B6D5-CDCEFDA2FE79}" dt="2025-07-09T22:03:55.526" v="942" actId="1076"/>
          <ac:picMkLst>
            <pc:docMk/>
            <pc:sldMk cId="3790305234" sldId="306"/>
            <ac:picMk id="15" creationId="{53589D87-69B7-CB96-6C17-0E277B23EF60}"/>
          </ac:picMkLst>
        </pc:picChg>
      </pc:sldChg>
      <pc:sldChg chg="modSp addAnim delAnim">
        <pc:chgData name="matteo basili" userId="S::matteo.basili@students.uniroma2.eu::71f4734a-30cd-46ca-833f-ad4d84bee974" providerId="AD" clId="Web-{8D3851B4-B3DD-9F1D-B6D5-CDCEFDA2FE79}" dt="2025-07-09T14:59:55.788" v="703"/>
        <pc:sldMkLst>
          <pc:docMk/>
          <pc:sldMk cId="3032102541" sldId="307"/>
        </pc:sldMkLst>
        <pc:spChg chg="mod">
          <ac:chgData name="matteo basili" userId="S::matteo.basili@students.uniroma2.eu::71f4734a-30cd-46ca-833f-ad4d84bee974" providerId="AD" clId="Web-{8D3851B4-B3DD-9F1D-B6D5-CDCEFDA2FE79}" dt="2025-07-09T14:58:11.472" v="698" actId="1076"/>
          <ac:spMkLst>
            <pc:docMk/>
            <pc:sldMk cId="3032102541" sldId="307"/>
            <ac:spMk id="3" creationId="{B7961A2C-122F-B3C3-5DAF-818D2D81F35C}"/>
          </ac:spMkLst>
        </pc:spChg>
        <pc:picChg chg="mod">
          <ac:chgData name="matteo basili" userId="S::matteo.basili@students.uniroma2.eu::71f4734a-30cd-46ca-833f-ad4d84bee974" providerId="AD" clId="Web-{8D3851B4-B3DD-9F1D-B6D5-CDCEFDA2FE79}" dt="2025-07-09T14:29:11.827" v="624" actId="1076"/>
          <ac:picMkLst>
            <pc:docMk/>
            <pc:sldMk cId="3032102541" sldId="307"/>
            <ac:picMk id="7" creationId="{8288681C-B851-7748-E181-C60061174A6E}"/>
          </ac:picMkLst>
        </pc:picChg>
      </pc:sldChg>
      <pc:sldChg chg="modSp add replId">
        <pc:chgData name="matteo basili" userId="S::matteo.basili@students.uniroma2.eu::71f4734a-30cd-46ca-833f-ad4d84bee974" providerId="AD" clId="Web-{8D3851B4-B3DD-9F1D-B6D5-CDCEFDA2FE79}" dt="2025-07-09T14:22:38.656" v="613" actId="20577"/>
        <pc:sldMkLst>
          <pc:docMk/>
          <pc:sldMk cId="2505538050" sldId="315"/>
        </pc:sldMkLst>
        <pc:spChg chg="mod">
          <ac:chgData name="matteo basili" userId="S::matteo.basili@students.uniroma2.eu::71f4734a-30cd-46ca-833f-ad4d84bee974" providerId="AD" clId="Web-{8D3851B4-B3DD-9F1D-B6D5-CDCEFDA2FE79}" dt="2025-07-09T14:14:14.199" v="564" actId="20577"/>
          <ac:spMkLst>
            <pc:docMk/>
            <pc:sldMk cId="2505538050" sldId="315"/>
            <ac:spMk id="2" creationId="{F472267D-DC9B-D5F1-8B6C-4EB464A59F78}"/>
          </ac:spMkLst>
        </pc:spChg>
        <pc:spChg chg="mod">
          <ac:chgData name="matteo basili" userId="S::matteo.basili@students.uniroma2.eu::71f4734a-30cd-46ca-833f-ad4d84bee974" providerId="AD" clId="Web-{8D3851B4-B3DD-9F1D-B6D5-CDCEFDA2FE79}" dt="2025-07-09T14:22:38.656" v="613" actId="20577"/>
          <ac:spMkLst>
            <pc:docMk/>
            <pc:sldMk cId="2505538050" sldId="315"/>
            <ac:spMk id="3" creationId="{E95A5485-8DB6-1F65-3345-5831CEB1870E}"/>
          </ac:spMkLst>
        </pc:spChg>
      </pc:sldChg>
      <pc:sldChg chg="modSp add replId">
        <pc:chgData name="matteo basili" userId="S::matteo.basili@students.uniroma2.eu::71f4734a-30cd-46ca-833f-ad4d84bee974" providerId="AD" clId="Web-{8D3851B4-B3DD-9F1D-B6D5-CDCEFDA2FE79}" dt="2025-07-09T21:37:08.285" v="940" actId="20577"/>
        <pc:sldMkLst>
          <pc:docMk/>
          <pc:sldMk cId="1450307612" sldId="316"/>
        </pc:sldMkLst>
        <pc:spChg chg="mod">
          <ac:chgData name="matteo basili" userId="S::matteo.basili@students.uniroma2.eu::71f4734a-30cd-46ca-833f-ad4d84bee974" providerId="AD" clId="Web-{8D3851B4-B3DD-9F1D-B6D5-CDCEFDA2FE79}" dt="2025-07-09T16:28:55.708" v="707" actId="20577"/>
          <ac:spMkLst>
            <pc:docMk/>
            <pc:sldMk cId="1450307612" sldId="316"/>
            <ac:spMk id="2" creationId="{316B7E97-E690-F906-17E7-1A8362DD4865}"/>
          </ac:spMkLst>
        </pc:spChg>
        <pc:spChg chg="mod">
          <ac:chgData name="matteo basili" userId="S::matteo.basili@students.uniroma2.eu::71f4734a-30cd-46ca-833f-ad4d84bee974" providerId="AD" clId="Web-{8D3851B4-B3DD-9F1D-B6D5-CDCEFDA2FE79}" dt="2025-07-09T21:37:08.285" v="940" actId="20577"/>
          <ac:spMkLst>
            <pc:docMk/>
            <pc:sldMk cId="1450307612" sldId="316"/>
            <ac:spMk id="3" creationId="{FC60C288-B4C4-96D2-C7DD-A54EDA935F5D}"/>
          </ac:spMkLst>
        </pc:spChg>
      </pc:sldChg>
    </pc:docChg>
  </pc:docChgLst>
  <pc:docChgLst>
    <pc:chgData name="matteo basili" userId="S::matteo.basili@students.uniroma2.eu::71f4734a-30cd-46ca-833f-ad4d84bee974" providerId="AD" clId="Web-{7FFF78EC-518F-C8E4-B8FA-D3A7635F4FFF}"/>
    <pc:docChg chg="addSld delSld modSld sldOrd">
      <pc:chgData name="matteo basili" userId="S::matteo.basili@students.uniroma2.eu::71f4734a-30cd-46ca-833f-ad4d84bee974" providerId="AD" clId="Web-{7FFF78EC-518F-C8E4-B8FA-D3A7635F4FFF}" dt="2025-06-17T10:31:18.954" v="581" actId="20577"/>
      <pc:docMkLst>
        <pc:docMk/>
      </pc:docMkLst>
      <pc:sldChg chg="modSp">
        <pc:chgData name="matteo basili" userId="S::matteo.basili@students.uniroma2.eu::71f4734a-30cd-46ca-833f-ad4d84bee974" providerId="AD" clId="Web-{7FFF78EC-518F-C8E4-B8FA-D3A7635F4FFF}" dt="2025-06-17T10:25:24.316" v="541" actId="20577"/>
        <pc:sldMkLst>
          <pc:docMk/>
          <pc:sldMk cId="1481724606" sldId="256"/>
        </pc:sldMkLst>
        <pc:spChg chg="mod">
          <ac:chgData name="matteo basili" userId="S::matteo.basili@students.uniroma2.eu::71f4734a-30cd-46ca-833f-ad4d84bee974" providerId="AD" clId="Web-{7FFF78EC-518F-C8E4-B8FA-D3A7635F4FFF}" dt="2025-06-17T10:21:43.511" v="507" actId="20577"/>
          <ac:spMkLst>
            <pc:docMk/>
            <pc:sldMk cId="1481724606" sldId="256"/>
            <ac:spMk id="2" creationId="{00000000-0000-0000-0000-000000000000}"/>
          </ac:spMkLst>
        </pc:spChg>
        <pc:spChg chg="mod">
          <ac:chgData name="matteo basili" userId="S::matteo.basili@students.uniroma2.eu::71f4734a-30cd-46ca-833f-ad4d84bee974" providerId="AD" clId="Web-{7FFF78EC-518F-C8E4-B8FA-D3A7635F4FFF}" dt="2025-06-17T10:21:49.824" v="508" actId="20577"/>
          <ac:spMkLst>
            <pc:docMk/>
            <pc:sldMk cId="1481724606" sldId="256"/>
            <ac:spMk id="3" creationId="{00000000-0000-0000-0000-000000000000}"/>
          </ac:spMkLst>
        </pc:spChg>
        <pc:spChg chg="mod">
          <ac:chgData name="matteo basili" userId="S::matteo.basili@students.uniroma2.eu::71f4734a-30cd-46ca-833f-ad4d84bee974" providerId="AD" clId="Web-{7FFF78EC-518F-C8E4-B8FA-D3A7635F4FFF}" dt="2025-06-17T10:25:13.862" v="539" actId="20577"/>
          <ac:spMkLst>
            <pc:docMk/>
            <pc:sldMk cId="1481724606" sldId="256"/>
            <ac:spMk id="6" creationId="{00000000-0000-0000-0000-000000000000}"/>
          </ac:spMkLst>
        </pc:spChg>
        <pc:spChg chg="mod">
          <ac:chgData name="matteo basili" userId="S::matteo.basili@students.uniroma2.eu::71f4734a-30cd-46ca-833f-ad4d84bee974" providerId="AD" clId="Web-{7FFF78EC-518F-C8E4-B8FA-D3A7635F4FFF}" dt="2025-06-17T10:25:19.050" v="540" actId="20577"/>
          <ac:spMkLst>
            <pc:docMk/>
            <pc:sldMk cId="1481724606" sldId="256"/>
            <ac:spMk id="7" creationId="{00000000-0000-0000-0000-000000000000}"/>
          </ac:spMkLst>
        </pc:spChg>
        <pc:spChg chg="mod">
          <ac:chgData name="matteo basili" userId="S::matteo.basili@students.uniroma2.eu::71f4734a-30cd-46ca-833f-ad4d84bee974" providerId="AD" clId="Web-{7FFF78EC-518F-C8E4-B8FA-D3A7635F4FFF}" dt="2025-06-17T10:25:24.316" v="541" actId="20577"/>
          <ac:spMkLst>
            <pc:docMk/>
            <pc:sldMk cId="1481724606" sldId="256"/>
            <ac:spMk id="9" creationId="{00000000-0000-0000-0000-000000000000}"/>
          </ac:spMkLst>
        </pc:spChg>
      </pc:sldChg>
      <pc:sldChg chg="modSp">
        <pc:chgData name="matteo basili" userId="S::matteo.basili@students.uniroma2.eu::71f4734a-30cd-46ca-833f-ad4d84bee974" providerId="AD" clId="Web-{7FFF78EC-518F-C8E4-B8FA-D3A7635F4FFF}" dt="2025-06-17T10:22:08.918" v="511" actId="20577"/>
        <pc:sldMkLst>
          <pc:docMk/>
          <pc:sldMk cId="4113039432" sldId="257"/>
        </pc:sldMkLst>
        <pc:spChg chg="mod">
          <ac:chgData name="matteo basili" userId="S::matteo.basili@students.uniroma2.eu::71f4734a-30cd-46ca-833f-ad4d84bee974" providerId="AD" clId="Web-{7FFF78EC-518F-C8E4-B8FA-D3A7635F4FFF}" dt="2025-06-17T10:21:59.887" v="509" actId="20577"/>
          <ac:spMkLst>
            <pc:docMk/>
            <pc:sldMk cId="4113039432" sldId="257"/>
            <ac:spMk id="2" creationId="{00000000-0000-0000-0000-000000000000}"/>
          </ac:spMkLst>
        </pc:spChg>
        <pc:spChg chg="mod">
          <ac:chgData name="matteo basili" userId="S::matteo.basili@students.uniroma2.eu::71f4734a-30cd-46ca-833f-ad4d84bee974" providerId="AD" clId="Web-{7FFF78EC-518F-C8E4-B8FA-D3A7635F4FFF}" dt="2025-06-17T10:22:08.918" v="511" actId="20577"/>
          <ac:spMkLst>
            <pc:docMk/>
            <pc:sldMk cId="4113039432" sldId="257"/>
            <ac:spMk id="3" creationId="{00000000-0000-0000-0000-000000000000}"/>
          </ac:spMkLst>
        </pc:spChg>
      </pc:sldChg>
      <pc:sldChg chg="modSp">
        <pc:chgData name="matteo basili" userId="S::matteo.basili@students.uniroma2.eu::71f4734a-30cd-46ca-833f-ad4d84bee974" providerId="AD" clId="Web-{7FFF78EC-518F-C8E4-B8FA-D3A7635F4FFF}" dt="2025-06-17T10:28:37.026" v="547" actId="20577"/>
        <pc:sldMkLst>
          <pc:docMk/>
          <pc:sldMk cId="1639141035" sldId="258"/>
        </pc:sldMkLst>
        <pc:spChg chg="mod">
          <ac:chgData name="matteo basili" userId="S::matteo.basili@students.uniroma2.eu::71f4734a-30cd-46ca-833f-ad4d84bee974" providerId="AD" clId="Web-{7FFF78EC-518F-C8E4-B8FA-D3A7635F4FFF}" dt="2025-06-17T10:28:37.026" v="547" actId="20577"/>
          <ac:spMkLst>
            <pc:docMk/>
            <pc:sldMk cId="1639141035" sldId="258"/>
            <ac:spMk id="2" creationId="{00000000-0000-0000-0000-000000000000}"/>
          </ac:spMkLst>
        </pc:spChg>
        <pc:spChg chg="mod">
          <ac:chgData name="matteo basili" userId="S::matteo.basili@students.uniroma2.eu::71f4734a-30cd-46ca-833f-ad4d84bee974" providerId="AD" clId="Web-{7FFF78EC-518F-C8E4-B8FA-D3A7635F4FFF}" dt="2025-06-17T10:28:32.010" v="545" actId="20577"/>
          <ac:spMkLst>
            <pc:docMk/>
            <pc:sldMk cId="1639141035" sldId="258"/>
            <ac:spMk id="3" creationId="{00000000-0000-0000-0000-000000000000}"/>
          </ac:spMkLst>
        </pc:spChg>
      </pc:sldChg>
      <pc:sldChg chg="del">
        <pc:chgData name="matteo basili" userId="S::matteo.basili@students.uniroma2.eu::71f4734a-30cd-46ca-833f-ad4d84bee974" providerId="AD" clId="Web-{7FFF78EC-518F-C8E4-B8FA-D3A7635F4FFF}" dt="2025-06-17T06:50:06.769" v="0"/>
        <pc:sldMkLst>
          <pc:docMk/>
          <pc:sldMk cId="569750333" sldId="259"/>
        </pc:sldMkLst>
      </pc:sldChg>
      <pc:sldChg chg="modSp">
        <pc:chgData name="matteo basili" userId="S::matteo.basili@students.uniroma2.eu::71f4734a-30cd-46ca-833f-ad4d84bee974" providerId="AD" clId="Web-{7FFF78EC-518F-C8E4-B8FA-D3A7635F4FFF}" dt="2025-06-17T10:28:26.541" v="544" actId="20577"/>
        <pc:sldMkLst>
          <pc:docMk/>
          <pc:sldMk cId="2145418163" sldId="262"/>
        </pc:sldMkLst>
      </pc:sldChg>
      <pc:sldChg chg="modSp">
        <pc:chgData name="matteo basili" userId="S::matteo.basili@students.uniroma2.eu::71f4734a-30cd-46ca-833f-ad4d84bee974" providerId="AD" clId="Web-{7FFF78EC-518F-C8E4-B8FA-D3A7635F4FFF}" dt="2025-06-17T10:22:21.934" v="514" actId="20577"/>
        <pc:sldMkLst>
          <pc:docMk/>
          <pc:sldMk cId="2164721941" sldId="267"/>
        </pc:sldMkLst>
        <pc:spChg chg="mod">
          <ac:chgData name="matteo basili" userId="S::matteo.basili@students.uniroma2.eu::71f4734a-30cd-46ca-833f-ad4d84bee974" providerId="AD" clId="Web-{7FFF78EC-518F-C8E4-B8FA-D3A7635F4FFF}" dt="2025-06-17T10:22:12.950" v="512" actId="20577"/>
          <ac:spMkLst>
            <pc:docMk/>
            <pc:sldMk cId="2164721941" sldId="267"/>
            <ac:spMk id="2" creationId="{3AFE4393-BB0B-E461-BAFA-79E794ED9978}"/>
          </ac:spMkLst>
        </pc:spChg>
        <pc:spChg chg="mod">
          <ac:chgData name="matteo basili" userId="S::matteo.basili@students.uniroma2.eu::71f4734a-30cd-46ca-833f-ad4d84bee974" providerId="AD" clId="Web-{7FFF78EC-518F-C8E4-B8FA-D3A7635F4FFF}" dt="2025-06-17T10:22:21.934" v="514" actId="20577"/>
          <ac:spMkLst>
            <pc:docMk/>
            <pc:sldMk cId="2164721941" sldId="267"/>
            <ac:spMk id="3" creationId="{0B752FFF-EB8E-7183-5EFB-C53935A58FEB}"/>
          </ac:spMkLst>
        </pc:spChg>
      </pc:sldChg>
      <pc:sldChg chg="modSp">
        <pc:chgData name="matteo basili" userId="S::matteo.basili@students.uniroma2.eu::71f4734a-30cd-46ca-833f-ad4d84bee974" providerId="AD" clId="Web-{7FFF78EC-518F-C8E4-B8FA-D3A7635F4FFF}" dt="2025-06-17T10:22:56.936" v="525" actId="20577"/>
        <pc:sldMkLst>
          <pc:docMk/>
          <pc:sldMk cId="3782737163" sldId="268"/>
        </pc:sldMkLst>
        <pc:spChg chg="mod">
          <ac:chgData name="matteo basili" userId="S::matteo.basili@students.uniroma2.eu::71f4734a-30cd-46ca-833f-ad4d84bee974" providerId="AD" clId="Web-{7FFF78EC-518F-C8E4-B8FA-D3A7635F4FFF}" dt="2025-06-17T10:22:50.623" v="523" actId="20577"/>
          <ac:spMkLst>
            <pc:docMk/>
            <pc:sldMk cId="3782737163" sldId="268"/>
            <ac:spMk id="2" creationId="{37F4909B-D433-9106-6622-91224CFE045B}"/>
          </ac:spMkLst>
        </pc:spChg>
        <pc:spChg chg="mod">
          <ac:chgData name="matteo basili" userId="S::matteo.basili@students.uniroma2.eu::71f4734a-30cd-46ca-833f-ad4d84bee974" providerId="AD" clId="Web-{7FFF78EC-518F-C8E4-B8FA-D3A7635F4FFF}" dt="2025-06-17T10:22:56.936" v="525" actId="20577"/>
          <ac:spMkLst>
            <pc:docMk/>
            <pc:sldMk cId="3782737163" sldId="268"/>
            <ac:spMk id="3" creationId="{F510CDC9-2EDA-D8C2-4456-9DDCF7E61962}"/>
          </ac:spMkLst>
        </pc:spChg>
      </pc:sldChg>
      <pc:sldChg chg="modSp">
        <pc:chgData name="matteo basili" userId="S::matteo.basili@students.uniroma2.eu::71f4734a-30cd-46ca-833f-ad4d84bee974" providerId="AD" clId="Web-{7FFF78EC-518F-C8E4-B8FA-D3A7635F4FFF}" dt="2025-06-17T10:22:45.842" v="521" actId="20577"/>
        <pc:sldMkLst>
          <pc:docMk/>
          <pc:sldMk cId="3654942448" sldId="269"/>
        </pc:sldMkLst>
        <pc:spChg chg="mod">
          <ac:chgData name="matteo basili" userId="S::matteo.basili@students.uniroma2.eu::71f4734a-30cd-46ca-833f-ad4d84bee974" providerId="AD" clId="Web-{7FFF78EC-518F-C8E4-B8FA-D3A7635F4FFF}" dt="2025-06-17T10:22:39.091" v="519" actId="20577"/>
          <ac:spMkLst>
            <pc:docMk/>
            <pc:sldMk cId="3654942448" sldId="269"/>
            <ac:spMk id="2" creationId="{9B6D9CBF-0ECB-A116-F92B-3CFB2C85BBB3}"/>
          </ac:spMkLst>
        </pc:spChg>
        <pc:spChg chg="mod">
          <ac:chgData name="matteo basili" userId="S::matteo.basili@students.uniroma2.eu::71f4734a-30cd-46ca-833f-ad4d84bee974" providerId="AD" clId="Web-{7FFF78EC-518F-C8E4-B8FA-D3A7635F4FFF}" dt="2025-06-17T10:22:45.842" v="521" actId="20577"/>
          <ac:spMkLst>
            <pc:docMk/>
            <pc:sldMk cId="3654942448" sldId="269"/>
            <ac:spMk id="3" creationId="{33EBF615-AC8C-3EF1-0AD7-48C20A3A46A6}"/>
          </ac:spMkLst>
        </pc:spChg>
      </pc:sldChg>
      <pc:sldChg chg="addSp delSp modSp">
        <pc:chgData name="matteo basili" userId="S::matteo.basili@students.uniroma2.eu::71f4734a-30cd-46ca-833f-ad4d84bee974" providerId="AD" clId="Web-{7FFF78EC-518F-C8E4-B8FA-D3A7635F4FFF}" dt="2025-06-17T10:23:03.827" v="527" actId="20577"/>
        <pc:sldMkLst>
          <pc:docMk/>
          <pc:sldMk cId="2432611202" sldId="285"/>
        </pc:sldMkLst>
        <pc:spChg chg="mod">
          <ac:chgData name="matteo basili" userId="S::matteo.basili@students.uniroma2.eu::71f4734a-30cd-46ca-833f-ad4d84bee974" providerId="AD" clId="Web-{7FFF78EC-518F-C8E4-B8FA-D3A7635F4FFF}" dt="2025-06-17T10:23:03.827" v="527" actId="20577"/>
          <ac:spMkLst>
            <pc:docMk/>
            <pc:sldMk cId="2432611202" sldId="285"/>
            <ac:spMk id="2" creationId="{5DCF23D4-5626-8B99-A30E-E449F0603F91}"/>
          </ac:spMkLst>
        </pc:spChg>
      </pc:sldChg>
      <pc:sldChg chg="modSp">
        <pc:chgData name="matteo basili" userId="S::matteo.basili@students.uniroma2.eu::71f4734a-30cd-46ca-833f-ad4d84bee974" providerId="AD" clId="Web-{7FFF78EC-518F-C8E4-B8FA-D3A7635F4FFF}" dt="2025-06-17T10:29:18.887" v="553" actId="20577"/>
        <pc:sldMkLst>
          <pc:docMk/>
          <pc:sldMk cId="2362971947" sldId="287"/>
        </pc:sldMkLst>
      </pc:sldChg>
      <pc:sldChg chg="modSp">
        <pc:chgData name="matteo basili" userId="S::matteo.basili@students.uniroma2.eu::71f4734a-30cd-46ca-833f-ad4d84bee974" providerId="AD" clId="Web-{7FFF78EC-518F-C8E4-B8FA-D3A7635F4FFF}" dt="2025-06-17T10:23:42.531" v="537" actId="20577"/>
        <pc:sldMkLst>
          <pc:docMk/>
          <pc:sldMk cId="2931698026" sldId="289"/>
        </pc:sldMkLst>
      </pc:sldChg>
      <pc:sldChg chg="modSp">
        <pc:chgData name="matteo basili" userId="S::matteo.basili@students.uniroma2.eu::71f4734a-30cd-46ca-833f-ad4d84bee974" providerId="AD" clId="Web-{7FFF78EC-518F-C8E4-B8FA-D3A7635F4FFF}" dt="2025-06-17T10:31:18.954" v="581" actId="20577"/>
        <pc:sldMkLst>
          <pc:docMk/>
          <pc:sldMk cId="1580277500" sldId="290"/>
        </pc:sldMkLst>
      </pc:sldChg>
      <pc:sldChg chg="modSp">
        <pc:chgData name="matteo basili" userId="S::matteo.basili@students.uniroma2.eu::71f4734a-30cd-46ca-833f-ad4d84bee974" providerId="AD" clId="Web-{7FFF78EC-518F-C8E4-B8FA-D3A7635F4FFF}" dt="2025-06-17T10:30:56.125" v="574" actId="20577"/>
        <pc:sldMkLst>
          <pc:docMk/>
          <pc:sldMk cId="3249536715" sldId="291"/>
        </pc:sldMkLst>
      </pc:sldChg>
      <pc:sldChg chg="modSp">
        <pc:chgData name="matteo basili" userId="S::matteo.basili@students.uniroma2.eu::71f4734a-30cd-46ca-833f-ad4d84bee974" providerId="AD" clId="Web-{7FFF78EC-518F-C8E4-B8FA-D3A7635F4FFF}" dt="2025-06-17T10:28:51.214" v="550" actId="20577"/>
        <pc:sldMkLst>
          <pc:docMk/>
          <pc:sldMk cId="1796201520" sldId="294"/>
        </pc:sldMkLst>
        <pc:spChg chg="mod">
          <ac:chgData name="matteo basili" userId="S::matteo.basili@students.uniroma2.eu::71f4734a-30cd-46ca-833f-ad4d84bee974" providerId="AD" clId="Web-{7FFF78EC-518F-C8E4-B8FA-D3A7635F4FFF}" dt="2025-06-17T10:28:44.198" v="548" actId="20577"/>
          <ac:spMkLst>
            <pc:docMk/>
            <pc:sldMk cId="1796201520" sldId="294"/>
            <ac:spMk id="2" creationId="{F930868B-8A78-DDEE-583D-72F82AE49EC3}"/>
          </ac:spMkLst>
        </pc:spChg>
      </pc:sldChg>
      <pc:sldChg chg="modSp">
        <pc:chgData name="matteo basili" userId="S::matteo.basili@students.uniroma2.eu::71f4734a-30cd-46ca-833f-ad4d84bee974" providerId="AD" clId="Web-{7FFF78EC-518F-C8E4-B8FA-D3A7635F4FFF}" dt="2025-06-17T10:29:43.888" v="557" actId="20577"/>
        <pc:sldMkLst>
          <pc:docMk/>
          <pc:sldMk cId="2772688363" sldId="295"/>
        </pc:sldMkLst>
      </pc:sldChg>
      <pc:sldChg chg="modSp">
        <pc:chgData name="matteo basili" userId="S::matteo.basili@students.uniroma2.eu::71f4734a-30cd-46ca-833f-ad4d84bee974" providerId="AD" clId="Web-{7FFF78EC-518F-C8E4-B8FA-D3A7635F4FFF}" dt="2025-06-17T10:30:11.607" v="565" actId="20577"/>
        <pc:sldMkLst>
          <pc:docMk/>
          <pc:sldMk cId="2301268404" sldId="297"/>
        </pc:sldMkLst>
        <pc:spChg chg="mod">
          <ac:chgData name="matteo basili" userId="S::matteo.basili@students.uniroma2.eu::71f4734a-30cd-46ca-833f-ad4d84bee974" providerId="AD" clId="Web-{7FFF78EC-518F-C8E4-B8FA-D3A7635F4FFF}" dt="2025-06-17T10:30:03.170" v="563" actId="20577"/>
          <ac:spMkLst>
            <pc:docMk/>
            <pc:sldMk cId="2301268404" sldId="297"/>
            <ac:spMk id="2" creationId="{BB42F81C-76A5-78FA-B7AB-E77BDDBA3672}"/>
          </ac:spMkLst>
        </pc:spChg>
        <pc:spChg chg="mod">
          <ac:chgData name="matteo basili" userId="S::matteo.basili@students.uniroma2.eu::71f4734a-30cd-46ca-833f-ad4d84bee974" providerId="AD" clId="Web-{7FFF78EC-518F-C8E4-B8FA-D3A7635F4FFF}" dt="2025-06-17T10:30:11.607" v="565" actId="20577"/>
          <ac:spMkLst>
            <pc:docMk/>
            <pc:sldMk cId="2301268404" sldId="297"/>
            <ac:spMk id="3" creationId="{EA4BAA2B-1DA0-D2BB-F855-D291BB624129}"/>
          </ac:spMkLst>
        </pc:spChg>
      </pc:sldChg>
      <pc:sldChg chg="modSp">
        <pc:chgData name="matteo basili" userId="S::matteo.basili@students.uniroma2.eu::71f4734a-30cd-46ca-833f-ad4d84bee974" providerId="AD" clId="Web-{7FFF78EC-518F-C8E4-B8FA-D3A7635F4FFF}" dt="2025-06-17T10:29:58.794" v="561" actId="20577"/>
        <pc:sldMkLst>
          <pc:docMk/>
          <pc:sldMk cId="2448139844" sldId="298"/>
        </pc:sldMkLst>
      </pc:sldChg>
      <pc:sldChg chg="modSp">
        <pc:chgData name="matteo basili" userId="S::matteo.basili@students.uniroma2.eu::71f4734a-30cd-46ca-833f-ad4d84bee974" providerId="AD" clId="Web-{7FFF78EC-518F-C8E4-B8FA-D3A7635F4FFF}" dt="2025-06-17T10:23:36.500" v="535" actId="20577"/>
        <pc:sldMkLst>
          <pc:docMk/>
          <pc:sldMk cId="2674435856" sldId="299"/>
        </pc:sldMkLst>
        <pc:spChg chg="mod">
          <ac:chgData name="matteo basili" userId="S::matteo.basili@students.uniroma2.eu::71f4734a-30cd-46ca-833f-ad4d84bee974" providerId="AD" clId="Web-{7FFF78EC-518F-C8E4-B8FA-D3A7635F4FFF}" dt="2025-06-17T10:23:31.781" v="533" actId="20577"/>
          <ac:spMkLst>
            <pc:docMk/>
            <pc:sldMk cId="2674435856" sldId="299"/>
            <ac:spMk id="2" creationId="{AE053B57-499F-53C5-D036-43917648F381}"/>
          </ac:spMkLst>
        </pc:spChg>
        <pc:spChg chg="mod">
          <ac:chgData name="matteo basili" userId="S::matteo.basili@students.uniroma2.eu::71f4734a-30cd-46ca-833f-ad4d84bee974" providerId="AD" clId="Web-{7FFF78EC-518F-C8E4-B8FA-D3A7635F4FFF}" dt="2025-06-17T10:23:36.500" v="535" actId="20577"/>
          <ac:spMkLst>
            <pc:docMk/>
            <pc:sldMk cId="2674435856" sldId="299"/>
            <ac:spMk id="3" creationId="{08534BB8-976D-598A-5978-CD464B9C5C34}"/>
          </ac:spMkLst>
        </pc:spChg>
      </pc:sldChg>
      <pc:sldChg chg="modSp">
        <pc:chgData name="matteo basili" userId="S::matteo.basili@students.uniroma2.eu::71f4734a-30cd-46ca-833f-ad4d84bee974" providerId="AD" clId="Web-{7FFF78EC-518F-C8E4-B8FA-D3A7635F4FFF}" dt="2025-06-17T10:31:08.609" v="577" actId="20577"/>
        <pc:sldMkLst>
          <pc:docMk/>
          <pc:sldMk cId="1594268009" sldId="300"/>
        </pc:sldMkLst>
      </pc:sldChg>
      <pc:sldChg chg="modSp mod ord modShow">
        <pc:chgData name="matteo basili" userId="S::matteo.basili@students.uniroma2.eu::71f4734a-30cd-46ca-833f-ad4d84bee974" providerId="AD" clId="Web-{7FFF78EC-518F-C8E4-B8FA-D3A7635F4FFF}" dt="2025-06-17T10:22:32.779" v="517" actId="20577"/>
        <pc:sldMkLst>
          <pc:docMk/>
          <pc:sldMk cId="3258852387" sldId="301"/>
        </pc:sldMkLst>
        <pc:spChg chg="mod">
          <ac:chgData name="matteo basili" userId="S::matteo.basili@students.uniroma2.eu::71f4734a-30cd-46ca-833f-ad4d84bee974" providerId="AD" clId="Web-{7FFF78EC-518F-C8E4-B8FA-D3A7635F4FFF}" dt="2025-06-17T10:22:25.560" v="515" actId="20577"/>
          <ac:spMkLst>
            <pc:docMk/>
            <pc:sldMk cId="3258852387" sldId="301"/>
            <ac:spMk id="2" creationId="{B8CAF7E9-2946-6345-6BC5-AF27D77EF24A}"/>
          </ac:spMkLst>
        </pc:spChg>
        <pc:spChg chg="mod">
          <ac:chgData name="matteo basili" userId="S::matteo.basili@students.uniroma2.eu::71f4734a-30cd-46ca-833f-ad4d84bee974" providerId="AD" clId="Web-{7FFF78EC-518F-C8E4-B8FA-D3A7635F4FFF}" dt="2025-06-17T10:22:32.779" v="517" actId="20577"/>
          <ac:spMkLst>
            <pc:docMk/>
            <pc:sldMk cId="3258852387" sldId="301"/>
            <ac:spMk id="3" creationId="{6C2111E4-14C0-0833-9520-5B4899DE35EF}"/>
          </ac:spMkLst>
        </pc:spChg>
      </pc:sldChg>
      <pc:sldChg chg="modSp">
        <pc:chgData name="matteo basili" userId="S::matteo.basili@students.uniroma2.eu::71f4734a-30cd-46ca-833f-ad4d84bee974" providerId="AD" clId="Web-{7FFF78EC-518F-C8E4-B8FA-D3A7635F4FFF}" dt="2025-06-17T10:30:27.655" v="568" actId="20577"/>
        <pc:sldMkLst>
          <pc:docMk/>
          <pc:sldMk cId="562955666" sldId="304"/>
        </pc:sldMkLst>
        <pc:spChg chg="mod">
          <ac:chgData name="matteo basili" userId="S::matteo.basili@students.uniroma2.eu::71f4734a-30cd-46ca-833f-ad4d84bee974" providerId="AD" clId="Web-{7FFF78EC-518F-C8E4-B8FA-D3A7635F4FFF}" dt="2025-06-17T10:30:27.655" v="568" actId="20577"/>
          <ac:spMkLst>
            <pc:docMk/>
            <pc:sldMk cId="562955666" sldId="304"/>
            <ac:spMk id="2" creationId="{90FE717A-1BB0-BD4E-B11C-420F2F7AD413}"/>
          </ac:spMkLst>
        </pc:spChg>
      </pc:sldChg>
      <pc:sldChg chg="modSp">
        <pc:chgData name="matteo basili" userId="S::matteo.basili@students.uniroma2.eu::71f4734a-30cd-46ca-833f-ad4d84bee974" providerId="AD" clId="Web-{7FFF78EC-518F-C8E4-B8FA-D3A7635F4FFF}" dt="2025-06-17T10:30:15.733" v="566" actId="20577"/>
        <pc:sldMkLst>
          <pc:docMk/>
          <pc:sldMk cId="1921766953" sldId="305"/>
        </pc:sldMkLst>
      </pc:sldChg>
      <pc:sldChg chg="modSp">
        <pc:chgData name="matteo basili" userId="S::matteo.basili@students.uniroma2.eu::71f4734a-30cd-46ca-833f-ad4d84bee974" providerId="AD" clId="Web-{7FFF78EC-518F-C8E4-B8FA-D3A7635F4FFF}" dt="2025-06-17T10:30:47.249" v="570" actId="20577"/>
        <pc:sldMkLst>
          <pc:docMk/>
          <pc:sldMk cId="3790305234" sldId="306"/>
        </pc:sldMkLst>
        <pc:spChg chg="mod">
          <ac:chgData name="matteo basili" userId="S::matteo.basili@students.uniroma2.eu::71f4734a-30cd-46ca-833f-ad4d84bee974" providerId="AD" clId="Web-{7FFF78EC-518F-C8E4-B8FA-D3A7635F4FFF}" dt="2025-06-17T10:30:47.249" v="570" actId="20577"/>
          <ac:spMkLst>
            <pc:docMk/>
            <pc:sldMk cId="3790305234" sldId="306"/>
            <ac:spMk id="2" creationId="{B985071C-A006-FB3B-6CD0-246A9771507A}"/>
          </ac:spMkLst>
        </pc:spChg>
      </pc:sldChg>
      <pc:sldChg chg="add del replId">
        <pc:chgData name="matteo basili" userId="S::matteo.basili@students.uniroma2.eu::71f4734a-30cd-46ca-833f-ad4d84bee974" providerId="AD" clId="Web-{7FFF78EC-518F-C8E4-B8FA-D3A7635F4FFF}" dt="2025-06-17T07:08:09.537" v="42"/>
        <pc:sldMkLst>
          <pc:docMk/>
          <pc:sldMk cId="1794219731" sldId="307"/>
        </pc:sldMkLst>
      </pc:sldChg>
      <pc:sldChg chg="addSp delSp modSp add replId addAnim delAnim">
        <pc:chgData name="matteo basili" userId="S::matteo.basili@students.uniroma2.eu::71f4734a-30cd-46ca-833f-ad4d84bee974" providerId="AD" clId="Web-{7FFF78EC-518F-C8E4-B8FA-D3A7635F4FFF}" dt="2025-06-17T10:23:27.468" v="531" actId="20577"/>
        <pc:sldMkLst>
          <pc:docMk/>
          <pc:sldMk cId="3032102541" sldId="307"/>
        </pc:sldMkLst>
        <pc:spChg chg="mod">
          <ac:chgData name="matteo basili" userId="S::matteo.basili@students.uniroma2.eu::71f4734a-30cd-46ca-833f-ad4d84bee974" providerId="AD" clId="Web-{7FFF78EC-518F-C8E4-B8FA-D3A7635F4FFF}" dt="2025-06-17T10:23:08.405" v="529" actId="20577"/>
          <ac:spMkLst>
            <pc:docMk/>
            <pc:sldMk cId="3032102541" sldId="307"/>
            <ac:spMk id="2" creationId="{674F5A15-7DD9-9C6B-111B-45856EE4FA32}"/>
          </ac:spMkLst>
        </pc:spChg>
        <pc:spChg chg="mod">
          <ac:chgData name="matteo basili" userId="S::matteo.basili@students.uniroma2.eu::71f4734a-30cd-46ca-833f-ad4d84bee974" providerId="AD" clId="Web-{7FFF78EC-518F-C8E4-B8FA-D3A7635F4FFF}" dt="2025-06-17T10:23:27.468" v="531" actId="20577"/>
          <ac:spMkLst>
            <pc:docMk/>
            <pc:sldMk cId="3032102541" sldId="307"/>
            <ac:spMk id="3" creationId="{B7961A2C-122F-B3C3-5DAF-818D2D81F35C}"/>
          </ac:spMkLst>
        </pc:spChg>
      </pc:sldChg>
    </pc:docChg>
  </pc:docChgLst>
  <pc:docChgLst>
    <pc:chgData name="matteo basili" userId="S::matteo.basili@students.uniroma2.eu::71f4734a-30cd-46ca-833f-ad4d84bee974" providerId="AD" clId="Web-{AD16B492-F480-6B73-C2DE-9054511F5EC7}"/>
    <pc:docChg chg="modSld">
      <pc:chgData name="matteo basili" userId="S::matteo.basili@students.uniroma2.eu::71f4734a-30cd-46ca-833f-ad4d84bee974" providerId="AD" clId="Web-{AD16B492-F480-6B73-C2DE-9054511F5EC7}" dt="2025-06-17T10:48:38.287" v="62" actId="20577"/>
      <pc:docMkLst>
        <pc:docMk/>
      </pc:docMkLst>
      <pc:sldChg chg="modSp">
        <pc:chgData name="matteo basili" userId="S::matteo.basili@students.uniroma2.eu::71f4734a-30cd-46ca-833f-ad4d84bee974" providerId="AD" clId="Web-{AD16B492-F480-6B73-C2DE-9054511F5EC7}" dt="2025-06-17T10:48:38.287" v="62" actId="20577"/>
        <pc:sldMkLst>
          <pc:docMk/>
          <pc:sldMk cId="4113039432" sldId="257"/>
        </pc:sldMkLst>
        <pc:spChg chg="mod">
          <ac:chgData name="matteo basili" userId="S::matteo.basili@students.uniroma2.eu::71f4734a-30cd-46ca-833f-ad4d84bee974" providerId="AD" clId="Web-{AD16B492-F480-6B73-C2DE-9054511F5EC7}" dt="2025-06-17T10:48:38.287" v="62" actId="20577"/>
          <ac:spMkLst>
            <pc:docMk/>
            <pc:sldMk cId="4113039432" sldId="257"/>
            <ac:spMk id="3" creationId="{00000000-0000-0000-0000-000000000000}"/>
          </ac:spMkLst>
        </pc:spChg>
      </pc:sldChg>
      <pc:sldChg chg="modSp">
        <pc:chgData name="matteo basili" userId="S::matteo.basili@students.uniroma2.eu::71f4734a-30cd-46ca-833f-ad4d84bee974" providerId="AD" clId="Web-{AD16B492-F480-6B73-C2DE-9054511F5EC7}" dt="2025-06-17T10:41:52.115" v="31" actId="20577"/>
        <pc:sldMkLst>
          <pc:docMk/>
          <pc:sldMk cId="3249536715" sldId="291"/>
        </pc:sldMkLst>
      </pc:sldChg>
      <pc:sldChg chg="modSp">
        <pc:chgData name="matteo basili" userId="S::matteo.basili@students.uniroma2.eu::71f4734a-30cd-46ca-833f-ad4d84bee974" providerId="AD" clId="Web-{AD16B492-F480-6B73-C2DE-9054511F5EC7}" dt="2025-06-17T10:45:32.061" v="44" actId="20577"/>
        <pc:sldMkLst>
          <pc:docMk/>
          <pc:sldMk cId="562955666" sldId="304"/>
        </pc:sldMkLst>
        <pc:spChg chg="mod">
          <ac:chgData name="matteo basili" userId="S::matteo.basili@students.uniroma2.eu::71f4734a-30cd-46ca-833f-ad4d84bee974" providerId="AD" clId="Web-{AD16B492-F480-6B73-C2DE-9054511F5EC7}" dt="2025-06-17T10:45:32.061" v="44" actId="20577"/>
          <ac:spMkLst>
            <pc:docMk/>
            <pc:sldMk cId="562955666" sldId="304"/>
            <ac:spMk id="2" creationId="{90FE717A-1BB0-BD4E-B11C-420F2F7AD413}"/>
          </ac:spMkLst>
        </pc:spChg>
      </pc:sldChg>
      <pc:sldChg chg="modSp">
        <pc:chgData name="matteo basili" userId="S::matteo.basili@students.uniroma2.eu::71f4734a-30cd-46ca-833f-ad4d84bee974" providerId="AD" clId="Web-{AD16B492-F480-6B73-C2DE-9054511F5EC7}" dt="2025-06-17T10:46:05.703" v="49" actId="20577"/>
        <pc:sldMkLst>
          <pc:docMk/>
          <pc:sldMk cId="1921766953" sldId="305"/>
        </pc:sldMkLst>
      </pc:sldChg>
      <pc:sldChg chg="modSp">
        <pc:chgData name="matteo basili" userId="S::matteo.basili@students.uniroma2.eu::71f4734a-30cd-46ca-833f-ad4d84bee974" providerId="AD" clId="Web-{AD16B492-F480-6B73-C2DE-9054511F5EC7}" dt="2025-06-17T10:45:09.544" v="35" actId="20577"/>
        <pc:sldMkLst>
          <pc:docMk/>
          <pc:sldMk cId="3790305234" sldId="306"/>
        </pc:sldMkLst>
        <pc:spChg chg="mod">
          <ac:chgData name="matteo basili" userId="S::matteo.basili@students.uniroma2.eu::71f4734a-30cd-46ca-833f-ad4d84bee974" providerId="AD" clId="Web-{AD16B492-F480-6B73-C2DE-9054511F5EC7}" dt="2025-06-17T10:45:09.544" v="35" actId="20577"/>
          <ac:spMkLst>
            <pc:docMk/>
            <pc:sldMk cId="3790305234" sldId="306"/>
            <ac:spMk id="2" creationId="{B985071C-A006-FB3B-6CD0-246A9771507A}"/>
          </ac:spMkLst>
        </pc:spChg>
      </pc:sldChg>
    </pc:docChg>
  </pc:docChgLst>
  <pc:docChgLst>
    <pc:chgData name="adriano trani" userId="S::adriano.trani@students.uniroma2.eu::4b196aba-9dc8-4874-8ffa-16043345769c" providerId="AD" clId="Web-{9C110DFE-1258-AE18-3D33-6076A828CD3A}"/>
    <pc:docChg chg="modSld">
      <pc:chgData name="adriano trani" userId="S::adriano.trani@students.uniroma2.eu::4b196aba-9dc8-4874-8ffa-16043345769c" providerId="AD" clId="Web-{9C110DFE-1258-AE18-3D33-6076A828CD3A}" dt="2025-07-10T00:22:07.402" v="52" actId="1076"/>
      <pc:docMkLst>
        <pc:docMk/>
      </pc:docMkLst>
      <pc:sldChg chg="modSp">
        <pc:chgData name="adriano trani" userId="S::adriano.trani@students.uniroma2.eu::4b196aba-9dc8-4874-8ffa-16043345769c" providerId="AD" clId="Web-{9C110DFE-1258-AE18-3D33-6076A828CD3A}" dt="2025-07-10T00:21:50.246" v="50"/>
        <pc:sldMkLst>
          <pc:docMk/>
          <pc:sldMk cId="562955666" sldId="304"/>
        </pc:sldMkLst>
        <pc:picChg chg="mod">
          <ac:chgData name="adriano trani" userId="S::adriano.trani@students.uniroma2.eu::4b196aba-9dc8-4874-8ffa-16043345769c" providerId="AD" clId="Web-{9C110DFE-1258-AE18-3D33-6076A828CD3A}" dt="2025-07-10T00:21:50.246" v="50"/>
          <ac:picMkLst>
            <pc:docMk/>
            <pc:sldMk cId="562955666" sldId="304"/>
            <ac:picMk id="15" creationId="{9AEC6EF0-98D5-E5DC-61F1-903E0CDEF53F}"/>
          </ac:picMkLst>
        </pc:picChg>
      </pc:sldChg>
      <pc:sldChg chg="modSp">
        <pc:chgData name="adriano trani" userId="S::adriano.trani@students.uniroma2.eu::4b196aba-9dc8-4874-8ffa-16043345769c" providerId="AD" clId="Web-{9C110DFE-1258-AE18-3D33-6076A828CD3A}" dt="2025-07-10T00:20:28.913" v="48"/>
        <pc:sldMkLst>
          <pc:docMk/>
          <pc:sldMk cId="3790305234" sldId="306"/>
        </pc:sldMkLst>
        <pc:picChg chg="mod">
          <ac:chgData name="adriano trani" userId="S::adriano.trani@students.uniroma2.eu::4b196aba-9dc8-4874-8ffa-16043345769c" providerId="AD" clId="Web-{9C110DFE-1258-AE18-3D33-6076A828CD3A}" dt="2025-07-10T00:20:28.913" v="48"/>
          <ac:picMkLst>
            <pc:docMk/>
            <pc:sldMk cId="3790305234" sldId="306"/>
            <ac:picMk id="15" creationId="{53589D87-69B7-CB96-6C17-0E277B23EF60}"/>
          </ac:picMkLst>
        </pc:picChg>
      </pc:sldChg>
      <pc:sldChg chg="modSp">
        <pc:chgData name="adriano trani" userId="S::adriano.trani@students.uniroma2.eu::4b196aba-9dc8-4874-8ffa-16043345769c" providerId="AD" clId="Web-{9C110DFE-1258-AE18-3D33-6076A828CD3A}" dt="2025-07-10T00:22:07.402" v="52" actId="1076"/>
        <pc:sldMkLst>
          <pc:docMk/>
          <pc:sldMk cId="1671592378" sldId="313"/>
        </pc:sldMkLst>
        <pc:picChg chg="mod">
          <ac:chgData name="adriano trani" userId="S::adriano.trani@students.uniroma2.eu::4b196aba-9dc8-4874-8ffa-16043345769c" providerId="AD" clId="Web-{9C110DFE-1258-AE18-3D33-6076A828CD3A}" dt="2025-07-10T00:22:07.402" v="52" actId="1076"/>
          <ac:picMkLst>
            <pc:docMk/>
            <pc:sldMk cId="1671592378" sldId="313"/>
            <ac:picMk id="6" creationId="{61554DE0-7835-FD13-833D-A620EA73556C}"/>
          </ac:picMkLst>
        </pc:picChg>
      </pc:sldChg>
    </pc:docChg>
  </pc:docChgLst>
  <pc:docChgLst>
    <pc:chgData name="adriano trani" userId="S::adriano.trani@students.uniroma2.eu::4b196aba-9dc8-4874-8ffa-16043345769c" providerId="AD" clId="Web-{44E34715-EB86-A663-C4B5-042686170A39}"/>
    <pc:docChg chg="modSld">
      <pc:chgData name="adriano trani" userId="S::adriano.trani@students.uniroma2.eu::4b196aba-9dc8-4874-8ffa-16043345769c" providerId="AD" clId="Web-{44E34715-EB86-A663-C4B5-042686170A39}" dt="2025-05-12T15:39:28.837" v="20" actId="20577"/>
      <pc:docMkLst>
        <pc:docMk/>
      </pc:docMkLst>
      <pc:sldChg chg="modSp">
        <pc:chgData name="adriano trani" userId="S::adriano.trani@students.uniroma2.eu::4b196aba-9dc8-4874-8ffa-16043345769c" providerId="AD" clId="Web-{44E34715-EB86-A663-C4B5-042686170A39}" dt="2025-05-12T15:39:28.837" v="20" actId="20577"/>
        <pc:sldMkLst>
          <pc:docMk/>
          <pc:sldMk cId="1481724606" sldId="256"/>
        </pc:sldMkLst>
      </pc:sldChg>
    </pc:docChg>
  </pc:docChgLst>
  <pc:docChgLst>
    <pc:chgData name="adriano trani" userId="S::adriano.trani@students.uniroma2.eu::4b196aba-9dc8-4874-8ffa-16043345769c" providerId="AD" clId="Web-{36B7FC8D-C7E6-808A-8944-BBE3BAF3A22C}"/>
    <pc:docChg chg="addSld modSld">
      <pc:chgData name="adriano trani" userId="S::adriano.trani@students.uniroma2.eu::4b196aba-9dc8-4874-8ffa-16043345769c" providerId="AD" clId="Web-{36B7FC8D-C7E6-808A-8944-BBE3BAF3A22C}" dt="2025-07-08T16:57:24.731" v="1748"/>
      <pc:docMkLst>
        <pc:docMk/>
      </pc:docMkLst>
      <pc:sldChg chg="modSp">
        <pc:chgData name="adriano trani" userId="S::adriano.trani@students.uniroma2.eu::4b196aba-9dc8-4874-8ffa-16043345769c" providerId="AD" clId="Web-{36B7FC8D-C7E6-808A-8944-BBE3BAF3A22C}" dt="2025-07-08T15:46:50.197" v="2" actId="20577"/>
        <pc:sldMkLst>
          <pc:docMk/>
          <pc:sldMk cId="1481724606" sldId="256"/>
        </pc:sldMkLst>
        <pc:spChg chg="mod">
          <ac:chgData name="adriano trani" userId="S::adriano.trani@students.uniroma2.eu::4b196aba-9dc8-4874-8ffa-16043345769c" providerId="AD" clId="Web-{36B7FC8D-C7E6-808A-8944-BBE3BAF3A22C}" dt="2025-07-08T15:46:50.197" v="2" actId="20577"/>
          <ac:spMkLst>
            <pc:docMk/>
            <pc:sldMk cId="1481724606" sldId="256"/>
            <ac:spMk id="3" creationId="{00000000-0000-0000-0000-000000000000}"/>
          </ac:spMkLst>
        </pc:spChg>
      </pc:sldChg>
      <pc:sldChg chg="modSp">
        <pc:chgData name="adriano trani" userId="S::adriano.trani@students.uniroma2.eu::4b196aba-9dc8-4874-8ffa-16043345769c" providerId="AD" clId="Web-{36B7FC8D-C7E6-808A-8944-BBE3BAF3A22C}" dt="2025-07-08T16:30:05.819" v="1740"/>
        <pc:sldMkLst>
          <pc:docMk/>
          <pc:sldMk cId="2432611202" sldId="285"/>
        </pc:sldMkLst>
        <pc:picChg chg="mod">
          <ac:chgData name="adriano trani" userId="S::adriano.trani@students.uniroma2.eu::4b196aba-9dc8-4874-8ffa-16043345769c" providerId="AD" clId="Web-{36B7FC8D-C7E6-808A-8944-BBE3BAF3A22C}" dt="2025-07-08T16:30:05.819" v="1740"/>
          <ac:picMkLst>
            <pc:docMk/>
            <pc:sldMk cId="2432611202" sldId="285"/>
            <ac:picMk id="3" creationId="{38971D7C-5580-ED16-2822-3877415CE452}"/>
          </ac:picMkLst>
        </pc:picChg>
      </pc:sldChg>
      <pc:sldChg chg="modSp">
        <pc:chgData name="adriano trani" userId="S::adriano.trani@students.uniroma2.eu::4b196aba-9dc8-4874-8ffa-16043345769c" providerId="AD" clId="Web-{36B7FC8D-C7E6-808A-8944-BBE3BAF3A22C}" dt="2025-07-08T16:16:04.724" v="1306" actId="20577"/>
        <pc:sldMkLst>
          <pc:docMk/>
          <pc:sldMk cId="2931698026" sldId="289"/>
        </pc:sldMkLst>
      </pc:sldChg>
      <pc:sldChg chg="addSp modSp mod modShow">
        <pc:chgData name="adriano trani" userId="S::adriano.trani@students.uniroma2.eu::4b196aba-9dc8-4874-8ffa-16043345769c" providerId="AD" clId="Web-{36B7FC8D-C7E6-808A-8944-BBE3BAF3A22C}" dt="2025-07-08T15:58:48.052" v="769" actId="1076"/>
        <pc:sldMkLst>
          <pc:docMk/>
          <pc:sldMk cId="1796201520" sldId="294"/>
        </pc:sldMkLst>
        <pc:graphicFrameChg chg="add mod modGraphic">
          <ac:chgData name="adriano trani" userId="S::adriano.trani@students.uniroma2.eu::4b196aba-9dc8-4874-8ffa-16043345769c" providerId="AD" clId="Web-{36B7FC8D-C7E6-808A-8944-BBE3BAF3A22C}" dt="2025-07-08T15:58:32.802" v="767"/>
          <ac:graphicFrameMkLst>
            <pc:docMk/>
            <pc:sldMk cId="1796201520" sldId="294"/>
            <ac:graphicFrameMk id="3" creationId="{E1928BA9-6584-0E63-6F22-DCC38DD450EE}"/>
          </ac:graphicFrameMkLst>
        </pc:graphicFrameChg>
        <pc:graphicFrameChg chg="mod modGraphic">
          <ac:chgData name="adriano trani" userId="S::adriano.trani@students.uniroma2.eu::4b196aba-9dc8-4874-8ffa-16043345769c" providerId="AD" clId="Web-{36B7FC8D-C7E6-808A-8944-BBE3BAF3A22C}" dt="2025-07-08T15:58:48.052" v="769" actId="1076"/>
          <ac:graphicFrameMkLst>
            <pc:docMk/>
            <pc:sldMk cId="1796201520" sldId="294"/>
            <ac:graphicFrameMk id="4" creationId="{1BEE77E8-8B8F-4EA0-A6B7-2A0018558F1C}"/>
          </ac:graphicFrameMkLst>
        </pc:graphicFrameChg>
        <pc:graphicFrameChg chg="add mod modGraphic">
          <ac:chgData name="adriano trani" userId="S::adriano.trani@students.uniroma2.eu::4b196aba-9dc8-4874-8ffa-16043345769c" providerId="AD" clId="Web-{36B7FC8D-C7E6-808A-8944-BBE3BAF3A22C}" dt="2025-07-08T15:58:21.130" v="764" actId="1076"/>
          <ac:graphicFrameMkLst>
            <pc:docMk/>
            <pc:sldMk cId="1796201520" sldId="294"/>
            <ac:graphicFrameMk id="5" creationId="{EB372CCD-009D-2662-789B-ED77C68B0658}"/>
          </ac:graphicFrameMkLst>
        </pc:graphicFrameChg>
      </pc:sldChg>
      <pc:sldChg chg="modSp">
        <pc:chgData name="adriano trani" userId="S::adriano.trani@students.uniroma2.eu::4b196aba-9dc8-4874-8ffa-16043345769c" providerId="AD" clId="Web-{36B7FC8D-C7E6-808A-8944-BBE3BAF3A22C}" dt="2025-07-08T16:31:35.617" v="1745" actId="20577"/>
        <pc:sldMkLst>
          <pc:docMk/>
          <pc:sldMk cId="3258852387" sldId="301"/>
        </pc:sldMkLst>
        <pc:spChg chg="mod">
          <ac:chgData name="adriano trani" userId="S::adriano.trani@students.uniroma2.eu::4b196aba-9dc8-4874-8ffa-16043345769c" providerId="AD" clId="Web-{36B7FC8D-C7E6-808A-8944-BBE3BAF3A22C}" dt="2025-07-08T16:31:35.617" v="1745" actId="20577"/>
          <ac:spMkLst>
            <pc:docMk/>
            <pc:sldMk cId="3258852387" sldId="301"/>
            <ac:spMk id="3" creationId="{6C2111E4-14C0-0833-9520-5B4899DE35EF}"/>
          </ac:spMkLst>
        </pc:spChg>
      </pc:sldChg>
      <pc:sldChg chg="modSp mod modShow">
        <pc:chgData name="adriano trani" userId="S::adriano.trani@students.uniroma2.eu::4b196aba-9dc8-4874-8ffa-16043345769c" providerId="AD" clId="Web-{36B7FC8D-C7E6-808A-8944-BBE3BAF3A22C}" dt="2025-07-08T16:15:07.223" v="1267"/>
        <pc:sldMkLst>
          <pc:docMk/>
          <pc:sldMk cId="3032102541" sldId="307"/>
        </pc:sldMkLst>
        <pc:spChg chg="mod">
          <ac:chgData name="adriano trani" userId="S::adriano.trani@students.uniroma2.eu::4b196aba-9dc8-4874-8ffa-16043345769c" providerId="AD" clId="Web-{36B7FC8D-C7E6-808A-8944-BBE3BAF3A22C}" dt="2025-07-08T16:14:59.098" v="1266" actId="14100"/>
          <ac:spMkLst>
            <pc:docMk/>
            <pc:sldMk cId="3032102541" sldId="307"/>
            <ac:spMk id="3" creationId="{B7961A2C-122F-B3C3-5DAF-818D2D81F35C}"/>
          </ac:spMkLst>
        </pc:spChg>
        <pc:picChg chg="mod">
          <ac:chgData name="adriano trani" userId="S::adriano.trani@students.uniroma2.eu::4b196aba-9dc8-4874-8ffa-16043345769c" providerId="AD" clId="Web-{36B7FC8D-C7E6-808A-8944-BBE3BAF3A22C}" dt="2025-07-08T16:09:41.718" v="1055"/>
          <ac:picMkLst>
            <pc:docMk/>
            <pc:sldMk cId="3032102541" sldId="307"/>
            <ac:picMk id="7" creationId="{8288681C-B851-7748-E181-C60061174A6E}"/>
          </ac:picMkLst>
        </pc:picChg>
      </pc:sldChg>
      <pc:sldChg chg="modSp mod modShow">
        <pc:chgData name="adriano trani" userId="S::adriano.trani@students.uniroma2.eu::4b196aba-9dc8-4874-8ffa-16043345769c" providerId="AD" clId="Web-{36B7FC8D-C7E6-808A-8944-BBE3BAF3A22C}" dt="2025-07-08T16:29:22.881" v="1739"/>
        <pc:sldMkLst>
          <pc:docMk/>
          <pc:sldMk cId="2782221702" sldId="309"/>
        </pc:sldMkLst>
      </pc:sldChg>
      <pc:sldChg chg="modSp add mod replId modShow">
        <pc:chgData name="adriano trani" userId="S::adriano.trani@students.uniroma2.eu::4b196aba-9dc8-4874-8ffa-16043345769c" providerId="AD" clId="Web-{36B7FC8D-C7E6-808A-8944-BBE3BAF3A22C}" dt="2025-07-08T16:30:23.788" v="1741"/>
        <pc:sldMkLst>
          <pc:docMk/>
          <pc:sldMk cId="3630965982" sldId="314"/>
        </pc:sldMkLst>
        <pc:spChg chg="mod">
          <ac:chgData name="adriano trani" userId="S::adriano.trani@students.uniroma2.eu::4b196aba-9dc8-4874-8ffa-16043345769c" providerId="AD" clId="Web-{36B7FC8D-C7E6-808A-8944-BBE3BAF3A22C}" dt="2025-07-08T16:18:43.415" v="1323" actId="20577"/>
          <ac:spMkLst>
            <pc:docMk/>
            <pc:sldMk cId="3630965982" sldId="314"/>
            <ac:spMk id="2" creationId="{3E1880EE-1CD0-15FF-1E9A-AAD2BAFC0829}"/>
          </ac:spMkLst>
        </pc:spChg>
        <pc:spChg chg="mod">
          <ac:chgData name="adriano trani" userId="S::adriano.trani@students.uniroma2.eu::4b196aba-9dc8-4874-8ffa-16043345769c" providerId="AD" clId="Web-{36B7FC8D-C7E6-808A-8944-BBE3BAF3A22C}" dt="2025-07-08T16:19:17.072" v="1339" actId="20577"/>
          <ac:spMkLst>
            <pc:docMk/>
            <pc:sldMk cId="3630965982" sldId="314"/>
            <ac:spMk id="3" creationId="{96E59B79-701A-F19F-F065-113441BF1090}"/>
          </ac:spMkLst>
        </pc:spChg>
      </pc:sldChg>
    </pc:docChg>
  </pc:docChgLst>
  <pc:docChgLst>
    <pc:chgData name="adriano trani" userId="S::adriano.trani@students.uniroma2.eu::4b196aba-9dc8-4874-8ffa-16043345769c" providerId="AD" clId="Web-{C407FBBC-A612-DF00-0E2D-89B10E6B23E5}"/>
    <pc:docChg chg="addSld delSld modSld">
      <pc:chgData name="adriano trani" userId="S::adriano.trani@students.uniroma2.eu::4b196aba-9dc8-4874-8ffa-16043345769c" providerId="AD" clId="Web-{C407FBBC-A612-DF00-0E2D-89B10E6B23E5}" dt="2025-06-17T17:59:08.596" v="24"/>
      <pc:docMkLst>
        <pc:docMk/>
      </pc:docMkLst>
      <pc:sldChg chg="modSp">
        <pc:chgData name="adriano trani" userId="S::adriano.trani@students.uniroma2.eu::4b196aba-9dc8-4874-8ffa-16043345769c" providerId="AD" clId="Web-{C407FBBC-A612-DF00-0E2D-89B10E6B23E5}" dt="2025-06-17T17:45:25.503" v="6"/>
        <pc:sldMkLst>
          <pc:docMk/>
          <pc:sldMk cId="562955666" sldId="304"/>
        </pc:sldMkLst>
        <pc:picChg chg="mod">
          <ac:chgData name="adriano trani" userId="S::adriano.trani@students.uniroma2.eu::4b196aba-9dc8-4874-8ffa-16043345769c" providerId="AD" clId="Web-{C407FBBC-A612-DF00-0E2D-89B10E6B23E5}" dt="2025-06-17T17:45:25.503" v="6"/>
          <ac:picMkLst>
            <pc:docMk/>
            <pc:sldMk cId="562955666" sldId="304"/>
            <ac:picMk id="15" creationId="{9AEC6EF0-98D5-E5DC-61F1-903E0CDEF53F}"/>
          </ac:picMkLst>
        </pc:picChg>
      </pc:sldChg>
      <pc:sldChg chg="addSp modSp del mod modClrScheme chgLayout">
        <pc:chgData name="adriano trani" userId="S::adriano.trani@students.uniroma2.eu::4b196aba-9dc8-4874-8ffa-16043345769c" providerId="AD" clId="Web-{C407FBBC-A612-DF00-0E2D-89B10E6B23E5}" dt="2025-06-17T17:59:08.596" v="24"/>
        <pc:sldMkLst>
          <pc:docMk/>
          <pc:sldMk cId="1921766953" sldId="305"/>
        </pc:sldMkLst>
      </pc:sldChg>
      <pc:sldChg chg="modSp add replId">
        <pc:chgData name="adriano trani" userId="S::adriano.trani@students.uniroma2.eu::4b196aba-9dc8-4874-8ffa-16043345769c" providerId="AD" clId="Web-{C407FBBC-A612-DF00-0E2D-89B10E6B23E5}" dt="2025-06-17T17:57:30.782" v="18" actId="14100"/>
        <pc:sldMkLst>
          <pc:docMk/>
          <pc:sldMk cId="1671592378" sldId="313"/>
        </pc:sldMkLst>
        <pc:spChg chg="mod">
          <ac:chgData name="adriano trani" userId="S::adriano.trani@students.uniroma2.eu::4b196aba-9dc8-4874-8ffa-16043345769c" providerId="AD" clId="Web-{C407FBBC-A612-DF00-0E2D-89B10E6B23E5}" dt="2025-06-17T17:57:10.031" v="15" actId="20577"/>
          <ac:spMkLst>
            <pc:docMk/>
            <pc:sldMk cId="1671592378" sldId="313"/>
            <ac:spMk id="2" creationId="{581BDEA1-3687-4F3C-4605-CC884CB44EE9}"/>
          </ac:spMkLst>
        </pc:spChg>
      </pc:sldChg>
    </pc:docChg>
  </pc:docChgLst>
  <pc:docChgLst>
    <pc:chgData name="adriano trani" userId="S::adriano.trani@students.uniroma2.eu::4b196aba-9dc8-4874-8ffa-16043345769c" providerId="AD" clId="Web-{0B4EC616-1046-1DB1-7065-5E543A9C76FF}"/>
    <pc:docChg chg="delSld modSld sldOrd">
      <pc:chgData name="adriano trani" userId="S::adriano.trani@students.uniroma2.eu::4b196aba-9dc8-4874-8ffa-16043345769c" providerId="AD" clId="Web-{0B4EC616-1046-1DB1-7065-5E543A9C76FF}" dt="2025-07-08T15:46:08.653" v="2062"/>
      <pc:docMkLst>
        <pc:docMk/>
      </pc:docMkLst>
      <pc:sldChg chg="modSp mod modShow">
        <pc:chgData name="adriano trani" userId="S::adriano.trani@students.uniroma2.eu::4b196aba-9dc8-4874-8ffa-16043345769c" providerId="AD" clId="Web-{0B4EC616-1046-1DB1-7065-5E543A9C76FF}" dt="2025-07-08T14:51:30.043" v="136" actId="20577"/>
        <pc:sldMkLst>
          <pc:docMk/>
          <pc:sldMk cId="4113039432" sldId="257"/>
        </pc:sldMkLst>
        <pc:spChg chg="mod">
          <ac:chgData name="adriano trani" userId="S::adriano.trani@students.uniroma2.eu::4b196aba-9dc8-4874-8ffa-16043345769c" providerId="AD" clId="Web-{0B4EC616-1046-1DB1-7065-5E543A9C76FF}" dt="2025-07-08T14:51:30.043" v="136" actId="20577"/>
          <ac:spMkLst>
            <pc:docMk/>
            <pc:sldMk cId="4113039432" sldId="257"/>
            <ac:spMk id="3" creationId="{00000000-0000-0000-0000-000000000000}"/>
          </ac:spMkLst>
        </pc:spChg>
      </pc:sldChg>
      <pc:sldChg chg="modSp mod modShow">
        <pc:chgData name="adriano trani" userId="S::adriano.trani@students.uniroma2.eu::4b196aba-9dc8-4874-8ffa-16043345769c" providerId="AD" clId="Web-{0B4EC616-1046-1DB1-7065-5E543A9C76FF}" dt="2025-07-08T15:31:29.609" v="1677" actId="20577"/>
        <pc:sldMkLst>
          <pc:docMk/>
          <pc:sldMk cId="1639141035" sldId="258"/>
        </pc:sldMkLst>
        <pc:spChg chg="mod">
          <ac:chgData name="adriano trani" userId="S::adriano.trani@students.uniroma2.eu::4b196aba-9dc8-4874-8ffa-16043345769c" providerId="AD" clId="Web-{0B4EC616-1046-1DB1-7065-5E543A9C76FF}" dt="2025-07-08T15:31:29.609" v="1677" actId="20577"/>
          <ac:spMkLst>
            <pc:docMk/>
            <pc:sldMk cId="1639141035" sldId="258"/>
            <ac:spMk id="3" creationId="{00000000-0000-0000-0000-000000000000}"/>
          </ac:spMkLst>
        </pc:spChg>
      </pc:sldChg>
      <pc:sldChg chg="del mod modShow">
        <pc:chgData name="adriano trani" userId="S::adriano.trani@students.uniroma2.eu::4b196aba-9dc8-4874-8ffa-16043345769c" providerId="AD" clId="Web-{0B4EC616-1046-1DB1-7065-5E543A9C76FF}" dt="2025-07-08T15:30:39.593" v="1675"/>
        <pc:sldMkLst>
          <pc:docMk/>
          <pc:sldMk cId="2145418163" sldId="262"/>
        </pc:sldMkLst>
      </pc:sldChg>
      <pc:sldChg chg="modSp mod modShow">
        <pc:chgData name="adriano trani" userId="S::adriano.trani@students.uniroma2.eu::4b196aba-9dc8-4874-8ffa-16043345769c" providerId="AD" clId="Web-{0B4EC616-1046-1DB1-7065-5E543A9C76FF}" dt="2025-07-08T14:56:22.234" v="428"/>
        <pc:sldMkLst>
          <pc:docMk/>
          <pc:sldMk cId="2164721941" sldId="267"/>
        </pc:sldMkLst>
        <pc:spChg chg="mod">
          <ac:chgData name="adriano trani" userId="S::adriano.trani@students.uniroma2.eu::4b196aba-9dc8-4874-8ffa-16043345769c" providerId="AD" clId="Web-{0B4EC616-1046-1DB1-7065-5E543A9C76FF}" dt="2025-07-08T14:56:19.516" v="427" actId="20577"/>
          <ac:spMkLst>
            <pc:docMk/>
            <pc:sldMk cId="2164721941" sldId="267"/>
            <ac:spMk id="3" creationId="{0B752FFF-EB8E-7183-5EFB-C53935A58FEB}"/>
          </ac:spMkLst>
        </pc:spChg>
      </pc:sldChg>
      <pc:sldChg chg="modSp mod modShow">
        <pc:chgData name="adriano trani" userId="S::adriano.trani@students.uniroma2.eu::4b196aba-9dc8-4874-8ffa-16043345769c" providerId="AD" clId="Web-{0B4EC616-1046-1DB1-7065-5E543A9C76FF}" dt="2025-07-08T15:16:43.659" v="1471"/>
        <pc:sldMkLst>
          <pc:docMk/>
          <pc:sldMk cId="3782737163" sldId="268"/>
        </pc:sldMkLst>
        <pc:spChg chg="mod">
          <ac:chgData name="adriano trani" userId="S::adriano.trani@students.uniroma2.eu::4b196aba-9dc8-4874-8ffa-16043345769c" providerId="AD" clId="Web-{0B4EC616-1046-1DB1-7065-5E543A9C76FF}" dt="2025-07-08T15:16:41.768" v="1470" actId="20577"/>
          <ac:spMkLst>
            <pc:docMk/>
            <pc:sldMk cId="3782737163" sldId="268"/>
            <ac:spMk id="3" creationId="{F510CDC9-2EDA-D8C2-4456-9DDCF7E61962}"/>
          </ac:spMkLst>
        </pc:spChg>
      </pc:sldChg>
      <pc:sldChg chg="modSp mod ord modShow">
        <pc:chgData name="adriano trani" userId="S::adriano.trani@students.uniroma2.eu::4b196aba-9dc8-4874-8ffa-16043345769c" providerId="AD" clId="Web-{0B4EC616-1046-1DB1-7065-5E543A9C76FF}" dt="2025-07-08T15:35:29.581" v="1715"/>
        <pc:sldMkLst>
          <pc:docMk/>
          <pc:sldMk cId="3654942448" sldId="269"/>
        </pc:sldMkLst>
        <pc:spChg chg="mod">
          <ac:chgData name="adriano trani" userId="S::adriano.trani@students.uniroma2.eu::4b196aba-9dc8-4874-8ffa-16043345769c" providerId="AD" clId="Web-{0B4EC616-1046-1DB1-7065-5E543A9C76FF}" dt="2025-07-08T15:13:56.266" v="1407" actId="20577"/>
          <ac:spMkLst>
            <pc:docMk/>
            <pc:sldMk cId="3654942448" sldId="269"/>
            <ac:spMk id="3" creationId="{33EBF615-AC8C-3EF1-0AD7-48C20A3A46A6}"/>
          </ac:spMkLst>
        </pc:spChg>
      </pc:sldChg>
      <pc:sldChg chg="addSp delSp modSp mod modShow">
        <pc:chgData name="adriano trani" userId="S::adriano.trani@students.uniroma2.eu::4b196aba-9dc8-4874-8ffa-16043345769c" providerId="AD" clId="Web-{0B4EC616-1046-1DB1-7065-5E543A9C76FF}" dt="2025-07-08T15:20:54.975" v="1506"/>
        <pc:sldMkLst>
          <pc:docMk/>
          <pc:sldMk cId="2432611202" sldId="285"/>
        </pc:sldMkLst>
        <pc:picChg chg="add del mod modCrop">
          <ac:chgData name="adriano trani" userId="S::adriano.trani@students.uniroma2.eu::4b196aba-9dc8-4874-8ffa-16043345769c" providerId="AD" clId="Web-{0B4EC616-1046-1DB1-7065-5E543A9C76FF}" dt="2025-07-08T15:18:34.566" v="1496" actId="1076"/>
          <ac:picMkLst>
            <pc:docMk/>
            <pc:sldMk cId="2432611202" sldId="285"/>
            <ac:picMk id="3" creationId="{38971D7C-5580-ED16-2822-3877415CE452}"/>
          </ac:picMkLst>
        </pc:picChg>
      </pc:sldChg>
      <pc:sldChg chg="mod modShow">
        <pc:chgData name="adriano trani" userId="S::adriano.trani@students.uniroma2.eu::4b196aba-9dc8-4874-8ffa-16043345769c" providerId="AD" clId="Web-{0B4EC616-1046-1DB1-7065-5E543A9C76FF}" dt="2025-07-08T14:46:26.913" v="33"/>
        <pc:sldMkLst>
          <pc:docMk/>
          <pc:sldMk cId="2931698026" sldId="289"/>
        </pc:sldMkLst>
      </pc:sldChg>
      <pc:sldChg chg="addSp delSp modSp mod modShow">
        <pc:chgData name="adriano trani" userId="S::adriano.trani@students.uniroma2.eu::4b196aba-9dc8-4874-8ffa-16043345769c" providerId="AD" clId="Web-{0B4EC616-1046-1DB1-7065-5E543A9C76FF}" dt="2025-07-08T15:46:08.653" v="2062"/>
        <pc:sldMkLst>
          <pc:docMk/>
          <pc:sldMk cId="1796201520" sldId="294"/>
        </pc:sldMkLst>
        <pc:graphicFrameChg chg="mod modGraphic">
          <ac:chgData name="adriano trani" userId="S::adriano.trani@students.uniroma2.eu::4b196aba-9dc8-4874-8ffa-16043345769c" providerId="AD" clId="Web-{0B4EC616-1046-1DB1-7065-5E543A9C76FF}" dt="2025-07-08T15:46:08.653" v="2062"/>
          <ac:graphicFrameMkLst>
            <pc:docMk/>
            <pc:sldMk cId="1796201520" sldId="294"/>
            <ac:graphicFrameMk id="4" creationId="{1BEE77E8-8B8F-4EA0-A6B7-2A0018558F1C}"/>
          </ac:graphicFrameMkLst>
        </pc:graphicFrameChg>
      </pc:sldChg>
      <pc:sldChg chg="mod modShow">
        <pc:chgData name="adriano trani" userId="S::adriano.trani@students.uniroma2.eu::4b196aba-9dc8-4874-8ffa-16043345769c" providerId="AD" clId="Web-{0B4EC616-1046-1DB1-7065-5E543A9C76FF}" dt="2025-07-08T14:46:27.163" v="38"/>
        <pc:sldMkLst>
          <pc:docMk/>
          <pc:sldMk cId="2772688363" sldId="295"/>
        </pc:sldMkLst>
      </pc:sldChg>
      <pc:sldChg chg="mod modShow">
        <pc:chgData name="adriano trani" userId="S::adriano.trani@students.uniroma2.eu::4b196aba-9dc8-4874-8ffa-16043345769c" providerId="AD" clId="Web-{0B4EC616-1046-1DB1-7065-5E543A9C76FF}" dt="2025-07-08T14:46:27.132" v="37"/>
        <pc:sldMkLst>
          <pc:docMk/>
          <pc:sldMk cId="2301268404" sldId="297"/>
        </pc:sldMkLst>
      </pc:sldChg>
      <pc:sldChg chg="modSp mod modShow">
        <pc:chgData name="adriano trani" userId="S::adriano.trani@students.uniroma2.eu::4b196aba-9dc8-4874-8ffa-16043345769c" providerId="AD" clId="Web-{0B4EC616-1046-1DB1-7065-5E543A9C76FF}" dt="2025-07-08T15:28:44.450" v="1674"/>
        <pc:sldMkLst>
          <pc:docMk/>
          <pc:sldMk cId="2674435856" sldId="299"/>
        </pc:sldMkLst>
        <pc:spChg chg="mod">
          <ac:chgData name="adriano trani" userId="S::adriano.trani@students.uniroma2.eu::4b196aba-9dc8-4874-8ffa-16043345769c" providerId="AD" clId="Web-{0B4EC616-1046-1DB1-7065-5E543A9C76FF}" dt="2025-07-08T15:28:42.700" v="1673" actId="20577"/>
          <ac:spMkLst>
            <pc:docMk/>
            <pc:sldMk cId="2674435856" sldId="299"/>
            <ac:spMk id="3" creationId="{08534BB8-976D-598A-5978-CD464B9C5C34}"/>
          </ac:spMkLst>
        </pc:spChg>
      </pc:sldChg>
      <pc:sldChg chg="modSp mod modShow">
        <pc:chgData name="adriano trani" userId="S::adriano.trani@students.uniroma2.eu::4b196aba-9dc8-4874-8ffa-16043345769c" providerId="AD" clId="Web-{0B4EC616-1046-1DB1-7065-5E543A9C76FF}" dt="2025-07-08T15:35:19.675" v="1714" actId="20577"/>
        <pc:sldMkLst>
          <pc:docMk/>
          <pc:sldMk cId="3258852387" sldId="301"/>
        </pc:sldMkLst>
        <pc:spChg chg="mod">
          <ac:chgData name="adriano trani" userId="S::adriano.trani@students.uniroma2.eu::4b196aba-9dc8-4874-8ffa-16043345769c" providerId="AD" clId="Web-{0B4EC616-1046-1DB1-7065-5E543A9C76FF}" dt="2025-07-08T15:35:19.675" v="1714" actId="20577"/>
          <ac:spMkLst>
            <pc:docMk/>
            <pc:sldMk cId="3258852387" sldId="301"/>
            <ac:spMk id="3" creationId="{6C2111E4-14C0-0833-9520-5B4899DE35EF}"/>
          </ac:spMkLst>
        </pc:spChg>
      </pc:sldChg>
      <pc:sldChg chg="mod modShow">
        <pc:chgData name="adriano trani" userId="S::adriano.trani@students.uniroma2.eu::4b196aba-9dc8-4874-8ffa-16043345769c" providerId="AD" clId="Web-{0B4EC616-1046-1DB1-7065-5E543A9C76FF}" dt="2025-07-08T14:46:27.007" v="35"/>
        <pc:sldMkLst>
          <pc:docMk/>
          <pc:sldMk cId="562955666" sldId="304"/>
        </pc:sldMkLst>
      </pc:sldChg>
      <pc:sldChg chg="addSp delSp modSp mod modShow">
        <pc:chgData name="adriano trani" userId="S::adriano.trani@students.uniroma2.eu::4b196aba-9dc8-4874-8ffa-16043345769c" providerId="AD" clId="Web-{0B4EC616-1046-1DB1-7065-5E543A9C76FF}" dt="2025-07-08T15:33:28.142" v="1679"/>
        <pc:sldMkLst>
          <pc:docMk/>
          <pc:sldMk cId="3032102541" sldId="307"/>
        </pc:sldMkLst>
        <pc:spChg chg="mod">
          <ac:chgData name="adriano trani" userId="S::adriano.trani@students.uniroma2.eu::4b196aba-9dc8-4874-8ffa-16043345769c" providerId="AD" clId="Web-{0B4EC616-1046-1DB1-7065-5E543A9C76FF}" dt="2025-07-08T15:19:49.333" v="1505" actId="1076"/>
          <ac:spMkLst>
            <pc:docMk/>
            <pc:sldMk cId="3032102541" sldId="307"/>
            <ac:spMk id="3" creationId="{B7961A2C-122F-B3C3-5DAF-818D2D81F35C}"/>
          </ac:spMkLst>
        </pc:spChg>
        <pc:picChg chg="add mod ord">
          <ac:chgData name="adriano trani" userId="S::adriano.trani@students.uniroma2.eu::4b196aba-9dc8-4874-8ffa-16043345769c" providerId="AD" clId="Web-{0B4EC616-1046-1DB1-7065-5E543A9C76FF}" dt="2025-07-08T15:19:44.474" v="1504" actId="1076"/>
          <ac:picMkLst>
            <pc:docMk/>
            <pc:sldMk cId="3032102541" sldId="307"/>
            <ac:picMk id="7" creationId="{8288681C-B851-7748-E181-C60061174A6E}"/>
          </ac:picMkLst>
        </pc:picChg>
      </pc:sldChg>
      <pc:sldChg chg="mod modShow">
        <pc:chgData name="adriano trani" userId="S::adriano.trani@students.uniroma2.eu::4b196aba-9dc8-4874-8ffa-16043345769c" providerId="AD" clId="Web-{0B4EC616-1046-1DB1-7065-5E543A9C76FF}" dt="2025-07-08T14:46:27.226" v="40"/>
        <pc:sldMkLst>
          <pc:docMk/>
          <pc:sldMk cId="3823637395" sldId="308"/>
        </pc:sldMkLst>
      </pc:sldChg>
      <pc:sldChg chg="mod modShow">
        <pc:chgData name="adriano trani" userId="S::adriano.trani@students.uniroma2.eu::4b196aba-9dc8-4874-8ffa-16043345769c" providerId="AD" clId="Web-{0B4EC616-1046-1DB1-7065-5E543A9C76FF}" dt="2025-07-08T14:46:27.257" v="41"/>
        <pc:sldMkLst>
          <pc:docMk/>
          <pc:sldMk cId="2782221702" sldId="309"/>
        </pc:sldMkLst>
      </pc:sldChg>
      <pc:sldChg chg="mod modShow">
        <pc:chgData name="adriano trani" userId="S::adriano.trani@students.uniroma2.eu::4b196aba-9dc8-4874-8ffa-16043345769c" providerId="AD" clId="Web-{0B4EC616-1046-1DB1-7065-5E543A9C76FF}" dt="2025-07-08T14:46:27.366" v="43"/>
        <pc:sldMkLst>
          <pc:docMk/>
          <pc:sldMk cId="1395198075" sldId="310"/>
        </pc:sldMkLst>
      </pc:sldChg>
      <pc:sldChg chg="mod modShow">
        <pc:chgData name="adriano trani" userId="S::adriano.trani@students.uniroma2.eu::4b196aba-9dc8-4874-8ffa-16043345769c" providerId="AD" clId="Web-{0B4EC616-1046-1DB1-7065-5E543A9C76FF}" dt="2025-07-08T14:46:27.413" v="44"/>
        <pc:sldMkLst>
          <pc:docMk/>
          <pc:sldMk cId="1701220661" sldId="311"/>
        </pc:sldMkLst>
      </pc:sldChg>
      <pc:sldChg chg="mod modShow">
        <pc:chgData name="adriano trani" userId="S::adriano.trani@students.uniroma2.eu::4b196aba-9dc8-4874-8ffa-16043345769c" providerId="AD" clId="Web-{0B4EC616-1046-1DB1-7065-5E543A9C76FF}" dt="2025-07-08T14:46:27.194" v="39"/>
        <pc:sldMkLst>
          <pc:docMk/>
          <pc:sldMk cId="1803785488" sldId="312"/>
        </pc:sldMkLst>
      </pc:sldChg>
      <pc:sldChg chg="mod modShow">
        <pc:chgData name="adriano trani" userId="S::adriano.trani@students.uniroma2.eu::4b196aba-9dc8-4874-8ffa-16043345769c" providerId="AD" clId="Web-{0B4EC616-1046-1DB1-7065-5E543A9C76FF}" dt="2025-07-08T14:46:27.069" v="36"/>
        <pc:sldMkLst>
          <pc:docMk/>
          <pc:sldMk cId="1671592378" sldId="313"/>
        </pc:sldMkLst>
      </pc:sldChg>
    </pc:docChg>
  </pc:docChgLst>
  <pc:docChgLst>
    <pc:chgData name="adriano trani" userId="S::adriano.trani@students.uniroma2.eu::4b196aba-9dc8-4874-8ffa-16043345769c" providerId="AD" clId="Web-{1AB2894E-500F-29D2-2D80-BC629D047B9F}"/>
    <pc:docChg chg="addSld modSld sldOrd">
      <pc:chgData name="adriano trani" userId="S::adriano.trani@students.uniroma2.eu::4b196aba-9dc8-4874-8ffa-16043345769c" providerId="AD" clId="Web-{1AB2894E-500F-29D2-2D80-BC629D047B9F}" dt="2025-06-12T18:26:43.793" v="109"/>
      <pc:docMkLst>
        <pc:docMk/>
      </pc:docMkLst>
      <pc:sldChg chg="mod modShow">
        <pc:chgData name="adriano trani" userId="S::adriano.trani@students.uniroma2.eu::4b196aba-9dc8-4874-8ffa-16043345769c" providerId="AD" clId="Web-{1AB2894E-500F-29D2-2D80-BC629D047B9F}" dt="2025-06-12T15:30:23.983" v="1"/>
        <pc:sldMkLst>
          <pc:docMk/>
          <pc:sldMk cId="3839428469" sldId="279"/>
        </pc:sldMkLst>
      </pc:sldChg>
      <pc:sldChg chg="mod modShow">
        <pc:chgData name="adriano trani" userId="S::adriano.trani@students.uniroma2.eu::4b196aba-9dc8-4874-8ffa-16043345769c" providerId="AD" clId="Web-{1AB2894E-500F-29D2-2D80-BC629D047B9F}" dt="2025-06-12T15:30:31.796" v="3"/>
        <pc:sldMkLst>
          <pc:docMk/>
          <pc:sldMk cId="1761317341" sldId="280"/>
        </pc:sldMkLst>
      </pc:sldChg>
      <pc:sldChg chg="mod modShow">
        <pc:chgData name="adriano trani" userId="S::adriano.trani@students.uniroma2.eu::4b196aba-9dc8-4874-8ffa-16043345769c" providerId="AD" clId="Web-{1AB2894E-500F-29D2-2D80-BC629D047B9F}" dt="2025-06-12T15:30:36.406" v="4"/>
        <pc:sldMkLst>
          <pc:docMk/>
          <pc:sldMk cId="3430304285" sldId="282"/>
        </pc:sldMkLst>
      </pc:sldChg>
      <pc:sldChg chg="mod modShow">
        <pc:chgData name="adriano trani" userId="S::adriano.trani@students.uniroma2.eu::4b196aba-9dc8-4874-8ffa-16043345769c" providerId="AD" clId="Web-{1AB2894E-500F-29D2-2D80-BC629D047B9F}" dt="2025-06-12T15:30:42.828" v="6"/>
        <pc:sldMkLst>
          <pc:docMk/>
          <pc:sldMk cId="2778921175" sldId="283"/>
        </pc:sldMkLst>
      </pc:sldChg>
      <pc:sldChg chg="mod modShow">
        <pc:chgData name="adriano trani" userId="S::adriano.trani@students.uniroma2.eu::4b196aba-9dc8-4874-8ffa-16043345769c" providerId="AD" clId="Web-{1AB2894E-500F-29D2-2D80-BC629D047B9F}" dt="2025-06-12T15:30:51.625" v="7"/>
        <pc:sldMkLst>
          <pc:docMk/>
          <pc:sldMk cId="3980878556" sldId="284"/>
        </pc:sldMkLst>
      </pc:sldChg>
      <pc:sldChg chg="addSp delSp modSp add ord replId">
        <pc:chgData name="adriano trani" userId="S::adriano.trani@students.uniroma2.eu::4b196aba-9dc8-4874-8ffa-16043345769c" providerId="AD" clId="Web-{1AB2894E-500F-29D2-2D80-BC629D047B9F}" dt="2025-06-12T16:34:06.421" v="40"/>
        <pc:sldMkLst>
          <pc:docMk/>
          <pc:sldMk cId="3258852387" sldId="301"/>
        </pc:sldMkLst>
        <pc:spChg chg="mod">
          <ac:chgData name="adriano trani" userId="S::adriano.trani@students.uniroma2.eu::4b196aba-9dc8-4874-8ffa-16043345769c" providerId="AD" clId="Web-{1AB2894E-500F-29D2-2D80-BC629D047B9F}" dt="2025-06-12T15:31:39.502" v="21" actId="20577"/>
          <ac:spMkLst>
            <pc:docMk/>
            <pc:sldMk cId="3258852387" sldId="301"/>
            <ac:spMk id="3" creationId="{6C2111E4-14C0-0833-9520-5B4899DE35EF}"/>
          </ac:spMkLst>
        </pc:spChg>
      </pc:sldChg>
      <pc:sldChg chg="modSp add ord replId">
        <pc:chgData name="adriano trani" userId="S::adriano.trani@students.uniroma2.eu::4b196aba-9dc8-4874-8ffa-16043345769c" providerId="AD" clId="Web-{1AB2894E-500F-29D2-2D80-BC629D047B9F}" dt="2025-06-12T15:31:20.735" v="17" actId="20577"/>
        <pc:sldMkLst>
          <pc:docMk/>
          <pc:sldMk cId="2105488788" sldId="302"/>
        </pc:sldMkLst>
      </pc:sldChg>
      <pc:sldChg chg="modSp add ord replId">
        <pc:chgData name="adriano trani" userId="S::adriano.trani@students.uniroma2.eu::4b196aba-9dc8-4874-8ffa-16043345769c" providerId="AD" clId="Web-{1AB2894E-500F-29D2-2D80-BC629D047B9F}" dt="2025-06-12T15:31:24.345" v="20" actId="20577"/>
        <pc:sldMkLst>
          <pc:docMk/>
          <pc:sldMk cId="1298319335" sldId="303"/>
        </pc:sldMkLst>
      </pc:sldChg>
      <pc:sldChg chg="modSp add replId">
        <pc:chgData name="adriano trani" userId="S::adriano.trani@students.uniroma2.eu::4b196aba-9dc8-4874-8ffa-16043345769c" providerId="AD" clId="Web-{1AB2894E-500F-29D2-2D80-BC629D047B9F}" dt="2025-06-12T18:04:49.191" v="107"/>
        <pc:sldMkLst>
          <pc:docMk/>
          <pc:sldMk cId="1921766953" sldId="305"/>
        </pc:sldMkLst>
      </pc:sldChg>
    </pc:docChg>
  </pc:docChgLst>
  <pc:docChgLst>
    <pc:chgData name="matteo basili" userId="S::matteo.basili@students.uniroma2.eu::71f4734a-30cd-46ca-833f-ad4d84bee974" providerId="AD" clId="Web-{54E8B4CF-77CC-C425-7B8C-68A7232FBE10}"/>
    <pc:docChg chg="sldOrd">
      <pc:chgData name="matteo basili" userId="S::matteo.basili@students.uniroma2.eu::71f4734a-30cd-46ca-833f-ad4d84bee974" providerId="AD" clId="Web-{54E8B4CF-77CC-C425-7B8C-68A7232FBE10}" dt="2025-06-13T21:23:27.901" v="1"/>
      <pc:docMkLst>
        <pc:docMk/>
      </pc:docMkLst>
      <pc:sldChg chg="ord">
        <pc:chgData name="matteo basili" userId="S::matteo.basili@students.uniroma2.eu::71f4734a-30cd-46ca-833f-ad4d84bee974" providerId="AD" clId="Web-{54E8B4CF-77CC-C425-7B8C-68A7232FBE10}" dt="2025-06-13T21:23:23.386" v="0"/>
        <pc:sldMkLst>
          <pc:docMk/>
          <pc:sldMk cId="2362971947" sldId="287"/>
        </pc:sldMkLst>
      </pc:sldChg>
      <pc:sldChg chg="ord">
        <pc:chgData name="matteo basili" userId="S::matteo.basili@students.uniroma2.eu::71f4734a-30cd-46ca-833f-ad4d84bee974" providerId="AD" clId="Web-{54E8B4CF-77CC-C425-7B8C-68A7232FBE10}" dt="2025-06-13T21:23:27.901" v="1"/>
        <pc:sldMkLst>
          <pc:docMk/>
          <pc:sldMk cId="1796201520" sldId="2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82F4B-3D86-43F9-BBA9-0583F5ED6FCD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2AF5B-2EB7-4D3A-9A7C-1E088DC8948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72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38200" y="6269260"/>
            <a:ext cx="2743200" cy="365125"/>
          </a:xfrm>
        </p:spPr>
        <p:txBody>
          <a:bodyPr/>
          <a:lstStyle/>
          <a:p>
            <a:r>
              <a:rPr lang="en-US"/>
              <a:t>M. Basili, A. Trani - SABD 2024/25</a:t>
            </a:r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038600" y="6269260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269260"/>
            <a:ext cx="2743200" cy="365125"/>
          </a:xfrm>
        </p:spPr>
        <p:txBody>
          <a:bodyPr/>
          <a:lstStyle/>
          <a:p>
            <a:fld id="{03700B1A-3559-4D9E-843C-EE6F429E8C8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61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M. Basili, A. Trani - SABD 2024/25</a:t>
            </a:r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0B1A-3559-4D9E-843C-EE6F429E8C8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98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M. Basili, A. Trani - SABD 2024/25</a:t>
            </a:r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0B1A-3559-4D9E-843C-EE6F429E8C8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64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269327"/>
            <a:ext cx="10515600" cy="1325563"/>
          </a:xfrm>
        </p:spPr>
        <p:txBody>
          <a:bodyPr>
            <a:normAutofit/>
          </a:bodyPr>
          <a:lstStyle>
            <a:lvl1pPr>
              <a:defRPr sz="3000">
                <a:latin typeface="ArialMT"/>
              </a:defRPr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555659"/>
            <a:ext cx="10515600" cy="4505507"/>
          </a:xfrm>
        </p:spPr>
        <p:txBody>
          <a:bodyPr/>
          <a:lstStyle>
            <a:lvl1pPr marL="358775" indent="-358775">
              <a:defRPr sz="2500">
                <a:latin typeface="ArialMT"/>
              </a:defRPr>
            </a:lvl1pPr>
            <a:lvl2pPr marL="828000" indent="-324000">
              <a:buFontTx/>
              <a:buChar char="–"/>
              <a:defRPr sz="2200">
                <a:latin typeface="ArialMT"/>
              </a:defRPr>
            </a:lvl2pPr>
            <a:lvl3pPr marL="1260000" indent="-234000">
              <a:defRPr sz="2000">
                <a:latin typeface="ArialMT"/>
              </a:defRPr>
            </a:lvl3pPr>
            <a:lvl4pPr marL="1692000" indent="-252000">
              <a:buFontTx/>
              <a:buChar char="–"/>
              <a:defRPr sz="1800">
                <a:latin typeface="ArialMT"/>
              </a:defRPr>
            </a:lvl4pPr>
            <a:lvl5pPr marL="2088000" indent="-216000">
              <a:defRPr sz="1600">
                <a:latin typeface="ArialMT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38200" y="626926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MT"/>
              </a:defRPr>
            </a:lvl1pPr>
          </a:lstStyle>
          <a:p>
            <a:r>
              <a:rPr lang="en-US"/>
              <a:t>M. Basili, A. Trani - SABD 2024/25</a:t>
            </a:r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038600" y="6269260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26926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MT"/>
              </a:defRPr>
            </a:lvl1pPr>
          </a:lstStyle>
          <a:p>
            <a:fld id="{03700B1A-3559-4D9E-843C-EE6F429E8C8C}" type="slidenum">
              <a:rPr lang="en-GB" smtClean="0"/>
              <a:pPr/>
              <a:t>‹N›</a:t>
            </a:fld>
            <a:endParaRPr lang="en-GB"/>
          </a:p>
        </p:txBody>
      </p:sp>
      <p:cxnSp>
        <p:nvCxnSpPr>
          <p:cNvPr id="8" name="Connettore diritto 7"/>
          <p:cNvCxnSpPr/>
          <p:nvPr userDrawn="1"/>
        </p:nvCxnSpPr>
        <p:spPr>
          <a:xfrm>
            <a:off x="838200" y="1213234"/>
            <a:ext cx="7272000" cy="0"/>
          </a:xfrm>
          <a:prstGeom prst="line">
            <a:avLst/>
          </a:prstGeom>
          <a:ln w="63500" cap="flat" cmpd="thickThin">
            <a:solidFill>
              <a:srgbClr val="00823F"/>
            </a:solidFill>
          </a:ln>
          <a:effectLst>
            <a:softEdge rad="0"/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6336" y="365125"/>
            <a:ext cx="2436582" cy="53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6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M. Basili, A. Trani - SABD 2024/25</a:t>
            </a:r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0B1A-3559-4D9E-843C-EE6F429E8C8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34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M. Basili, A. Trani - SABD 2024/25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0B1A-3559-4D9E-843C-EE6F429E8C8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46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M. Basili, A. Trani - SABD 2024/25</a:t>
            </a:r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0B1A-3559-4D9E-843C-EE6F429E8C8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05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M. Basili, A. Trani - SABD 2024/25</a:t>
            </a:r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0B1A-3559-4D9E-843C-EE6F429E8C8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04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M. Basili, A. Trani - SABD 2024/25</a:t>
            </a:r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0B1A-3559-4D9E-843C-EE6F429E8C8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98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M. Basili, A. Trani - SABD 2024/25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0B1A-3559-4D9E-843C-EE6F429E8C8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34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M. Basili, A. Trani - SABD 2024/25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0B1A-3559-4D9E-843C-EE6F429E8C8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69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M. Basili, A. Trani - SABD 2024/25</a:t>
            </a:r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00B1A-3559-4D9E-843C-EE6F429E8C8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70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2702987"/>
            <a:ext cx="9144000" cy="575174"/>
          </a:xfrm>
          <a:effectLst>
            <a:outerShdw blurRad="50800" dist="38100" dir="2700000" algn="tl" rotWithShape="0">
              <a:prstClr val="black">
                <a:alpha val="5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3000" b="1">
                <a:solidFill>
                  <a:srgbClr val="00823F"/>
                </a:solidFill>
                <a:latin typeface="Arial"/>
                <a:cs typeface="Times New Roman"/>
              </a:rPr>
              <a:t>SABD Project #2</a:t>
            </a:r>
            <a:endParaRPr lang="it-IT" sz="3000" b="1">
              <a:solidFill>
                <a:srgbClr val="00823F"/>
              </a:solidFill>
              <a:latin typeface="Arial"/>
              <a:cs typeface="Times New Roman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326696"/>
            <a:ext cx="9144000" cy="804499"/>
          </a:xfrm>
          <a:effectLst>
            <a:outerShdw blurRad="50800" dist="38100" dir="2700000" algn="tl" rotWithShape="0">
              <a:prstClr val="black">
                <a:alpha val="5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solidFill>
                  <a:srgbClr val="00B050"/>
                </a:solidFill>
                <a:latin typeface="Arial"/>
                <a:ea typeface="+mn-lt"/>
                <a:cs typeface="Arial"/>
              </a:rPr>
              <a:t>Real-Time Defect Detection in L-PBF Manufacturing Using Stream Processing with Apache Flink</a:t>
            </a:r>
            <a:r>
              <a:rPr lang="en-GB">
                <a:solidFill>
                  <a:srgbClr val="00B050"/>
                </a:solidFill>
                <a:latin typeface="Arial"/>
                <a:ea typeface="+mn-lt"/>
                <a:cs typeface="+mn-lt"/>
              </a:rPr>
              <a:t> </a:t>
            </a:r>
            <a:endParaRPr lang="it-IT">
              <a:latin typeface="Arial"/>
              <a:ea typeface="+mn-lt"/>
              <a:cs typeface="+mn-lt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14" y="479814"/>
            <a:ext cx="3742380" cy="832194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5972060" y="627041"/>
            <a:ext cx="5424639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500" b="1" err="1">
                <a:latin typeface="Calibri"/>
                <a:ea typeface="Calibri"/>
                <a:cs typeface="Calibri"/>
              </a:rPr>
              <a:t>Macroarea</a:t>
            </a:r>
            <a:r>
              <a:rPr lang="en-GB" sz="1500" b="1">
                <a:latin typeface="Calibri"/>
                <a:ea typeface="Calibri"/>
                <a:cs typeface="Calibri"/>
              </a:rPr>
              <a:t> di Ingegneria</a:t>
            </a:r>
          </a:p>
          <a:p>
            <a:r>
              <a:rPr lang="it-IT" sz="1500" b="1">
                <a:latin typeface="Calibri"/>
                <a:ea typeface="Calibri"/>
                <a:cs typeface="Calibri"/>
              </a:rPr>
              <a:t>Dipartimento di Ingegneria Civile e Ingegneria Informatica</a:t>
            </a:r>
            <a:endParaRPr lang="en-GB" sz="1500">
              <a:latin typeface="Calibri"/>
              <a:ea typeface="Calibri"/>
              <a:cs typeface="Calibri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862916" y="5496927"/>
            <a:ext cx="5513176" cy="75405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it-IT" sz="2000" b="1">
                <a:latin typeface="Arial"/>
                <a:cs typeface="Arial"/>
              </a:rPr>
              <a:t>Corso di Sistemi e Architetture per Big Data</a:t>
            </a:r>
          </a:p>
          <a:p>
            <a:endParaRPr lang="it-IT" sz="300" b="1">
              <a:latin typeface="Arial"/>
              <a:cs typeface="Arial"/>
            </a:endParaRPr>
          </a:p>
          <a:p>
            <a:pPr lvl="0"/>
            <a:r>
              <a:rPr lang="it-IT" sz="2000">
                <a:solidFill>
                  <a:prstClr val="black"/>
                </a:solidFill>
                <a:latin typeface="Arial"/>
                <a:cs typeface="Arial"/>
              </a:rPr>
              <a:t>Laurea Magistrale in Ingegneria Informatica</a:t>
            </a:r>
            <a:endParaRPr lang="en-GB" sz="2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8169160" y="5496925"/>
            <a:ext cx="3306290" cy="75405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GB" sz="2000">
                <a:latin typeface="Arial"/>
                <a:cs typeface="Arial"/>
              </a:rPr>
              <a:t>A.A. 2024/25</a:t>
            </a:r>
          </a:p>
          <a:p>
            <a:endParaRPr lang="en-GB" sz="300">
              <a:latin typeface="Arial"/>
              <a:cs typeface="Arial"/>
            </a:endParaRPr>
          </a:p>
          <a:p>
            <a:pPr lvl="0"/>
            <a:r>
              <a:rPr lang="en-GB" sz="2000">
                <a:solidFill>
                  <a:prstClr val="black"/>
                </a:solidFill>
                <a:latin typeface="Arial"/>
                <a:cs typeface="Arial"/>
              </a:rPr>
              <a:t>Matteo Basili, Adriano Trani</a:t>
            </a:r>
          </a:p>
        </p:txBody>
      </p:sp>
    </p:spTree>
    <p:extLst>
      <p:ext uri="{BB962C8B-B14F-4D97-AF65-F5344CB8AC3E}">
        <p14:creationId xmlns:p14="http://schemas.microsoft.com/office/powerpoint/2010/main" val="148172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6810C-47F2-E4B9-9A98-C0E6A9553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3B57-499F-53C5-D036-43917648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latin typeface="Arial"/>
                <a:cs typeface="Arial"/>
              </a:rPr>
              <a:t>Overview</a:t>
            </a:r>
            <a:r>
              <a:rPr lang="it-IT">
                <a:latin typeface="Arial"/>
                <a:cs typeface="Arial"/>
              </a:rPr>
              <a:t> - Docker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34BB8-976D-598A-5978-CD464B9C5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765"/>
            <a:ext cx="10515600" cy="45055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it-IT" dirty="0">
                <a:latin typeface="Arial"/>
                <a:cs typeface="Arial"/>
              </a:rPr>
              <a:t>The </a:t>
            </a:r>
            <a:r>
              <a:rPr lang="it-IT" dirty="0" err="1">
                <a:latin typeface="Arial"/>
                <a:cs typeface="Arial"/>
              </a:rPr>
              <a:t>system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is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fully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containerized</a:t>
            </a:r>
            <a:r>
              <a:rPr lang="it-IT" dirty="0">
                <a:latin typeface="Arial"/>
                <a:cs typeface="Arial"/>
              </a:rPr>
              <a:t> with </a:t>
            </a:r>
            <a:r>
              <a:rPr lang="it-IT" dirty="0" err="1">
                <a:latin typeface="Arial"/>
                <a:cs typeface="Arial"/>
              </a:rPr>
              <a:t>Docker</a:t>
            </a:r>
            <a:r>
              <a:rPr lang="it-IT" dirty="0">
                <a:latin typeface="Arial"/>
                <a:cs typeface="Arial"/>
              </a:rPr>
              <a:t> and </a:t>
            </a:r>
            <a:r>
              <a:rPr lang="it-IT" dirty="0" err="1">
                <a:latin typeface="Arial"/>
                <a:cs typeface="Arial"/>
              </a:rPr>
              <a:t>orchestrated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using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Docker</a:t>
            </a:r>
            <a:r>
              <a:rPr lang="it-IT" dirty="0">
                <a:latin typeface="Arial"/>
                <a:cs typeface="Arial"/>
              </a:rPr>
              <a:t> Compose</a:t>
            </a:r>
          </a:p>
          <a:p>
            <a:pPr marL="925830" lvl="1" indent="-342900">
              <a:buFont typeface="Courier New" panose="020B0604020202020204" pitchFamily="34" charset="0"/>
              <a:buChar char="o"/>
            </a:pPr>
            <a:r>
              <a:rPr lang="it-IT" dirty="0">
                <a:solidFill>
                  <a:srgbClr val="00C458"/>
                </a:solidFill>
                <a:latin typeface="Arial"/>
                <a:cs typeface="Arial"/>
              </a:rPr>
              <a:t>LOCAL-CHALLENGER</a:t>
            </a:r>
            <a:r>
              <a:rPr lang="it-IT" dirty="0">
                <a:latin typeface="Arial"/>
                <a:cs typeface="Arial"/>
              </a:rPr>
              <a:t>: </a:t>
            </a:r>
            <a:r>
              <a:rPr lang="it-IT" dirty="0" err="1" smtClean="0">
                <a:latin typeface="Arial"/>
                <a:cs typeface="Arial"/>
              </a:rPr>
              <a:t>local</a:t>
            </a:r>
            <a:r>
              <a:rPr lang="it-IT" dirty="0" smtClean="0">
                <a:latin typeface="Arial"/>
                <a:cs typeface="Arial"/>
              </a:rPr>
              <a:t>-challenger</a:t>
            </a:r>
          </a:p>
          <a:p>
            <a:pPr marL="925830" lvl="1" indent="-342900">
              <a:buFont typeface="Courier New" panose="020B0604020202020204" pitchFamily="34" charset="0"/>
              <a:buChar char="o"/>
            </a:pPr>
            <a:r>
              <a:rPr lang="it-IT" dirty="0" err="1">
                <a:solidFill>
                  <a:srgbClr val="00C458"/>
                </a:solidFill>
                <a:latin typeface="Arial"/>
                <a:cs typeface="Arial"/>
              </a:rPr>
              <a:t>Flink</a:t>
            </a:r>
            <a:r>
              <a:rPr lang="it-IT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it-IT" dirty="0" err="1">
                <a:solidFill>
                  <a:srgbClr val="000000"/>
                </a:solidFill>
                <a:latin typeface="Arial"/>
                <a:cs typeface="Arial"/>
              </a:rPr>
              <a:t>jobmanager</a:t>
            </a:r>
            <a:r>
              <a:rPr lang="it-IT" dirty="0">
                <a:solidFill>
                  <a:srgbClr val="000000"/>
                </a:solidFill>
                <a:latin typeface="Arial"/>
                <a:cs typeface="Arial"/>
              </a:rPr>
              <a:t>, taskmanager1, </a:t>
            </a:r>
            <a:r>
              <a:rPr lang="it-IT" dirty="0" smtClean="0">
                <a:solidFill>
                  <a:srgbClr val="000000"/>
                </a:solidFill>
                <a:latin typeface="Arial"/>
                <a:cs typeface="Arial"/>
              </a:rPr>
              <a:t>taskmanager2</a:t>
            </a:r>
            <a:endParaRPr lang="it-IT" dirty="0">
              <a:latin typeface="Arial"/>
              <a:cs typeface="Arial"/>
            </a:endParaRPr>
          </a:p>
          <a:p>
            <a:pPr marL="925830" lvl="1" indent="-342900">
              <a:buFont typeface="Courier New" panose="020B0604020202020204" pitchFamily="34" charset="0"/>
              <a:buChar char="o"/>
            </a:pPr>
            <a:r>
              <a:rPr lang="it-IT" dirty="0" smtClean="0">
                <a:solidFill>
                  <a:srgbClr val="00C458"/>
                </a:solidFill>
                <a:latin typeface="Arial"/>
                <a:cs typeface="Arial"/>
              </a:rPr>
              <a:t>Kafka</a:t>
            </a:r>
            <a:r>
              <a:rPr lang="it-IT" dirty="0">
                <a:latin typeface="Arial"/>
                <a:cs typeface="Arial"/>
              </a:rPr>
              <a:t>: </a:t>
            </a:r>
            <a:r>
              <a:rPr lang="it-IT" dirty="0" err="1">
                <a:latin typeface="Arial"/>
                <a:cs typeface="Arial"/>
              </a:rPr>
              <a:t>zookeeper</a:t>
            </a:r>
            <a:r>
              <a:rPr lang="it-IT" dirty="0">
                <a:latin typeface="Arial"/>
                <a:cs typeface="Arial"/>
              </a:rPr>
              <a:t>, kafka1, kafka2, </a:t>
            </a:r>
            <a:r>
              <a:rPr lang="it-IT" dirty="0" err="1" smtClean="0">
                <a:latin typeface="Arial"/>
                <a:cs typeface="Arial"/>
              </a:rPr>
              <a:t>topic-init</a:t>
            </a:r>
            <a:endParaRPr lang="it-IT" dirty="0" smtClean="0">
              <a:latin typeface="Arial"/>
              <a:cs typeface="Arial"/>
            </a:endParaRPr>
          </a:p>
          <a:p>
            <a:pPr marL="925830" lvl="1" indent="-342900">
              <a:buFont typeface="Courier New" panose="020B0604020202020204" pitchFamily="34" charset="0"/>
              <a:buChar char="o"/>
            </a:pPr>
            <a:r>
              <a:rPr lang="it-IT" dirty="0">
                <a:solidFill>
                  <a:srgbClr val="00C458"/>
                </a:solidFill>
                <a:latin typeface="Arial"/>
                <a:cs typeface="Arial"/>
              </a:rPr>
              <a:t>Client</a:t>
            </a:r>
            <a:r>
              <a:rPr lang="it-IT" dirty="0">
                <a:latin typeface="Arial"/>
                <a:cs typeface="Arial"/>
              </a:rPr>
              <a:t>: l-</a:t>
            </a:r>
            <a:r>
              <a:rPr lang="it-IT" dirty="0" err="1">
                <a:latin typeface="Arial"/>
                <a:cs typeface="Arial"/>
              </a:rPr>
              <a:t>pbf</a:t>
            </a:r>
            <a:r>
              <a:rPr lang="it-IT" dirty="0">
                <a:latin typeface="Arial"/>
                <a:cs typeface="Arial"/>
              </a:rPr>
              <a:t>-client </a:t>
            </a:r>
          </a:p>
          <a:p>
            <a:pPr marL="925830" lvl="1" indent="-342900">
              <a:buFont typeface="Courier New" panose="020B0604020202020204" pitchFamily="34" charset="0"/>
              <a:buChar char="o"/>
            </a:pPr>
            <a:r>
              <a:rPr lang="it-IT" dirty="0" err="1">
                <a:solidFill>
                  <a:srgbClr val="00C458"/>
                </a:solidFill>
                <a:latin typeface="Arial"/>
                <a:cs typeface="Arial"/>
              </a:rPr>
              <a:t>Results</a:t>
            </a:r>
            <a:r>
              <a:rPr lang="it-IT" dirty="0">
                <a:solidFill>
                  <a:srgbClr val="00C458"/>
                </a:solidFill>
                <a:latin typeface="Arial"/>
                <a:cs typeface="Arial"/>
              </a:rPr>
              <a:t> </a:t>
            </a:r>
            <a:r>
              <a:rPr lang="it-IT" dirty="0" err="1">
                <a:solidFill>
                  <a:srgbClr val="00C458"/>
                </a:solidFill>
                <a:latin typeface="Arial"/>
                <a:cs typeface="Arial"/>
              </a:rPr>
              <a:t>exporter</a:t>
            </a:r>
            <a:r>
              <a:rPr lang="it-IT" dirty="0">
                <a:latin typeface="Arial"/>
                <a:cs typeface="Arial"/>
              </a:rPr>
              <a:t>: </a:t>
            </a:r>
            <a:r>
              <a:rPr lang="it-IT" dirty="0" err="1">
                <a:latin typeface="Arial"/>
                <a:cs typeface="Arial"/>
              </a:rPr>
              <a:t>csv-writer</a:t>
            </a:r>
            <a:r>
              <a:rPr lang="it-IT" dirty="0">
                <a:latin typeface="Arial"/>
                <a:cs typeface="Arial"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6F0DE-7081-0548-65E8-B9DEAFB7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M. Basili, A. Trani - SABD 2024/25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16DAE-3CC0-95FF-6088-69D14F0A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0B1A-3559-4D9E-843C-EE6F429E8C8C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43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E1614-5500-E532-5339-85E28ED76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80EE-1CD0-15FF-1E9A-AAD2BAFC0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Arial"/>
                <a:cs typeface="Arial"/>
              </a:rPr>
              <a:t>Client </a:t>
            </a:r>
            <a:r>
              <a:rPr lang="en-GB">
                <a:latin typeface="Arial"/>
                <a:cs typeface="Arial"/>
              </a:rPr>
              <a:t>–</a:t>
            </a:r>
            <a:r>
              <a:rPr lang="it-IT">
                <a:latin typeface="Arial"/>
                <a:cs typeface="Arial"/>
              </a:rPr>
              <a:t> Data </a:t>
            </a:r>
            <a:r>
              <a:rPr lang="it-IT" err="1">
                <a:latin typeface="Arial"/>
                <a:cs typeface="Arial"/>
              </a:rPr>
              <a:t>Acquisition</a:t>
            </a:r>
            <a:r>
              <a:rPr lang="it-IT">
                <a:latin typeface="Arial"/>
                <a:cs typeface="Arial"/>
              </a:rPr>
              <a:t> and </a:t>
            </a:r>
            <a:r>
              <a:rPr lang="it-IT" err="1">
                <a:latin typeface="Arial"/>
                <a:cs typeface="Arial"/>
              </a:rPr>
              <a:t>Ingestion</a:t>
            </a:r>
            <a:endParaRPr lang="it-IT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59B79-701A-F19F-F065-113441BF1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765"/>
            <a:ext cx="10515600" cy="45055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it-IT">
                <a:latin typeface="Arial"/>
                <a:cs typeface="Arial"/>
              </a:rPr>
              <a:t>Client </a:t>
            </a:r>
            <a:r>
              <a:rPr lang="it-IT" err="1">
                <a:latin typeface="Arial"/>
                <a:cs typeface="Arial"/>
              </a:rPr>
              <a:t>continuously</a:t>
            </a:r>
            <a:r>
              <a:rPr lang="it-IT">
                <a:latin typeface="Arial"/>
                <a:cs typeface="Arial"/>
              </a:rPr>
              <a:t> </a:t>
            </a:r>
            <a:r>
              <a:rPr lang="it-IT" err="1">
                <a:latin typeface="Arial"/>
                <a:cs typeface="Arial"/>
              </a:rPr>
              <a:t>requests</a:t>
            </a:r>
            <a:r>
              <a:rPr lang="it-IT">
                <a:latin typeface="Arial"/>
                <a:cs typeface="Arial"/>
              </a:rPr>
              <a:t> image </a:t>
            </a:r>
            <a:r>
              <a:rPr lang="it-IT" err="1">
                <a:latin typeface="Arial"/>
                <a:cs typeface="Arial"/>
              </a:rPr>
              <a:t>batches</a:t>
            </a:r>
            <a:r>
              <a:rPr lang="it-IT">
                <a:latin typeface="Arial"/>
                <a:cs typeface="Arial"/>
              </a:rPr>
              <a:t> from the LOCAL-CHALLENGER </a:t>
            </a:r>
            <a:r>
              <a:rPr lang="it-IT" err="1">
                <a:latin typeface="Arial"/>
                <a:cs typeface="Arial"/>
              </a:rPr>
              <a:t>platform</a:t>
            </a:r>
            <a:r>
              <a:rPr lang="it-IT">
                <a:latin typeface="Arial"/>
                <a:cs typeface="Arial"/>
              </a:rPr>
              <a:t> via </a:t>
            </a:r>
            <a:r>
              <a:rPr lang="it-IT">
                <a:solidFill>
                  <a:srgbClr val="00C458"/>
                </a:solidFill>
                <a:latin typeface="Arial"/>
                <a:cs typeface="Arial"/>
              </a:rPr>
              <a:t>REST API</a:t>
            </a:r>
          </a:p>
          <a:p>
            <a:pPr marL="457200" indent="-457200"/>
            <a:r>
              <a:rPr lang="it-IT">
                <a:latin typeface="Arial"/>
                <a:cs typeface="Arial"/>
              </a:rPr>
              <a:t>The data </a:t>
            </a:r>
            <a:r>
              <a:rPr lang="it-IT" err="1">
                <a:latin typeface="Arial"/>
                <a:cs typeface="Arial"/>
              </a:rPr>
              <a:t>is</a:t>
            </a:r>
            <a:r>
              <a:rPr lang="it-IT">
                <a:latin typeface="Arial"/>
                <a:cs typeface="Arial"/>
              </a:rPr>
              <a:t> </a:t>
            </a:r>
            <a:r>
              <a:rPr lang="it-IT" err="1">
                <a:latin typeface="Arial"/>
                <a:cs typeface="Arial"/>
              </a:rPr>
              <a:t>published</a:t>
            </a:r>
            <a:r>
              <a:rPr lang="it-IT">
                <a:latin typeface="Arial"/>
                <a:cs typeface="Arial"/>
              </a:rPr>
              <a:t> to the Kafka </a:t>
            </a:r>
            <a:r>
              <a:rPr lang="it-IT" err="1">
                <a:latin typeface="Arial"/>
                <a:cs typeface="Arial"/>
              </a:rPr>
              <a:t>topic</a:t>
            </a:r>
            <a:r>
              <a:rPr lang="it-IT">
                <a:latin typeface="Arial"/>
                <a:cs typeface="Arial"/>
              </a:rPr>
              <a:t> </a:t>
            </a:r>
            <a:r>
              <a:rPr lang="it-IT" i="1" err="1">
                <a:solidFill>
                  <a:srgbClr val="00C458"/>
                </a:solidFill>
                <a:latin typeface="Arial"/>
                <a:cs typeface="Arial"/>
              </a:rPr>
              <a:t>tiff-batches</a:t>
            </a:r>
            <a:r>
              <a:rPr lang="it-IT">
                <a:latin typeface="Arial"/>
                <a:cs typeface="Arial"/>
              </a:rPr>
              <a:t>, </a:t>
            </a:r>
            <a:r>
              <a:rPr lang="it-IT" err="1">
                <a:latin typeface="Arial"/>
                <a:cs typeface="Arial"/>
              </a:rPr>
              <a:t>which</a:t>
            </a:r>
            <a:r>
              <a:rPr lang="it-IT">
                <a:latin typeface="Arial"/>
                <a:cs typeface="Arial"/>
              </a:rPr>
              <a:t> </a:t>
            </a:r>
            <a:r>
              <a:rPr lang="it-IT" err="1">
                <a:latin typeface="Arial"/>
                <a:cs typeface="Arial"/>
              </a:rPr>
              <a:t>serves</a:t>
            </a:r>
            <a:r>
              <a:rPr lang="it-IT">
                <a:latin typeface="Arial"/>
                <a:cs typeface="Arial"/>
              </a:rPr>
              <a:t> </a:t>
            </a:r>
            <a:r>
              <a:rPr lang="it-IT" err="1">
                <a:latin typeface="Arial"/>
                <a:cs typeface="Arial"/>
              </a:rPr>
              <a:t>as</a:t>
            </a:r>
            <a:r>
              <a:rPr lang="it-IT">
                <a:latin typeface="Arial"/>
                <a:cs typeface="Arial"/>
              </a:rPr>
              <a:t> the input stream for the </a:t>
            </a:r>
            <a:r>
              <a:rPr lang="it-IT" err="1">
                <a:latin typeface="Arial"/>
                <a:cs typeface="Arial"/>
              </a:rPr>
              <a:t>Flink</a:t>
            </a:r>
            <a:r>
              <a:rPr lang="it-IT">
                <a:latin typeface="Arial"/>
                <a:cs typeface="Arial"/>
              </a:rPr>
              <a:t> pipeline</a:t>
            </a:r>
          </a:p>
          <a:p>
            <a:pPr marL="457200" indent="-457200"/>
            <a:r>
              <a:rPr lang="it-IT">
                <a:latin typeface="Arial"/>
                <a:cs typeface="Arial"/>
              </a:rPr>
              <a:t>A </a:t>
            </a:r>
            <a:r>
              <a:rPr lang="it-IT" err="1">
                <a:latin typeface="Arial"/>
                <a:cs typeface="Arial"/>
              </a:rPr>
              <a:t>dedicated</a:t>
            </a:r>
            <a:r>
              <a:rPr lang="it-IT">
                <a:latin typeface="Arial"/>
                <a:cs typeface="Arial"/>
              </a:rPr>
              <a:t> </a:t>
            </a:r>
            <a:r>
              <a:rPr lang="it-IT">
                <a:solidFill>
                  <a:srgbClr val="00C458"/>
                </a:solidFill>
                <a:latin typeface="Arial"/>
                <a:cs typeface="Arial"/>
              </a:rPr>
              <a:t>Kafka producer</a:t>
            </a:r>
            <a:r>
              <a:rPr lang="it-IT">
                <a:latin typeface="Arial"/>
                <a:cs typeface="Arial"/>
              </a:rPr>
              <a:t> </a:t>
            </a:r>
            <a:r>
              <a:rPr lang="it-IT" err="1">
                <a:latin typeface="Arial"/>
                <a:cs typeface="Arial"/>
              </a:rPr>
              <a:t>thread</a:t>
            </a:r>
            <a:r>
              <a:rPr lang="it-IT">
                <a:latin typeface="Arial"/>
                <a:cs typeface="Arial"/>
              </a:rPr>
              <a:t> handles batch publishing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D98DD-295E-12A6-2407-A125434CA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M. Basili, A. Trani - SABD 2024/25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EC53B-DC47-80DF-336C-F1A113DD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0B1A-3559-4D9E-843C-EE6F429E8C8C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96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E3562-5986-C5D1-4DFE-9DFF72368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5071C-A006-FB3B-6CD0-246A9771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latin typeface="Arial"/>
                <a:cs typeface="Arial"/>
              </a:rPr>
              <a:t>Implementation</a:t>
            </a:r>
            <a:r>
              <a:rPr lang="it-IT">
                <a:latin typeface="Arial"/>
                <a:cs typeface="Arial"/>
              </a:rPr>
              <a:t> </a:t>
            </a:r>
            <a:r>
              <a:rPr lang="en-GB">
                <a:latin typeface="Arial"/>
                <a:cs typeface="Arial"/>
              </a:rPr>
              <a:t>– </a:t>
            </a:r>
            <a:r>
              <a:rPr lang="it-IT">
                <a:latin typeface="Arial"/>
                <a:cs typeface="Arial"/>
              </a:rPr>
              <a:t>Q1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D8651-CDD0-F32E-81B6-C049105D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M. Basili, A. Trani - SABD 2024/25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A63-191A-5455-B815-B89A2BC5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0B1A-3559-4D9E-843C-EE6F429E8C8C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7E77390-53BA-EB14-FB31-CACD2C320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175" y="1360116"/>
            <a:ext cx="8214692" cy="483350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030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289D1-3678-648B-C897-25FD6BE90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717A-1BB0-BD4E-B11C-420F2F7A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latin typeface="Arial"/>
                <a:cs typeface="Arial"/>
              </a:rPr>
              <a:t>Implementation</a:t>
            </a:r>
            <a:r>
              <a:rPr lang="it-IT">
                <a:latin typeface="Arial"/>
                <a:cs typeface="Arial"/>
              </a:rPr>
              <a:t> </a:t>
            </a:r>
            <a:r>
              <a:rPr lang="en-GB">
                <a:latin typeface="Arial"/>
                <a:cs typeface="Arial"/>
              </a:rPr>
              <a:t>– </a:t>
            </a:r>
            <a:r>
              <a:rPr lang="it-IT">
                <a:latin typeface="Arial"/>
                <a:cs typeface="Arial"/>
              </a:rPr>
              <a:t>Q2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1CBBC-339A-0772-E32F-48C2B248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M. Basili, A. Trani - SABD 2024/25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F693D-B116-9CF5-B907-20C7105A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0B1A-3559-4D9E-843C-EE6F429E8C8C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9AEC6EF0-98D5-E5DC-61F1-903E0CDEF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73" y="1449790"/>
            <a:ext cx="8125892" cy="478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5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7B024-A2A0-1D19-4916-48283087B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DEA1-3687-4F3C-4605-CC884CB4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latin typeface="Arial"/>
                <a:cs typeface="Arial"/>
              </a:rPr>
              <a:t>Implementation</a:t>
            </a:r>
            <a:r>
              <a:rPr lang="it-IT">
                <a:latin typeface="Arial"/>
                <a:cs typeface="Arial"/>
              </a:rPr>
              <a:t> </a:t>
            </a:r>
            <a:r>
              <a:rPr lang="en-GB">
                <a:latin typeface="Arial"/>
                <a:cs typeface="Arial"/>
              </a:rPr>
              <a:t>– </a:t>
            </a:r>
            <a:r>
              <a:rPr lang="it-IT">
                <a:latin typeface="Arial"/>
                <a:cs typeface="Arial"/>
              </a:rPr>
              <a:t>Q3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B7688-AEF6-0DC6-405F-BFF88AD2A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M. Basili, A. Trani - SABD 2024/25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E0671-45BF-CC39-C2B4-9F8FCD25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0B1A-3559-4D9E-843C-EE6F429E8C8C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1554DE0-7835-FD13-833D-A620EA735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575" y="1326691"/>
            <a:ext cx="8852265" cy="493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9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1ECBB-BF30-9B22-D60E-B4FDB0CC3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D7EC-5D9E-ADE2-6A51-F3D410B5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Arial"/>
                <a:cs typeface="Arial"/>
              </a:rPr>
              <a:t>Client – </a:t>
            </a:r>
            <a:r>
              <a:rPr lang="it-IT" err="1">
                <a:latin typeface="Arial"/>
                <a:cs typeface="Arial"/>
              </a:rPr>
              <a:t>Results</a:t>
            </a:r>
            <a:r>
              <a:rPr lang="it-IT">
                <a:latin typeface="Arial"/>
                <a:cs typeface="Arial"/>
              </a:rPr>
              <a:t> </a:t>
            </a:r>
            <a:r>
              <a:rPr lang="it-IT" err="1">
                <a:latin typeface="Arial"/>
                <a:cs typeface="Arial"/>
              </a:rPr>
              <a:t>collection</a:t>
            </a:r>
            <a:endParaRPr lang="it-IT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66353-836E-C858-1ECA-F2D9CF317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765"/>
            <a:ext cx="10515600" cy="45055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it-IT">
                <a:latin typeface="Arial"/>
                <a:cs typeface="Arial"/>
              </a:rPr>
              <a:t>A </a:t>
            </a:r>
            <a:r>
              <a:rPr lang="it-IT">
                <a:solidFill>
                  <a:srgbClr val="00C458"/>
                </a:solidFill>
                <a:latin typeface="Arial"/>
                <a:cs typeface="Arial"/>
              </a:rPr>
              <a:t>Kafka consumer</a:t>
            </a:r>
            <a:r>
              <a:rPr lang="it-IT">
                <a:latin typeface="Arial"/>
                <a:cs typeface="Arial"/>
              </a:rPr>
              <a:t> </a:t>
            </a:r>
            <a:r>
              <a:rPr lang="it-IT" err="1">
                <a:latin typeface="Arial"/>
                <a:cs typeface="Arial"/>
              </a:rPr>
              <a:t>runs</a:t>
            </a:r>
            <a:r>
              <a:rPr lang="it-IT">
                <a:latin typeface="Arial"/>
                <a:cs typeface="Arial"/>
              </a:rPr>
              <a:t> in a separate </a:t>
            </a:r>
            <a:r>
              <a:rPr lang="it-IT" err="1">
                <a:latin typeface="Arial"/>
                <a:cs typeface="Arial"/>
              </a:rPr>
              <a:t>thread</a:t>
            </a:r>
            <a:r>
              <a:rPr lang="it-IT">
                <a:latin typeface="Arial"/>
                <a:cs typeface="Arial"/>
              </a:rPr>
              <a:t>, </a:t>
            </a:r>
            <a:r>
              <a:rPr lang="it-IT" err="1">
                <a:latin typeface="Arial"/>
                <a:cs typeface="Arial"/>
              </a:rPr>
              <a:t>continuously</a:t>
            </a:r>
            <a:r>
              <a:rPr lang="it-IT">
                <a:latin typeface="Arial"/>
                <a:cs typeface="Arial"/>
              </a:rPr>
              <a:t> </a:t>
            </a:r>
            <a:r>
              <a:rPr lang="it-IT" err="1">
                <a:latin typeface="Arial"/>
                <a:cs typeface="Arial"/>
              </a:rPr>
              <a:t>listening</a:t>
            </a:r>
            <a:r>
              <a:rPr lang="it-IT">
                <a:latin typeface="Arial"/>
                <a:cs typeface="Arial"/>
              </a:rPr>
              <a:t> to the Q3 output </a:t>
            </a:r>
            <a:r>
              <a:rPr lang="it-IT" err="1">
                <a:latin typeface="Arial"/>
                <a:cs typeface="Arial"/>
              </a:rPr>
              <a:t>topic</a:t>
            </a:r>
            <a:r>
              <a:rPr lang="it-IT">
                <a:latin typeface="Arial"/>
                <a:cs typeface="Arial"/>
              </a:rPr>
              <a:t> (</a:t>
            </a:r>
            <a:r>
              <a:rPr lang="it-IT" i="1">
                <a:solidFill>
                  <a:srgbClr val="00C458"/>
                </a:solidFill>
                <a:latin typeface="Arial"/>
                <a:cs typeface="Arial"/>
              </a:rPr>
              <a:t>l-</a:t>
            </a:r>
            <a:r>
              <a:rPr lang="it-IT" i="1" err="1">
                <a:solidFill>
                  <a:srgbClr val="00C458"/>
                </a:solidFill>
                <a:latin typeface="Arial"/>
                <a:cs typeface="Arial"/>
              </a:rPr>
              <a:t>pbf</a:t>
            </a:r>
            <a:r>
              <a:rPr lang="it-IT" i="1">
                <a:solidFill>
                  <a:srgbClr val="00C458"/>
                </a:solidFill>
                <a:latin typeface="Arial"/>
                <a:cs typeface="Arial"/>
              </a:rPr>
              <a:t>-output</a:t>
            </a:r>
            <a:r>
              <a:rPr lang="it-IT">
                <a:latin typeface="Arial"/>
                <a:cs typeface="Arial"/>
              </a:rPr>
              <a:t>)</a:t>
            </a:r>
          </a:p>
          <a:p>
            <a:pPr marL="457200" indent="-457200"/>
            <a:r>
              <a:rPr lang="it-IT" err="1">
                <a:latin typeface="Arial"/>
                <a:cs typeface="Arial"/>
              </a:rPr>
              <a:t>Each</a:t>
            </a:r>
            <a:r>
              <a:rPr lang="it-IT">
                <a:latin typeface="Arial"/>
                <a:cs typeface="Arial"/>
              </a:rPr>
              <a:t> </a:t>
            </a:r>
            <a:r>
              <a:rPr lang="it-IT" err="1">
                <a:latin typeface="Arial"/>
                <a:cs typeface="Arial"/>
              </a:rPr>
              <a:t>message</a:t>
            </a:r>
            <a:r>
              <a:rPr lang="it-IT">
                <a:latin typeface="Arial"/>
                <a:cs typeface="Arial"/>
              </a:rPr>
              <a:t> </a:t>
            </a:r>
            <a:r>
              <a:rPr lang="it-IT" err="1">
                <a:latin typeface="Arial"/>
                <a:cs typeface="Arial"/>
              </a:rPr>
              <a:t>is</a:t>
            </a:r>
            <a:r>
              <a:rPr lang="it-IT">
                <a:latin typeface="Arial"/>
                <a:cs typeface="Arial"/>
              </a:rPr>
              <a:t> </a:t>
            </a:r>
            <a:r>
              <a:rPr lang="it-IT" err="1">
                <a:latin typeface="Arial"/>
                <a:cs typeface="Arial"/>
              </a:rPr>
              <a:t>sent</a:t>
            </a:r>
            <a:r>
              <a:rPr lang="it-IT">
                <a:latin typeface="Arial"/>
                <a:cs typeface="Arial"/>
              </a:rPr>
              <a:t> via REST to LOCAL-CHALLENGER for </a:t>
            </a:r>
            <a:r>
              <a:rPr lang="it-IT" err="1">
                <a:latin typeface="Arial"/>
                <a:cs typeface="Arial"/>
              </a:rPr>
              <a:t>validation</a:t>
            </a:r>
          </a:p>
          <a:p>
            <a:pPr marL="457200" indent="-457200"/>
            <a:r>
              <a:rPr lang="it-IT" err="1">
                <a:latin typeface="Arial"/>
                <a:cs typeface="Arial"/>
              </a:rPr>
              <a:t>When</a:t>
            </a:r>
            <a:r>
              <a:rPr lang="it-IT">
                <a:latin typeface="Arial"/>
                <a:cs typeface="Arial"/>
              </a:rPr>
              <a:t> </a:t>
            </a:r>
            <a:r>
              <a:rPr lang="it-IT" err="1">
                <a:latin typeface="Arial"/>
                <a:cs typeface="Arial"/>
              </a:rPr>
              <a:t>all</a:t>
            </a:r>
            <a:r>
              <a:rPr lang="it-IT">
                <a:latin typeface="Arial"/>
                <a:cs typeface="Arial"/>
              </a:rPr>
              <a:t> </a:t>
            </a:r>
            <a:r>
              <a:rPr lang="it-IT" err="1">
                <a:latin typeface="Arial"/>
                <a:cs typeface="Arial"/>
              </a:rPr>
              <a:t>batches</a:t>
            </a:r>
            <a:r>
              <a:rPr lang="it-IT">
                <a:latin typeface="Arial"/>
                <a:cs typeface="Arial"/>
              </a:rPr>
              <a:t> are </a:t>
            </a:r>
            <a:r>
              <a:rPr lang="it-IT" err="1">
                <a:latin typeface="Arial"/>
                <a:cs typeface="Arial"/>
              </a:rPr>
              <a:t>received</a:t>
            </a:r>
            <a:r>
              <a:rPr lang="it-IT">
                <a:latin typeface="Arial"/>
                <a:cs typeface="Arial"/>
              </a:rPr>
              <a:t>, the client:</a:t>
            </a:r>
          </a:p>
          <a:p>
            <a:pPr marL="925830" lvl="1" indent="-323850">
              <a:buFont typeface="Courier New" panose="020B0604020202020204" pitchFamily="34" charset="0"/>
              <a:buChar char="o"/>
            </a:pPr>
            <a:r>
              <a:rPr lang="it-IT" err="1">
                <a:latin typeface="Arial"/>
                <a:cs typeface="Arial"/>
              </a:rPr>
              <a:t>Finalizes</a:t>
            </a:r>
            <a:r>
              <a:rPr lang="it-IT">
                <a:latin typeface="Arial"/>
                <a:cs typeface="Arial"/>
              </a:rPr>
              <a:t> the benchmark</a:t>
            </a:r>
            <a:endParaRPr lang="it-IT"/>
          </a:p>
          <a:p>
            <a:pPr marL="925830" lvl="1" indent="-323850">
              <a:buFont typeface="Courier New" panose="020B0604020202020204" pitchFamily="34" charset="0"/>
              <a:buChar char="o"/>
            </a:pPr>
            <a:r>
              <a:rPr lang="it-IT">
                <a:latin typeface="Arial"/>
                <a:cs typeface="Arial"/>
              </a:rPr>
              <a:t>Triggers LOCAL-CHALLENGER to </a:t>
            </a:r>
            <a:r>
              <a:rPr lang="it-IT" err="1">
                <a:latin typeface="Arial"/>
                <a:cs typeface="Arial"/>
              </a:rPr>
              <a:t>return</a:t>
            </a:r>
            <a:r>
              <a:rPr lang="it-IT">
                <a:latin typeface="Arial"/>
                <a:cs typeface="Arial"/>
              </a:rPr>
              <a:t> </a:t>
            </a:r>
            <a:r>
              <a:rPr lang="it-IT" err="1">
                <a:latin typeface="Arial"/>
                <a:cs typeface="Arial"/>
              </a:rPr>
              <a:t>application</a:t>
            </a:r>
            <a:r>
              <a:rPr lang="it-IT">
                <a:latin typeface="Arial"/>
                <a:cs typeface="Arial"/>
              </a:rPr>
              <a:t> performance </a:t>
            </a:r>
            <a:r>
              <a:rPr lang="it-IT" err="1">
                <a:latin typeface="Arial"/>
                <a:cs typeface="Arial"/>
              </a:rPr>
              <a:t>metrics</a:t>
            </a:r>
            <a:r>
              <a:rPr lang="it-IT">
                <a:latin typeface="Arial"/>
                <a:cs typeface="Arial"/>
              </a:rPr>
              <a:t> (</a:t>
            </a:r>
            <a:r>
              <a:rPr lang="it-IT" err="1">
                <a:latin typeface="Arial"/>
                <a:cs typeface="Arial"/>
              </a:rPr>
              <a:t>latency</a:t>
            </a:r>
            <a:r>
              <a:rPr lang="it-IT">
                <a:latin typeface="Arial"/>
                <a:cs typeface="Arial"/>
              </a:rPr>
              <a:t>, throughput, etc.)</a:t>
            </a:r>
            <a:endParaRPr lang="it-IT"/>
          </a:p>
          <a:p>
            <a:pPr marL="457200" indent="-457200"/>
            <a:r>
              <a:rPr lang="it-IT" b="1" i="1">
                <a:solidFill>
                  <a:srgbClr val="00C458"/>
                </a:solidFill>
                <a:latin typeface="Arial"/>
                <a:cs typeface="Arial"/>
              </a:rPr>
              <a:t>l-pbf_client.py</a:t>
            </a:r>
            <a:r>
              <a:rPr lang="it-IT">
                <a:latin typeface="Arial"/>
                <a:cs typeface="Arial"/>
              </a:rPr>
              <a:t> script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F7146-4733-B542-69D4-7CC22364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M. Basili, A. Trani - SABD 2024/25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BB369-9F56-633B-EFB0-74526023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0B1A-3559-4D9E-843C-EE6F429E8C8C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68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A69B6-0319-D851-5D04-95FE1B740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F81C-76A5-78FA-B7AB-E77BDDBA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latin typeface="Arial"/>
                <a:cs typeface="Arial"/>
              </a:rPr>
              <a:t>Results</a:t>
            </a:r>
            <a:r>
              <a:rPr lang="it-IT">
                <a:latin typeface="Arial"/>
                <a:cs typeface="Arial"/>
              </a:rPr>
              <a:t> </a:t>
            </a:r>
            <a:r>
              <a:rPr lang="en-GB">
                <a:latin typeface="Arial"/>
                <a:cs typeface="Arial"/>
              </a:rPr>
              <a:t>–</a:t>
            </a:r>
            <a:r>
              <a:rPr lang="it-IT">
                <a:latin typeface="Arial"/>
                <a:cs typeface="Arial"/>
              </a:rPr>
              <a:t> Export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BAA2B-1DA0-D2BB-F855-D291BB624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it-IT" dirty="0">
                <a:latin typeface="Arial"/>
                <a:cs typeface="Arial"/>
              </a:rPr>
              <a:t>The CSV Writer </a:t>
            </a:r>
            <a:r>
              <a:rPr lang="it-IT" dirty="0" err="1">
                <a:latin typeface="Arial"/>
                <a:cs typeface="Arial"/>
              </a:rPr>
              <a:t>ingests</a:t>
            </a:r>
            <a:r>
              <a:rPr lang="it-IT" dirty="0">
                <a:latin typeface="Arial"/>
                <a:cs typeface="Arial"/>
              </a:rPr>
              <a:t> streaming data from multiple Kafka </a:t>
            </a:r>
            <a:r>
              <a:rPr lang="it-IT" dirty="0" err="1">
                <a:latin typeface="Arial"/>
                <a:cs typeface="Arial"/>
              </a:rPr>
              <a:t>topics</a:t>
            </a:r>
            <a:r>
              <a:rPr lang="it-IT" dirty="0">
                <a:latin typeface="Arial"/>
                <a:cs typeface="Arial"/>
              </a:rPr>
              <a:t> and </a:t>
            </a:r>
            <a:r>
              <a:rPr lang="it-IT" dirty="0" err="1">
                <a:latin typeface="Arial"/>
                <a:cs typeface="Arial"/>
              </a:rPr>
              <a:t>writes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them</a:t>
            </a:r>
            <a:r>
              <a:rPr lang="it-IT" dirty="0">
                <a:latin typeface="Arial"/>
                <a:cs typeface="Arial"/>
              </a:rPr>
              <a:t> to </a:t>
            </a:r>
            <a:r>
              <a:rPr lang="it-IT" dirty="0" err="1">
                <a:latin typeface="Arial"/>
                <a:cs typeface="Arial"/>
              </a:rPr>
              <a:t>corresponding</a:t>
            </a:r>
            <a:r>
              <a:rPr lang="it-IT" dirty="0">
                <a:latin typeface="Arial"/>
                <a:cs typeface="Arial"/>
              </a:rPr>
              <a:t> CSV </a:t>
            </a:r>
            <a:r>
              <a:rPr lang="it-IT" dirty="0" err="1">
                <a:latin typeface="Arial"/>
                <a:cs typeface="Arial"/>
              </a:rPr>
              <a:t>files</a:t>
            </a:r>
            <a:r>
              <a:rPr lang="it-IT" dirty="0">
                <a:latin typeface="Arial"/>
                <a:cs typeface="Arial"/>
              </a:rPr>
              <a:t> in </a:t>
            </a:r>
            <a:r>
              <a:rPr lang="it-IT" dirty="0" err="1">
                <a:latin typeface="Arial"/>
                <a:cs typeface="Arial"/>
              </a:rPr>
              <a:t>real</a:t>
            </a:r>
            <a:r>
              <a:rPr lang="it-IT" dirty="0">
                <a:latin typeface="Arial"/>
                <a:cs typeface="Arial"/>
              </a:rPr>
              <a:t> time</a:t>
            </a:r>
            <a:endParaRPr lang="it-IT" dirty="0"/>
          </a:p>
          <a:p>
            <a:pPr>
              <a:buFont typeface="Arial"/>
              <a:buChar char="•"/>
            </a:pPr>
            <a:r>
              <a:rPr lang="it-IT" dirty="0" err="1">
                <a:latin typeface="Arial"/>
                <a:cs typeface="Arial"/>
              </a:rPr>
              <a:t>Uses</a:t>
            </a:r>
            <a:r>
              <a:rPr lang="it-IT" dirty="0">
                <a:latin typeface="Arial"/>
                <a:cs typeface="Arial"/>
              </a:rPr>
              <a:t> Kafka consumers</a:t>
            </a:r>
            <a:r>
              <a:rPr lang="it-IT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Arial"/>
                <a:cs typeface="Arial"/>
              </a:rPr>
              <a:t>spawning</a:t>
            </a:r>
            <a:r>
              <a:rPr lang="it-IT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Arial"/>
                <a:cs typeface="Arial"/>
              </a:rPr>
              <a:t>one</a:t>
            </a:r>
            <a:r>
              <a:rPr lang="it-IT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Arial"/>
                <a:cs typeface="Arial"/>
              </a:rPr>
              <a:t>thread</a:t>
            </a:r>
            <a:r>
              <a:rPr lang="it-IT" dirty="0">
                <a:solidFill>
                  <a:srgbClr val="000000"/>
                </a:solidFill>
                <a:latin typeface="Arial"/>
                <a:cs typeface="Arial"/>
              </a:rPr>
              <a:t> per </a:t>
            </a:r>
            <a:r>
              <a:rPr lang="it-IT" dirty="0" err="1">
                <a:solidFill>
                  <a:srgbClr val="000000"/>
                </a:solidFill>
                <a:latin typeface="Arial"/>
                <a:cs typeface="Arial"/>
              </a:rPr>
              <a:t>topic</a:t>
            </a:r>
            <a:r>
              <a:rPr lang="it-IT" dirty="0">
                <a:solidFill>
                  <a:srgbClr val="000000"/>
                </a:solidFill>
                <a:latin typeface="Arial"/>
                <a:cs typeface="Arial"/>
              </a:rPr>
              <a:t> for </a:t>
            </a:r>
            <a:r>
              <a:rPr lang="it-IT" dirty="0" err="1">
                <a:solidFill>
                  <a:srgbClr val="000000"/>
                </a:solidFill>
                <a:latin typeface="Arial"/>
                <a:cs typeface="Arial"/>
              </a:rPr>
              <a:t>concurrent</a:t>
            </a:r>
            <a:r>
              <a:rPr lang="it-IT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Arial"/>
                <a:cs typeface="Arial"/>
              </a:rPr>
              <a:t>consumption</a:t>
            </a:r>
            <a:endParaRPr lang="it-IT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it-IT" dirty="0" err="1">
                <a:latin typeface="Arial"/>
                <a:cs typeface="Arial"/>
              </a:rPr>
              <a:t>Each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message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is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parsed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as</a:t>
            </a:r>
            <a:r>
              <a:rPr lang="it-IT" dirty="0">
                <a:latin typeface="Arial"/>
                <a:cs typeface="Arial"/>
              </a:rPr>
              <a:t> a CSV </a:t>
            </a:r>
            <a:r>
              <a:rPr lang="it-IT" dirty="0" err="1">
                <a:latin typeface="Arial"/>
                <a:cs typeface="Arial"/>
              </a:rPr>
              <a:t>string</a:t>
            </a:r>
            <a:r>
              <a:rPr lang="it-IT" dirty="0">
                <a:latin typeface="Arial"/>
                <a:cs typeface="Arial"/>
              </a:rPr>
              <a:t> and </a:t>
            </a:r>
            <a:r>
              <a:rPr lang="it-IT" dirty="0" err="1">
                <a:latin typeface="Arial"/>
                <a:cs typeface="Arial"/>
              </a:rPr>
              <a:t>appended</a:t>
            </a:r>
            <a:r>
              <a:rPr lang="it-IT" dirty="0">
                <a:latin typeface="Arial"/>
                <a:cs typeface="Arial"/>
              </a:rPr>
              <a:t> to a </a:t>
            </a:r>
            <a:r>
              <a:rPr lang="it-IT" dirty="0" err="1">
                <a:latin typeface="Arial"/>
                <a:cs typeface="Arial"/>
              </a:rPr>
              <a:t>query-specific</a:t>
            </a:r>
            <a:r>
              <a:rPr lang="it-IT" dirty="0">
                <a:latin typeface="Arial"/>
                <a:cs typeface="Arial"/>
              </a:rPr>
              <a:t> file</a:t>
            </a:r>
          </a:p>
          <a:p>
            <a:pPr>
              <a:buFont typeface="Arial"/>
              <a:buChar char="•"/>
            </a:pPr>
            <a:r>
              <a:rPr lang="it-IT" dirty="0">
                <a:latin typeface="Arial"/>
                <a:cs typeface="Arial"/>
              </a:rPr>
              <a:t>Output</a:t>
            </a:r>
            <a:r>
              <a:rPr lang="it-IT" dirty="0" smtClean="0">
                <a:latin typeface="Arial"/>
                <a:cs typeface="Arial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000" dirty="0">
                <a:latin typeface="Arial"/>
                <a:cs typeface="Arial"/>
              </a:rPr>
              <a:t>Q1: </a:t>
            </a:r>
            <a:r>
              <a:rPr lang="it-IT" sz="2000" i="1" dirty="0" err="1">
                <a:solidFill>
                  <a:srgbClr val="00C458"/>
                </a:solidFill>
                <a:latin typeface="Arial"/>
                <a:cs typeface="Arial"/>
              </a:rPr>
              <a:t>seq_id</a:t>
            </a:r>
            <a:r>
              <a:rPr lang="it-IT" sz="2000" i="1" dirty="0">
                <a:solidFill>
                  <a:srgbClr val="00C458"/>
                </a:solidFill>
                <a:latin typeface="Arial"/>
                <a:cs typeface="Arial"/>
              </a:rPr>
              <a:t>, </a:t>
            </a:r>
            <a:r>
              <a:rPr lang="it-IT" sz="2000" i="1" dirty="0" err="1">
                <a:solidFill>
                  <a:srgbClr val="00C458"/>
                </a:solidFill>
                <a:latin typeface="Arial"/>
                <a:cs typeface="Arial"/>
              </a:rPr>
              <a:t>print_id</a:t>
            </a:r>
            <a:r>
              <a:rPr lang="it-IT" sz="2000" i="1" dirty="0">
                <a:solidFill>
                  <a:srgbClr val="00C458"/>
                </a:solidFill>
                <a:latin typeface="Arial"/>
                <a:cs typeface="Arial"/>
              </a:rPr>
              <a:t>, </a:t>
            </a:r>
            <a:r>
              <a:rPr lang="it-IT" sz="2000" i="1" dirty="0" err="1">
                <a:solidFill>
                  <a:srgbClr val="00C458"/>
                </a:solidFill>
                <a:latin typeface="Arial"/>
                <a:cs typeface="Arial"/>
              </a:rPr>
              <a:t>tile_id</a:t>
            </a:r>
            <a:r>
              <a:rPr lang="it-IT" sz="2000" i="1" dirty="0">
                <a:solidFill>
                  <a:srgbClr val="00C458"/>
                </a:solidFill>
                <a:latin typeface="Arial"/>
                <a:cs typeface="Arial"/>
              </a:rPr>
              <a:t>, </a:t>
            </a:r>
            <a:r>
              <a:rPr lang="it-IT" sz="2000" i="1" dirty="0" err="1">
                <a:solidFill>
                  <a:srgbClr val="00C458"/>
                </a:solidFill>
                <a:latin typeface="Arial"/>
                <a:cs typeface="Arial"/>
              </a:rPr>
              <a:t>saturated</a:t>
            </a:r>
            <a:endParaRPr lang="it-IT" sz="2000" i="1" dirty="0">
              <a:solidFill>
                <a:srgbClr val="00C458"/>
              </a:solidFill>
              <a:cs typeface="Arial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rgbClr val="000000"/>
                </a:solidFill>
                <a:latin typeface="Arial"/>
                <a:cs typeface="Arial"/>
              </a:rPr>
              <a:t>Q2</a:t>
            </a:r>
            <a:r>
              <a:rPr lang="it-IT" sz="2000" dirty="0">
                <a:latin typeface="Arial"/>
                <a:cs typeface="Arial"/>
              </a:rPr>
              <a:t>: </a:t>
            </a:r>
            <a:r>
              <a:rPr lang="it-IT" sz="2000" i="1" dirty="0" err="1">
                <a:solidFill>
                  <a:srgbClr val="00C458"/>
                </a:solidFill>
                <a:latin typeface="Arial"/>
                <a:cs typeface="Arial"/>
              </a:rPr>
              <a:t>seq_id</a:t>
            </a:r>
            <a:r>
              <a:rPr lang="it-IT" sz="2000" i="1" dirty="0">
                <a:solidFill>
                  <a:srgbClr val="00C458"/>
                </a:solidFill>
                <a:latin typeface="Arial"/>
                <a:cs typeface="Arial"/>
              </a:rPr>
              <a:t>, </a:t>
            </a:r>
            <a:r>
              <a:rPr lang="it-IT" sz="2000" i="1" dirty="0" err="1">
                <a:solidFill>
                  <a:srgbClr val="00C458"/>
                </a:solidFill>
                <a:latin typeface="Arial"/>
                <a:cs typeface="Arial"/>
              </a:rPr>
              <a:t>print_id</a:t>
            </a:r>
            <a:r>
              <a:rPr lang="it-IT" sz="2000" i="1" dirty="0">
                <a:solidFill>
                  <a:srgbClr val="00C458"/>
                </a:solidFill>
                <a:latin typeface="Arial"/>
                <a:cs typeface="Arial"/>
              </a:rPr>
              <a:t>, </a:t>
            </a:r>
            <a:r>
              <a:rPr lang="it-IT" sz="2000" i="1" dirty="0" err="1">
                <a:solidFill>
                  <a:srgbClr val="00C458"/>
                </a:solidFill>
                <a:latin typeface="Arial"/>
                <a:cs typeface="Arial"/>
              </a:rPr>
              <a:t>tile_id</a:t>
            </a:r>
            <a:r>
              <a:rPr lang="it-IT" sz="2000" i="1" dirty="0">
                <a:solidFill>
                  <a:srgbClr val="00C458"/>
                </a:solidFill>
                <a:latin typeface="Arial"/>
                <a:cs typeface="Arial"/>
              </a:rPr>
              <a:t>, p_1, dp_1, p_2, dp_2, p_3, dp_3, p_4, dp_4, p_5, dp_5</a:t>
            </a:r>
            <a:endParaRPr lang="it-IT" sz="2000" i="1" dirty="0">
              <a:solidFill>
                <a:srgbClr val="00C458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000" dirty="0">
                <a:latin typeface="Arial"/>
                <a:cs typeface="Arial"/>
              </a:rPr>
              <a:t>Q3: </a:t>
            </a:r>
            <a:r>
              <a:rPr lang="it-IT" sz="2000" i="1" dirty="0" err="1">
                <a:solidFill>
                  <a:srgbClr val="00C458"/>
                </a:solidFill>
                <a:latin typeface="Arial"/>
                <a:cs typeface="Arial"/>
              </a:rPr>
              <a:t>seq_id</a:t>
            </a:r>
            <a:r>
              <a:rPr lang="it-IT" sz="2000" i="1" dirty="0">
                <a:solidFill>
                  <a:srgbClr val="00C458"/>
                </a:solidFill>
                <a:latin typeface="Arial"/>
                <a:cs typeface="Arial"/>
              </a:rPr>
              <a:t>, </a:t>
            </a:r>
            <a:r>
              <a:rPr lang="it-IT" sz="2000" i="1" dirty="0" err="1">
                <a:solidFill>
                  <a:srgbClr val="00C458"/>
                </a:solidFill>
                <a:latin typeface="Arial"/>
                <a:cs typeface="Arial"/>
              </a:rPr>
              <a:t>print_id</a:t>
            </a:r>
            <a:r>
              <a:rPr lang="it-IT" sz="2000" i="1" dirty="0">
                <a:solidFill>
                  <a:srgbClr val="00C458"/>
                </a:solidFill>
                <a:latin typeface="Arial"/>
                <a:cs typeface="Arial"/>
              </a:rPr>
              <a:t>, </a:t>
            </a:r>
            <a:r>
              <a:rPr lang="it-IT" sz="2000" i="1" dirty="0" err="1">
                <a:solidFill>
                  <a:srgbClr val="00C458"/>
                </a:solidFill>
                <a:latin typeface="Arial"/>
                <a:cs typeface="Arial"/>
              </a:rPr>
              <a:t>tile_id</a:t>
            </a:r>
            <a:r>
              <a:rPr lang="it-IT" sz="2000" i="1" dirty="0">
                <a:solidFill>
                  <a:srgbClr val="00C458"/>
                </a:solidFill>
                <a:latin typeface="Arial"/>
                <a:cs typeface="Arial"/>
              </a:rPr>
              <a:t>, </a:t>
            </a:r>
            <a:r>
              <a:rPr lang="it-IT" sz="2000" i="1" dirty="0" err="1">
                <a:solidFill>
                  <a:srgbClr val="00C458"/>
                </a:solidFill>
                <a:latin typeface="Arial"/>
                <a:cs typeface="Arial"/>
              </a:rPr>
              <a:t>saturated</a:t>
            </a:r>
            <a:r>
              <a:rPr lang="it-IT" sz="2000" i="1" dirty="0">
                <a:solidFill>
                  <a:srgbClr val="00C458"/>
                </a:solidFill>
                <a:latin typeface="Arial"/>
                <a:cs typeface="Arial"/>
              </a:rPr>
              <a:t>, </a:t>
            </a:r>
            <a:r>
              <a:rPr lang="it-IT" sz="2000" i="1" dirty="0" err="1" smtClean="0">
                <a:solidFill>
                  <a:srgbClr val="00C458"/>
                </a:solidFill>
                <a:latin typeface="Arial"/>
                <a:cs typeface="Arial"/>
              </a:rPr>
              <a:t>centroids</a:t>
            </a:r>
            <a:endParaRPr lang="it-IT" sz="2000" dirty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it-IT" b="1" i="1" dirty="0" smtClean="0">
                <a:solidFill>
                  <a:srgbClr val="00C458"/>
                </a:solidFill>
                <a:latin typeface="Arial"/>
                <a:cs typeface="Arial"/>
              </a:rPr>
              <a:t>kafka_to_csv_stream_writer.py</a:t>
            </a:r>
            <a:r>
              <a:rPr lang="it-IT" dirty="0">
                <a:solidFill>
                  <a:srgbClr val="00823F"/>
                </a:solidFill>
                <a:latin typeface="Arial"/>
                <a:cs typeface="Arial"/>
              </a:rPr>
              <a:t> </a:t>
            </a:r>
            <a:r>
              <a:rPr lang="it-IT" dirty="0">
                <a:latin typeface="Arial"/>
                <a:cs typeface="Arial"/>
              </a:rPr>
              <a:t>script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491D2-6D96-F751-C78B-C5221FAD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M. Basili, A. Trani - SABD 2024/25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40310-86FE-AC31-FE4C-4CC7A672D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0B1A-3559-4D9E-843C-EE6F429E8C8C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26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B4ADE-4B48-07FD-16B1-AEBDAEBE0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0395-0B0D-A45D-D34E-5068B1CB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/>
                <a:cs typeface="Arial"/>
              </a:rPr>
              <a:t>Results - Example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6AC15-DA05-4C56-4A9F-A12D674D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M. Basili, A. Trani - SABD 2024/25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1B52D-C4C5-4D59-28C0-3073CC3D5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0B1A-3559-4D9E-843C-EE6F429E8C8C}" type="slidenum">
              <a:rPr lang="en-GB" smtClean="0"/>
              <a:pPr/>
              <a:t>17</a:t>
            </a:fld>
            <a:endParaRPr lang="en-GB"/>
          </a:p>
        </p:txBody>
      </p:sp>
      <p:pic>
        <p:nvPicPr>
          <p:cNvPr id="9" name="Immagine 8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E9FA16F2-FDB1-014A-135C-B485B2A88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27" y="2162950"/>
            <a:ext cx="11269133" cy="371792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4F84EA3-4886-9D15-5872-100FB2024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659"/>
            <a:ext cx="10515600" cy="45055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it-IT">
                <a:latin typeface="Arial"/>
                <a:cs typeface="Arial"/>
              </a:rPr>
              <a:t>Q3 output</a:t>
            </a:r>
            <a:endParaRPr lang="it-IT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378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DDBDE-D7E2-B3F1-2C9C-67E7E0DBC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51507-F355-EBDE-44F7-8D47A4E82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/>
                <a:cs typeface="Arial"/>
              </a:rPr>
              <a:t>Performance Analysis – Setup</a:t>
            </a:r>
            <a:endParaRPr lang="it-IT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C51F7-06BE-3B8A-D917-7FDEFEC65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latin typeface="Arial"/>
                <a:cs typeface="Arial"/>
              </a:rPr>
              <a:t> Apache </a:t>
            </a:r>
            <a:r>
              <a:rPr lang="it-IT" dirty="0" err="1">
                <a:latin typeface="Arial"/>
                <a:cs typeface="Arial"/>
              </a:rPr>
              <a:t>Flink</a:t>
            </a:r>
            <a:r>
              <a:rPr lang="it-IT" dirty="0">
                <a:latin typeface="Arial"/>
                <a:cs typeface="Arial"/>
              </a:rPr>
              <a:t> (default) </a:t>
            </a:r>
            <a:r>
              <a:rPr lang="it-IT" dirty="0" err="1" smtClean="0">
                <a:latin typeface="Arial"/>
                <a:cs typeface="Arial"/>
              </a:rPr>
              <a:t>configuration</a:t>
            </a:r>
            <a:endParaRPr lang="it-IT" dirty="0" smtClean="0">
              <a:latin typeface="Arial"/>
              <a:cs typeface="Arial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 err="1">
                <a:solidFill>
                  <a:srgbClr val="00C458"/>
                </a:solidFill>
                <a:latin typeface="Arial"/>
                <a:cs typeface="Arial"/>
              </a:rPr>
              <a:t>Parallelism</a:t>
            </a:r>
            <a:r>
              <a:rPr lang="it-IT" dirty="0">
                <a:latin typeface="Arial"/>
                <a:cs typeface="Arial"/>
              </a:rPr>
              <a:t>: set to </a:t>
            </a:r>
            <a:r>
              <a:rPr lang="it-IT" dirty="0" smtClean="0">
                <a:latin typeface="Arial"/>
                <a:cs typeface="Arial"/>
              </a:rPr>
              <a:t>1</a:t>
            </a:r>
            <a:endParaRPr lang="it-IT" dirty="0">
              <a:latin typeface="Arial"/>
              <a:cs typeface="Arial"/>
            </a:endParaRPr>
          </a:p>
          <a:p>
            <a:pPr marL="935990" lvl="2" indent="0">
              <a:buNone/>
            </a:pPr>
            <a:r>
              <a:rPr lang="it-IT" dirty="0" smtClean="0">
                <a:latin typeface="Arial"/>
                <a:cs typeface="Arial"/>
              </a:rPr>
              <a:t>→ </a:t>
            </a:r>
            <a:r>
              <a:rPr lang="it-IT" dirty="0" err="1">
                <a:latin typeface="Arial"/>
                <a:cs typeface="Arial"/>
              </a:rPr>
              <a:t>Each</a:t>
            </a:r>
            <a:r>
              <a:rPr lang="it-IT" dirty="0">
                <a:latin typeface="Arial"/>
                <a:cs typeface="Arial"/>
              </a:rPr>
              <a:t> operator </a:t>
            </a:r>
            <a:r>
              <a:rPr lang="it-IT" dirty="0" err="1">
                <a:latin typeface="Arial"/>
                <a:cs typeface="Arial"/>
              </a:rPr>
              <a:t>runs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as</a:t>
            </a:r>
            <a:r>
              <a:rPr lang="it-IT" dirty="0">
                <a:latin typeface="Arial"/>
                <a:cs typeface="Arial"/>
              </a:rPr>
              <a:t> a single task</a:t>
            </a:r>
            <a:endParaRPr lang="it-IT" dirty="0"/>
          </a:p>
          <a:p>
            <a:r>
              <a:rPr lang="it-IT" dirty="0">
                <a:latin typeface="Arial"/>
                <a:cs typeface="Arial"/>
              </a:rPr>
              <a:t>Kafka </a:t>
            </a:r>
            <a:r>
              <a:rPr lang="it-IT" dirty="0" err="1">
                <a:latin typeface="Arial"/>
                <a:cs typeface="Arial"/>
              </a:rPr>
              <a:t>Topics</a:t>
            </a:r>
            <a:r>
              <a:rPr lang="it-IT" dirty="0" smtClean="0">
                <a:latin typeface="Arial"/>
                <a:cs typeface="Arial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000" dirty="0" smtClean="0">
                <a:solidFill>
                  <a:srgbClr val="00C458"/>
                </a:solidFill>
                <a:latin typeface="Arial"/>
                <a:cs typeface="Arial"/>
              </a:rPr>
              <a:t>Single-</a:t>
            </a:r>
            <a:r>
              <a:rPr lang="it-IT" sz="2000" dirty="0" err="1" smtClean="0">
                <a:solidFill>
                  <a:srgbClr val="00C458"/>
                </a:solidFill>
                <a:latin typeface="Arial"/>
                <a:cs typeface="Arial"/>
              </a:rPr>
              <a:t>partition</a:t>
            </a:r>
            <a:endParaRPr lang="it-IT" sz="2000" dirty="0" smtClean="0">
              <a:solidFill>
                <a:srgbClr val="00C458"/>
              </a:solidFill>
              <a:latin typeface="Arial"/>
              <a:cs typeface="Arial"/>
            </a:endParaRPr>
          </a:p>
          <a:p>
            <a:pPr marL="935990" lvl="2" indent="0">
              <a:buNone/>
            </a:pPr>
            <a:r>
              <a:rPr lang="it-IT" dirty="0" smtClean="0">
                <a:solidFill>
                  <a:srgbClr val="000000"/>
                </a:solidFill>
                <a:latin typeface="Arial"/>
                <a:cs typeface="Arial"/>
              </a:rPr>
              <a:t>→ </a:t>
            </a:r>
            <a:r>
              <a:rPr lang="it-IT" dirty="0" err="1">
                <a:solidFill>
                  <a:srgbClr val="000000"/>
                </a:solidFill>
                <a:latin typeface="Arial"/>
                <a:cs typeface="Arial"/>
              </a:rPr>
              <a:t>One</a:t>
            </a:r>
            <a:r>
              <a:rPr lang="it-IT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Arial"/>
                <a:cs typeface="Arial"/>
              </a:rPr>
              <a:t>Flink</a:t>
            </a:r>
            <a:r>
              <a:rPr lang="it-IT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Arial"/>
                <a:cs typeface="Arial"/>
              </a:rPr>
              <a:t>subtask</a:t>
            </a:r>
            <a:r>
              <a:rPr lang="it-IT" dirty="0">
                <a:solidFill>
                  <a:srgbClr val="000000"/>
                </a:solidFill>
                <a:latin typeface="Arial"/>
                <a:cs typeface="Arial"/>
              </a:rPr>
              <a:t> per </a:t>
            </a:r>
            <a:r>
              <a:rPr lang="it-IT" dirty="0" err="1">
                <a:solidFill>
                  <a:srgbClr val="000000"/>
                </a:solidFill>
                <a:latin typeface="Arial"/>
                <a:cs typeface="Arial"/>
              </a:rPr>
              <a:t>topic</a:t>
            </a:r>
            <a:r>
              <a:rPr lang="it-IT" dirty="0">
                <a:solidFill>
                  <a:srgbClr val="000000"/>
                </a:solidFill>
                <a:latin typeface="Arial"/>
                <a:cs typeface="Arial"/>
              </a:rPr>
              <a:t> → </a:t>
            </a:r>
            <a:r>
              <a:rPr lang="it-IT" i="1" dirty="0">
                <a:solidFill>
                  <a:srgbClr val="000000"/>
                </a:solidFill>
                <a:latin typeface="Arial"/>
                <a:cs typeface="Arial"/>
              </a:rPr>
              <a:t>no </a:t>
            </a:r>
            <a:r>
              <a:rPr lang="it-IT" i="1" dirty="0" err="1">
                <a:solidFill>
                  <a:srgbClr val="000000"/>
                </a:solidFill>
                <a:latin typeface="Arial"/>
                <a:cs typeface="Arial"/>
              </a:rPr>
              <a:t>parallel</a:t>
            </a:r>
            <a:r>
              <a:rPr lang="it-IT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it-IT" i="1" dirty="0" err="1" smtClean="0">
                <a:solidFill>
                  <a:srgbClr val="000000"/>
                </a:solidFill>
                <a:latin typeface="Arial"/>
                <a:cs typeface="Arial"/>
              </a:rPr>
              <a:t>reads</a:t>
            </a:r>
            <a:endParaRPr lang="it-IT" i="1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marL="846890" lvl="1" indent="-342900"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rgbClr val="00C458"/>
                </a:solidFill>
                <a:latin typeface="Arial"/>
                <a:cs typeface="Arial"/>
              </a:rPr>
              <a:t>Replication </a:t>
            </a:r>
            <a:r>
              <a:rPr lang="it-IT" sz="2000" dirty="0" err="1">
                <a:solidFill>
                  <a:srgbClr val="00C458"/>
                </a:solidFill>
                <a:latin typeface="Arial"/>
                <a:cs typeface="Arial"/>
              </a:rPr>
              <a:t>factor</a:t>
            </a:r>
            <a:r>
              <a:rPr lang="it-IT" sz="2000" dirty="0">
                <a:solidFill>
                  <a:srgbClr val="000000"/>
                </a:solidFill>
                <a:latin typeface="Arial"/>
                <a:cs typeface="Arial"/>
              </a:rPr>
              <a:t> = </a:t>
            </a:r>
            <a:r>
              <a:rPr lang="it-IT" sz="2000" dirty="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endParaRPr lang="it-IT" dirty="0" smtClean="0"/>
          </a:p>
          <a:p>
            <a:pPr marL="935990" lvl="2" indent="0">
              <a:buNone/>
            </a:pPr>
            <a:r>
              <a:rPr lang="it-IT" dirty="0" smtClean="0">
                <a:solidFill>
                  <a:srgbClr val="000000"/>
                </a:solidFill>
                <a:latin typeface="Arial"/>
                <a:cs typeface="Arial"/>
              </a:rPr>
              <a:t>→ </a:t>
            </a:r>
            <a:r>
              <a:rPr lang="it-IT" dirty="0">
                <a:solidFill>
                  <a:srgbClr val="000000"/>
                </a:solidFill>
                <a:latin typeface="Arial"/>
                <a:cs typeface="Arial"/>
              </a:rPr>
              <a:t>Basic fault </a:t>
            </a:r>
            <a:r>
              <a:rPr lang="it-IT" dirty="0" err="1">
                <a:solidFill>
                  <a:srgbClr val="000000"/>
                </a:solidFill>
                <a:latin typeface="Arial"/>
                <a:cs typeface="Arial"/>
              </a:rPr>
              <a:t>tolerance</a:t>
            </a:r>
            <a:endParaRPr lang="it-IT" i="1" dirty="0">
              <a:latin typeface="Arial"/>
              <a:cs typeface="Arial"/>
            </a:endParaRPr>
          </a:p>
          <a:p>
            <a:r>
              <a:rPr lang="it-IT" dirty="0" err="1">
                <a:solidFill>
                  <a:srgbClr val="00C458"/>
                </a:solidFill>
                <a:latin typeface="Arial"/>
                <a:cs typeface="Arial"/>
              </a:rPr>
              <a:t>Rationale</a:t>
            </a:r>
            <a:r>
              <a:rPr lang="it-IT" dirty="0" smtClean="0">
                <a:latin typeface="Arial"/>
                <a:cs typeface="Arial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 err="1">
                <a:latin typeface="Arial"/>
                <a:cs typeface="Arial"/>
              </a:rPr>
              <a:t>Simplified</a:t>
            </a:r>
            <a:r>
              <a:rPr lang="it-IT" dirty="0">
                <a:latin typeface="Arial"/>
                <a:cs typeface="Arial"/>
              </a:rPr>
              <a:t> setup for baseline performance </a:t>
            </a:r>
            <a:r>
              <a:rPr lang="it-IT" dirty="0" err="1">
                <a:latin typeface="Arial"/>
                <a:cs typeface="Arial"/>
              </a:rPr>
              <a:t>evaluation</a:t>
            </a:r>
            <a:endParaRPr lang="it-IT" dirty="0">
              <a:cs typeface="Arial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 err="1">
                <a:latin typeface="Arial"/>
                <a:cs typeface="Arial"/>
              </a:rPr>
              <a:t>Avoids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noise</a:t>
            </a:r>
            <a:r>
              <a:rPr lang="it-IT" dirty="0">
                <a:latin typeface="Arial"/>
                <a:cs typeface="Arial"/>
              </a:rPr>
              <a:t> from </a:t>
            </a:r>
            <a:r>
              <a:rPr lang="it-IT" dirty="0" err="1">
                <a:latin typeface="Arial"/>
                <a:cs typeface="Arial"/>
              </a:rPr>
              <a:t>parallelism</a:t>
            </a:r>
            <a:r>
              <a:rPr lang="it-IT" dirty="0">
                <a:latin typeface="Arial"/>
                <a:cs typeface="Arial"/>
              </a:rPr>
              <a:t> and </a:t>
            </a:r>
            <a:r>
              <a:rPr lang="it-IT" dirty="0" err="1">
                <a:latin typeface="Arial"/>
                <a:cs typeface="Arial"/>
              </a:rPr>
              <a:t>tuning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 smtClean="0">
                <a:latin typeface="Arial"/>
                <a:cs typeface="Arial"/>
              </a:rPr>
              <a:t>overhead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D5BD0-2ECD-8D21-F3C9-C2833CBB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M. Basili, A. Trani - SABD 2024/25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B6FA9-F03A-5898-1E67-7433F9B9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0B1A-3559-4D9E-843C-EE6F429E8C8C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63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82678-1C1C-0177-B9C4-CFF015A04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DFB3-FFF6-B909-878F-5BFE198D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/>
                <a:cs typeface="Arial"/>
              </a:rPr>
              <a:t>Performance Analysis – Execution Logic</a:t>
            </a:r>
            <a:endParaRPr lang="it-IT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12374-90D8-3599-9EE6-6BEF21B0A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it-IT">
                <a:solidFill>
                  <a:srgbClr val="000000"/>
                </a:solidFill>
                <a:latin typeface="Arial"/>
                <a:cs typeface="Arial"/>
              </a:rPr>
              <a:t>Custom</a:t>
            </a:r>
            <a:r>
              <a:rPr lang="it-IT">
                <a:latin typeface="Arial"/>
                <a:cs typeface="Arial"/>
              </a:rPr>
              <a:t> </a:t>
            </a:r>
            <a:r>
              <a:rPr lang="it-IT">
                <a:solidFill>
                  <a:srgbClr val="00C458"/>
                </a:solidFill>
                <a:latin typeface="Arial"/>
                <a:cs typeface="Arial"/>
              </a:rPr>
              <a:t>log lines </a:t>
            </a:r>
            <a:r>
              <a:rPr lang="it-IT" err="1">
                <a:latin typeface="Arial"/>
                <a:cs typeface="Arial"/>
              </a:rPr>
              <a:t>emitted</a:t>
            </a:r>
            <a:r>
              <a:rPr lang="it-IT">
                <a:latin typeface="Arial"/>
                <a:cs typeface="Arial"/>
              </a:rPr>
              <a:t> by </a:t>
            </a:r>
            <a:r>
              <a:rPr lang="it-IT" err="1">
                <a:latin typeface="Arial"/>
                <a:cs typeface="Arial"/>
              </a:rPr>
              <a:t>each</a:t>
            </a:r>
            <a:r>
              <a:rPr lang="it-IT">
                <a:latin typeface="Arial"/>
                <a:cs typeface="Arial"/>
              </a:rPr>
              <a:t> query with batch ID and </a:t>
            </a:r>
            <a:r>
              <a:rPr lang="it-IT" err="1">
                <a:latin typeface="Arial"/>
                <a:cs typeface="Arial"/>
              </a:rPr>
              <a:t>latency</a:t>
            </a:r>
            <a:r>
              <a:rPr lang="it-IT">
                <a:latin typeface="Arial"/>
                <a:cs typeface="Arial"/>
              </a:rPr>
              <a:t>:</a:t>
            </a:r>
          </a:p>
          <a:p>
            <a:pPr marL="0" indent="0" algn="ctr">
              <a:buNone/>
            </a:pPr>
            <a:r>
              <a:rPr lang="it-IT">
                <a:latin typeface="Arial Nova"/>
                <a:cs typeface="Arial"/>
              </a:rPr>
              <a:t>METRICS|Q1|batch=123|latency_ms=17.46</a:t>
            </a:r>
          </a:p>
          <a:p>
            <a:r>
              <a:rPr lang="it-IT" err="1">
                <a:latin typeface="Arial Nova"/>
                <a:cs typeface="Arial"/>
              </a:rPr>
              <a:t>Implemented</a:t>
            </a:r>
            <a:r>
              <a:rPr lang="it-IT">
                <a:latin typeface="Arial Nova"/>
                <a:cs typeface="Arial"/>
              </a:rPr>
              <a:t> via </a:t>
            </a:r>
            <a:r>
              <a:rPr lang="it-IT" err="1">
                <a:latin typeface="Arial Nova"/>
                <a:cs typeface="Arial"/>
              </a:rPr>
              <a:t>manual</a:t>
            </a:r>
            <a:r>
              <a:rPr lang="it-IT">
                <a:latin typeface="Arial Nova"/>
                <a:cs typeface="Arial"/>
              </a:rPr>
              <a:t> </a:t>
            </a:r>
            <a:r>
              <a:rPr lang="it-IT" err="1">
                <a:latin typeface="Arial Nova"/>
                <a:cs typeface="Arial"/>
              </a:rPr>
              <a:t>timestamp</a:t>
            </a:r>
            <a:r>
              <a:rPr lang="it-IT">
                <a:latin typeface="Arial Nova"/>
                <a:cs typeface="Arial"/>
              </a:rPr>
              <a:t> </a:t>
            </a:r>
            <a:r>
              <a:rPr lang="it-IT" err="1">
                <a:latin typeface="Arial Nova"/>
                <a:cs typeface="Arial"/>
              </a:rPr>
              <a:t>logging</a:t>
            </a:r>
            <a:r>
              <a:rPr lang="it-IT">
                <a:latin typeface="Arial Nova"/>
                <a:cs typeface="Arial"/>
              </a:rPr>
              <a:t> in </a:t>
            </a:r>
            <a:r>
              <a:rPr lang="it-IT" err="1">
                <a:latin typeface="Arial Nova"/>
                <a:cs typeface="Arial"/>
              </a:rPr>
              <a:t>each</a:t>
            </a:r>
            <a:r>
              <a:rPr lang="it-IT">
                <a:latin typeface="Arial Nova"/>
                <a:cs typeface="Arial"/>
              </a:rPr>
              <a:t> query </a:t>
            </a:r>
            <a:r>
              <a:rPr lang="it-IT" err="1">
                <a:latin typeface="Arial Nova"/>
                <a:cs typeface="Arial"/>
              </a:rPr>
              <a:t>function</a:t>
            </a:r>
            <a:endParaRPr lang="it-IT">
              <a:latin typeface="Arial Nova"/>
              <a:cs typeface="Arial"/>
            </a:endParaRPr>
          </a:p>
          <a:p>
            <a:r>
              <a:rPr lang="it-IT" b="1" i="1">
                <a:solidFill>
                  <a:srgbClr val="00C458"/>
                </a:solidFill>
                <a:latin typeface="Arial Nova"/>
                <a:cs typeface="Arial"/>
              </a:rPr>
              <a:t>analyze_latency.py </a:t>
            </a:r>
            <a:r>
              <a:rPr lang="it-IT">
                <a:latin typeface="Arial Nova"/>
                <a:cs typeface="Arial"/>
              </a:rPr>
              <a:t>script</a:t>
            </a:r>
          </a:p>
          <a:p>
            <a:pPr marL="827405" lvl="1" indent="-323850">
              <a:buFont typeface="Courier New" panose="020B0604020202020204" pitchFamily="34" charset="0"/>
              <a:buChar char="o"/>
            </a:pPr>
            <a:r>
              <a:rPr lang="it-IT">
                <a:latin typeface="Arial Nova"/>
                <a:cs typeface="Arial"/>
              </a:rPr>
              <a:t>Log </a:t>
            </a:r>
            <a:r>
              <a:rPr lang="it-IT" err="1">
                <a:latin typeface="Arial Nova"/>
                <a:cs typeface="Arial"/>
              </a:rPr>
              <a:t>parsing</a:t>
            </a:r>
            <a:endParaRPr lang="it-IT">
              <a:latin typeface="Arial Nova"/>
              <a:cs typeface="Arial"/>
            </a:endParaRPr>
          </a:p>
          <a:p>
            <a:pPr marL="827405" lvl="1" indent="-323850">
              <a:buFont typeface="Courier New" panose="020B0604020202020204" pitchFamily="34" charset="0"/>
              <a:buChar char="o"/>
            </a:pPr>
            <a:r>
              <a:rPr lang="it-IT" err="1">
                <a:latin typeface="Arial Nova"/>
                <a:cs typeface="Arial"/>
              </a:rPr>
              <a:t>Latency</a:t>
            </a:r>
            <a:r>
              <a:rPr lang="it-IT">
                <a:latin typeface="Arial Nova"/>
                <a:cs typeface="Arial"/>
              </a:rPr>
              <a:t> </a:t>
            </a:r>
            <a:r>
              <a:rPr lang="it-IT" err="1">
                <a:latin typeface="Arial Nova"/>
                <a:cs typeface="Arial"/>
              </a:rPr>
              <a:t>stats</a:t>
            </a:r>
            <a:endParaRPr lang="it-IT">
              <a:latin typeface="Arial Nova"/>
              <a:cs typeface="Arial"/>
            </a:endParaRPr>
          </a:p>
          <a:p>
            <a:pPr marL="1259840" lvl="2" indent="-233680">
              <a:buFont typeface="Wingdings" panose="020B0604020202020204" pitchFamily="34" charset="0"/>
              <a:buChar char="§"/>
            </a:pPr>
            <a:r>
              <a:rPr lang="it-IT">
                <a:latin typeface="Arial Nova"/>
                <a:cs typeface="Arial"/>
              </a:rPr>
              <a:t>Mean, max, p50/p90/p99, batch </a:t>
            </a:r>
            <a:r>
              <a:rPr lang="it-IT" err="1">
                <a:latin typeface="Arial Nova"/>
                <a:cs typeface="Arial"/>
              </a:rPr>
              <a:t>counts</a:t>
            </a:r>
          </a:p>
          <a:p>
            <a:pPr marL="827405" lvl="1" indent="-323850">
              <a:buFont typeface="Courier New" panose="020B0604020202020204" pitchFamily="34" charset="0"/>
              <a:buChar char="o"/>
            </a:pPr>
            <a:r>
              <a:rPr lang="it-IT">
                <a:latin typeface="Arial Nova"/>
                <a:cs typeface="Arial"/>
              </a:rPr>
              <a:t>Throughput </a:t>
            </a:r>
            <a:r>
              <a:rPr lang="it-IT" err="1">
                <a:latin typeface="Arial Nova"/>
                <a:cs typeface="Arial"/>
              </a:rPr>
              <a:t>estimation</a:t>
            </a:r>
            <a:endParaRPr lang="it-IT">
              <a:latin typeface="Arial Nova"/>
              <a:cs typeface="Arial"/>
            </a:endParaRPr>
          </a:p>
          <a:p>
            <a:pPr marL="1259840" lvl="2" indent="-233680">
              <a:buFont typeface="Wingdings" panose="020B0604020202020204" pitchFamily="34" charset="0"/>
              <a:buChar char="§"/>
            </a:pPr>
            <a:r>
              <a:rPr lang="it-IT" err="1">
                <a:latin typeface="Arial Nova"/>
                <a:cs typeface="Arial"/>
              </a:rPr>
              <a:t>Batches</a:t>
            </a:r>
            <a:r>
              <a:rPr lang="it-IT">
                <a:latin typeface="Arial Nova"/>
                <a:cs typeface="Arial"/>
              </a:rPr>
              <a:t> </a:t>
            </a:r>
            <a:r>
              <a:rPr lang="it-IT" err="1">
                <a:latin typeface="Arial Nova"/>
                <a:cs typeface="Arial"/>
              </a:rPr>
              <a:t>processed</a:t>
            </a:r>
            <a:r>
              <a:rPr lang="it-IT">
                <a:latin typeface="Arial Nova"/>
                <a:cs typeface="Arial"/>
              </a:rPr>
              <a:t> / </a:t>
            </a:r>
            <a:r>
              <a:rPr lang="it-IT" err="1">
                <a:latin typeface="Arial Nova"/>
                <a:cs typeface="Arial"/>
              </a:rPr>
              <a:t>total</a:t>
            </a:r>
            <a:r>
              <a:rPr lang="it-IT">
                <a:latin typeface="Arial Nova"/>
                <a:cs typeface="Arial"/>
              </a:rPr>
              <a:t> </a:t>
            </a:r>
            <a:r>
              <a:rPr lang="it-IT" err="1">
                <a:latin typeface="Arial Nova"/>
                <a:cs typeface="Arial"/>
              </a:rPr>
              <a:t>run</a:t>
            </a:r>
            <a:r>
              <a:rPr lang="it-IT">
                <a:latin typeface="Arial Nova"/>
                <a:cs typeface="Arial"/>
              </a:rPr>
              <a:t> time</a:t>
            </a:r>
          </a:p>
          <a:p>
            <a:pPr marL="827405" lvl="1" indent="-323850">
              <a:buFont typeface="Courier New" panose="020B0604020202020204" pitchFamily="34" charset="0"/>
              <a:buChar char="o"/>
            </a:pPr>
            <a:r>
              <a:rPr lang="it-IT">
                <a:latin typeface="Arial Nova"/>
                <a:cs typeface="Arial"/>
              </a:rPr>
              <a:t>Excel export</a:t>
            </a:r>
          </a:p>
          <a:p>
            <a:r>
              <a:rPr lang="it-IT">
                <a:latin typeface="Arial Nova"/>
                <a:cs typeface="Arial"/>
              </a:rPr>
              <a:t>3 </a:t>
            </a:r>
            <a:r>
              <a:rPr lang="it-IT" err="1">
                <a:latin typeface="Arial Nova"/>
                <a:cs typeface="Arial"/>
              </a:rPr>
              <a:t>runs</a:t>
            </a:r>
            <a:endParaRPr lang="it-IT">
              <a:latin typeface="Arial Nova"/>
              <a:cs typeface="Arial"/>
            </a:endParaRPr>
          </a:p>
          <a:p>
            <a:pPr marL="827405" lvl="1" indent="-323850">
              <a:buFont typeface="Courier New" panose="020B0604020202020204" pitchFamily="34" charset="0"/>
              <a:buChar char="o"/>
            </a:pPr>
            <a:r>
              <a:rPr lang="it-IT">
                <a:latin typeface="Arial Nova"/>
                <a:cs typeface="Arial"/>
              </a:rPr>
              <a:t>100, 200 and 300 </a:t>
            </a:r>
            <a:r>
              <a:rPr lang="it-IT" err="1">
                <a:latin typeface="Arial Nova"/>
                <a:cs typeface="Arial"/>
              </a:rPr>
              <a:t>batches</a:t>
            </a:r>
            <a:endParaRPr lang="it-IT">
              <a:latin typeface="Arial Nova"/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D6BE6-6F08-22CA-2744-0DE19FDA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M. Basili, A. Trani - SABD 2024/25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CFC39-880B-3C03-64D0-C5B2B23E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0B1A-3559-4D9E-843C-EE6F429E8C8C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1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latin typeface="Arial"/>
                <a:cs typeface="Arial"/>
              </a:rPr>
              <a:t>Outline</a:t>
            </a:r>
            <a:endParaRPr lang="it-IT">
              <a:latin typeface="Arial"/>
              <a:cs typeface="Arial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>
                <a:latin typeface="Arial"/>
                <a:cs typeface="Arial"/>
              </a:rPr>
              <a:t>Goals</a:t>
            </a:r>
          </a:p>
          <a:p>
            <a:r>
              <a:rPr lang="it-IT" err="1">
                <a:latin typeface="Arial"/>
                <a:cs typeface="Arial"/>
              </a:rPr>
              <a:t>Introduction</a:t>
            </a:r>
            <a:r>
              <a:rPr lang="it-IT">
                <a:latin typeface="Arial"/>
                <a:cs typeface="Arial"/>
              </a:rPr>
              <a:t> &amp; Background</a:t>
            </a:r>
          </a:p>
          <a:p>
            <a:r>
              <a:rPr lang="it-IT" err="1">
                <a:latin typeface="Arial"/>
                <a:cs typeface="Arial"/>
              </a:rPr>
              <a:t>Overview</a:t>
            </a:r>
            <a:endParaRPr lang="it-IT">
              <a:latin typeface="Arial"/>
              <a:cs typeface="Arial"/>
            </a:endParaRPr>
          </a:p>
          <a:p>
            <a:r>
              <a:rPr lang="it-IT">
                <a:latin typeface="Arial"/>
                <a:cs typeface="Arial"/>
              </a:rPr>
              <a:t>Data </a:t>
            </a:r>
            <a:r>
              <a:rPr lang="it-IT" err="1">
                <a:latin typeface="Arial"/>
                <a:cs typeface="Arial"/>
              </a:rPr>
              <a:t>Acquisition</a:t>
            </a:r>
            <a:r>
              <a:rPr lang="it-IT">
                <a:latin typeface="Arial"/>
                <a:cs typeface="Arial"/>
              </a:rPr>
              <a:t> and (Kafka) </a:t>
            </a:r>
            <a:r>
              <a:rPr lang="it-IT" err="1">
                <a:latin typeface="Arial"/>
                <a:cs typeface="Arial"/>
              </a:rPr>
              <a:t>Ingestion</a:t>
            </a:r>
            <a:endParaRPr lang="it-IT">
              <a:latin typeface="Arial"/>
              <a:cs typeface="Arial"/>
            </a:endParaRPr>
          </a:p>
          <a:p>
            <a:r>
              <a:rPr lang="it-IT" err="1">
                <a:latin typeface="Arial"/>
                <a:cs typeface="Arial"/>
              </a:rPr>
              <a:t>Implementation</a:t>
            </a:r>
            <a:r>
              <a:rPr lang="it-IT">
                <a:latin typeface="Arial"/>
                <a:cs typeface="Arial"/>
              </a:rPr>
              <a:t> of Queries (</a:t>
            </a:r>
            <a:r>
              <a:rPr lang="it-IT" err="1">
                <a:latin typeface="Arial"/>
                <a:cs typeface="Arial"/>
              </a:rPr>
              <a:t>Flink</a:t>
            </a:r>
            <a:r>
              <a:rPr lang="it-IT">
                <a:latin typeface="Arial"/>
                <a:cs typeface="Arial"/>
              </a:rPr>
              <a:t>)</a:t>
            </a:r>
          </a:p>
          <a:p>
            <a:r>
              <a:rPr lang="it-IT" err="1">
                <a:latin typeface="Arial"/>
                <a:cs typeface="Arial"/>
              </a:rPr>
              <a:t>Results</a:t>
            </a:r>
            <a:endParaRPr lang="it-IT">
              <a:latin typeface="Arial"/>
              <a:cs typeface="Arial"/>
            </a:endParaRPr>
          </a:p>
          <a:p>
            <a:r>
              <a:rPr lang="it-IT">
                <a:latin typeface="Arial"/>
                <a:cs typeface="Arial"/>
              </a:rPr>
              <a:t>Performance Analysis and </a:t>
            </a:r>
            <a:r>
              <a:rPr lang="it-IT" err="1">
                <a:latin typeface="Arial"/>
                <a:cs typeface="Arial"/>
              </a:rPr>
              <a:t>Discussion</a:t>
            </a:r>
            <a:endParaRPr lang="it-IT">
              <a:latin typeface="Arial"/>
              <a:cs typeface="Arial"/>
            </a:endParaRPr>
          </a:p>
          <a:p>
            <a:r>
              <a:rPr lang="it-IT">
                <a:latin typeface="Arial"/>
                <a:cs typeface="Arial"/>
              </a:rPr>
              <a:t>Demo</a:t>
            </a:r>
          </a:p>
        </p:txBody>
      </p: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MT"/>
              </a:rPr>
              <a:t>M. </a:t>
            </a:r>
            <a:r>
              <a:rPr lang="en-US" err="1">
                <a:solidFill>
                  <a:schemeClr val="tx1"/>
                </a:solidFill>
                <a:latin typeface="ArialMT"/>
              </a:rPr>
              <a:t>Basili</a:t>
            </a:r>
            <a:r>
              <a:rPr lang="en-US">
                <a:solidFill>
                  <a:schemeClr val="tx1"/>
                </a:solidFill>
                <a:latin typeface="ArialMT"/>
              </a:rPr>
              <a:t>, A. </a:t>
            </a:r>
            <a:r>
              <a:rPr lang="en-US" err="1">
                <a:solidFill>
                  <a:schemeClr val="tx1"/>
                </a:solidFill>
                <a:latin typeface="ArialMT"/>
              </a:rPr>
              <a:t>Trani</a:t>
            </a:r>
            <a:r>
              <a:rPr lang="en-US">
                <a:solidFill>
                  <a:schemeClr val="tx1"/>
                </a:solidFill>
                <a:latin typeface="ArialMT"/>
              </a:rPr>
              <a:t> - SABD 2024/25</a:t>
            </a:r>
            <a:endParaRPr lang="en-GB">
              <a:solidFill>
                <a:schemeClr val="tx1"/>
              </a:solidFill>
              <a:latin typeface="ArialMT"/>
            </a:endParaRPr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0B1A-3559-4D9E-843C-EE6F429E8C8C}" type="slidenum">
              <a:rPr lang="en-GB" smtClean="0">
                <a:solidFill>
                  <a:schemeClr val="tx1"/>
                </a:solidFill>
                <a:latin typeface="ArialMT"/>
              </a:rPr>
              <a:t>2</a:t>
            </a:fld>
            <a:endParaRPr lang="en-GB">
              <a:solidFill>
                <a:schemeClr val="tx1"/>
              </a:solidFill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411303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17B82-E9F6-3460-4316-3DFE8779E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30868B-8A78-DDEE-583D-72F82AE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latin typeface="Arial"/>
                <a:cs typeface="Arial"/>
              </a:rPr>
              <a:t>Performance Analysis – Results</a:t>
            </a:r>
            <a:endParaRPr lang="it-IT">
              <a:latin typeface="Arial"/>
              <a:cs typeface="Arial"/>
            </a:endParaRPr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513213AE-A9A9-66C3-8587-9C25A3A5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MT"/>
              </a:rPr>
              <a:t>M. </a:t>
            </a:r>
            <a:r>
              <a:rPr lang="en-US" err="1">
                <a:solidFill>
                  <a:schemeClr val="tx1"/>
                </a:solidFill>
                <a:latin typeface="ArialMT"/>
              </a:rPr>
              <a:t>Basili</a:t>
            </a:r>
            <a:r>
              <a:rPr lang="en-US">
                <a:solidFill>
                  <a:schemeClr val="tx1"/>
                </a:solidFill>
                <a:latin typeface="ArialMT"/>
              </a:rPr>
              <a:t>, A. </a:t>
            </a:r>
            <a:r>
              <a:rPr lang="en-US" err="1">
                <a:solidFill>
                  <a:schemeClr val="tx1"/>
                </a:solidFill>
                <a:latin typeface="ArialMT"/>
              </a:rPr>
              <a:t>Trani</a:t>
            </a:r>
            <a:r>
              <a:rPr lang="en-US">
                <a:solidFill>
                  <a:schemeClr val="tx1"/>
                </a:solidFill>
                <a:latin typeface="ArialMT"/>
              </a:rPr>
              <a:t> - SABD 2024/25</a:t>
            </a:r>
            <a:endParaRPr lang="en-GB">
              <a:solidFill>
                <a:schemeClr val="tx1"/>
              </a:solidFill>
              <a:latin typeface="ArialMT"/>
            </a:endParaRP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9271C3CE-5245-F30E-B91C-8AF9382C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0B1A-3559-4D9E-843C-EE6F429E8C8C}" type="slidenum">
              <a:rPr lang="en-GB" smtClean="0">
                <a:solidFill>
                  <a:schemeClr val="tx1"/>
                </a:solidFill>
                <a:latin typeface="ArialMT"/>
              </a:rPr>
              <a:t>20</a:t>
            </a:fld>
            <a:endParaRPr lang="en-GB">
              <a:solidFill>
                <a:schemeClr val="tx1"/>
              </a:solidFill>
              <a:latin typeface="ArialMT"/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1BEE77E8-8B8F-4EA0-A6B7-2A0018558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211361"/>
              </p:ext>
            </p:extLst>
          </p:nvPr>
        </p:nvGraphicFramePr>
        <p:xfrm>
          <a:off x="838200" y="1400655"/>
          <a:ext cx="10432102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40">
                  <a:extLst>
                    <a:ext uri="{9D8B030D-6E8A-4147-A177-3AD203B41FA5}">
                      <a16:colId xmlns:a16="http://schemas.microsoft.com/office/drawing/2014/main" val="2760442617"/>
                    </a:ext>
                  </a:extLst>
                </a:gridCol>
                <a:gridCol w="1595916">
                  <a:extLst>
                    <a:ext uri="{9D8B030D-6E8A-4147-A177-3AD203B41FA5}">
                      <a16:colId xmlns:a16="http://schemas.microsoft.com/office/drawing/2014/main" val="3276546623"/>
                    </a:ext>
                  </a:extLst>
                </a:gridCol>
                <a:gridCol w="1394463">
                  <a:extLst>
                    <a:ext uri="{9D8B030D-6E8A-4147-A177-3AD203B41FA5}">
                      <a16:colId xmlns:a16="http://schemas.microsoft.com/office/drawing/2014/main" val="4271195127"/>
                    </a:ext>
                  </a:extLst>
                </a:gridCol>
                <a:gridCol w="1671910">
                  <a:extLst>
                    <a:ext uri="{9D8B030D-6E8A-4147-A177-3AD203B41FA5}">
                      <a16:colId xmlns:a16="http://schemas.microsoft.com/office/drawing/2014/main" val="2468906530"/>
                    </a:ext>
                  </a:extLst>
                </a:gridCol>
                <a:gridCol w="1652914">
                  <a:extLst>
                    <a:ext uri="{9D8B030D-6E8A-4147-A177-3AD203B41FA5}">
                      <a16:colId xmlns:a16="http://schemas.microsoft.com/office/drawing/2014/main" val="1267560795"/>
                    </a:ext>
                  </a:extLst>
                </a:gridCol>
                <a:gridCol w="1662410">
                  <a:extLst>
                    <a:ext uri="{9D8B030D-6E8A-4147-A177-3AD203B41FA5}">
                      <a16:colId xmlns:a16="http://schemas.microsoft.com/office/drawing/2014/main" val="3460471039"/>
                    </a:ext>
                  </a:extLst>
                </a:gridCol>
                <a:gridCol w="1352549">
                  <a:extLst>
                    <a:ext uri="{9D8B030D-6E8A-4147-A177-3AD203B41FA5}">
                      <a16:colId xmlns:a16="http://schemas.microsoft.com/office/drawing/2014/main" val="3888147733"/>
                    </a:ext>
                  </a:extLst>
                </a:gridCol>
              </a:tblGrid>
              <a:tr h="4574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/>
                        <a:t>Q1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78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/>
                        <a:t>Mean </a:t>
                      </a:r>
                      <a:r>
                        <a:rPr lang="it-IT" sz="1600" err="1"/>
                        <a:t>Latency</a:t>
                      </a:r>
                      <a:r>
                        <a:rPr lang="it-IT" sz="1600"/>
                        <a:t> (</a:t>
                      </a:r>
                      <a:r>
                        <a:rPr lang="it-IT" sz="1600" err="1"/>
                        <a:t>ms</a:t>
                      </a:r>
                      <a:r>
                        <a:rPr lang="it-IT" sz="1600"/>
                        <a:t>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783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/>
                        <a:t>Max </a:t>
                      </a:r>
                      <a:r>
                        <a:rPr lang="it-IT" sz="1600" err="1"/>
                        <a:t>Latency</a:t>
                      </a:r>
                    </a:p>
                    <a:p>
                      <a:pPr lvl="0" algn="ctr">
                        <a:buNone/>
                      </a:pPr>
                      <a:r>
                        <a:rPr lang="it-IT" sz="1600"/>
                        <a:t>(</a:t>
                      </a:r>
                      <a:r>
                        <a:rPr lang="it-IT" sz="1600" err="1"/>
                        <a:t>ms</a:t>
                      </a:r>
                      <a:r>
                        <a:rPr lang="it-IT" sz="1600"/>
                        <a:t>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783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err="1"/>
                        <a:t>Latency</a:t>
                      </a:r>
                      <a:r>
                        <a:rPr lang="it-IT" sz="1600"/>
                        <a:t> Perc 50</a:t>
                      </a:r>
                    </a:p>
                    <a:p>
                      <a:pPr lvl="0" algn="ctr">
                        <a:buNone/>
                      </a:pPr>
                      <a:r>
                        <a:rPr lang="it-IT" sz="1600" b="1" i="0" u="none" strike="noStrike" noProof="0">
                          <a:solidFill>
                            <a:srgbClr val="FFFFFF"/>
                          </a:solidFill>
                          <a:latin typeface="Calibri"/>
                        </a:rPr>
                        <a:t>(</a:t>
                      </a:r>
                      <a:r>
                        <a:rPr lang="it-IT" sz="1600" b="1" i="0" u="none" strike="noStrike" noProof="0" err="1">
                          <a:solidFill>
                            <a:srgbClr val="FFFFFF"/>
                          </a:solidFill>
                          <a:latin typeface="Calibri"/>
                        </a:rPr>
                        <a:t>ms</a:t>
                      </a:r>
                      <a:r>
                        <a:rPr lang="it-IT" sz="1600" b="1" i="0" u="none" strike="noStrike" noProof="0">
                          <a:solidFill>
                            <a:srgbClr val="FFFFFF"/>
                          </a:solidFill>
                          <a:latin typeface="Calibri"/>
                        </a:rPr>
                        <a:t>)</a:t>
                      </a:r>
                      <a:endParaRPr lang="it-IT" sz="16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783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err="1"/>
                        <a:t>Latency</a:t>
                      </a:r>
                      <a:r>
                        <a:rPr lang="it-IT" sz="1600"/>
                        <a:t> Perc 90</a:t>
                      </a:r>
                    </a:p>
                    <a:p>
                      <a:pPr lvl="0" algn="ctr">
                        <a:buNone/>
                      </a:pPr>
                      <a:r>
                        <a:rPr lang="it-IT" sz="1600" b="1" i="0" u="none" strike="noStrike" noProof="0">
                          <a:solidFill>
                            <a:srgbClr val="FFFFFF"/>
                          </a:solidFill>
                          <a:latin typeface="Calibri"/>
                        </a:rPr>
                        <a:t>(</a:t>
                      </a:r>
                      <a:r>
                        <a:rPr lang="it-IT" sz="1600" b="1" i="0" u="none" strike="noStrike" noProof="0" err="1">
                          <a:solidFill>
                            <a:srgbClr val="FFFFFF"/>
                          </a:solidFill>
                          <a:latin typeface="Calibri"/>
                        </a:rPr>
                        <a:t>ms</a:t>
                      </a:r>
                      <a:r>
                        <a:rPr lang="it-IT" sz="1600" b="1" i="0" u="none" strike="noStrike" noProof="0">
                          <a:solidFill>
                            <a:srgbClr val="FFFFFF"/>
                          </a:solidFill>
                          <a:latin typeface="Calibri"/>
                        </a:rPr>
                        <a:t>)</a:t>
                      </a:r>
                      <a:endParaRPr lang="it-IT" sz="16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783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err="1"/>
                        <a:t>Latency</a:t>
                      </a:r>
                      <a:r>
                        <a:rPr lang="it-IT" sz="1600"/>
                        <a:t> Perc 99</a:t>
                      </a:r>
                    </a:p>
                    <a:p>
                      <a:pPr lvl="0" algn="ctr">
                        <a:buNone/>
                      </a:pPr>
                      <a:r>
                        <a:rPr lang="it-IT" sz="1600" b="1" i="0" u="none" strike="noStrike" noProof="0">
                          <a:solidFill>
                            <a:srgbClr val="FFFFFF"/>
                          </a:solidFill>
                          <a:latin typeface="Calibri"/>
                        </a:rPr>
                        <a:t>(</a:t>
                      </a:r>
                      <a:r>
                        <a:rPr lang="it-IT" sz="1600" b="1" i="0" u="none" strike="noStrike" noProof="0" err="1">
                          <a:solidFill>
                            <a:srgbClr val="FFFFFF"/>
                          </a:solidFill>
                          <a:latin typeface="Calibri"/>
                        </a:rPr>
                        <a:t>ms</a:t>
                      </a:r>
                      <a:r>
                        <a:rPr lang="it-IT" sz="1600" b="1" i="0" u="none" strike="noStrike" noProof="0">
                          <a:solidFill>
                            <a:srgbClr val="FFFFFF"/>
                          </a:solidFill>
                          <a:latin typeface="Calibri"/>
                        </a:rPr>
                        <a:t>)</a:t>
                      </a:r>
                      <a:endParaRPr lang="it-IT" sz="16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783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/>
                        <a:t>Throughput</a:t>
                      </a:r>
                    </a:p>
                    <a:p>
                      <a:pPr lvl="0" algn="ctr">
                        <a:buNone/>
                      </a:pPr>
                      <a:r>
                        <a:rPr lang="it-IT" sz="1600"/>
                        <a:t>(batch/s)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78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852124"/>
                  </a:ext>
                </a:extLst>
              </a:tr>
              <a:tr h="26138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/>
                        <a:t>100 batch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58.7562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942.16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/>
                        <a:t>22.14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/>
                        <a:t>80.521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/>
                        <a:t>711.49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/>
                        <a:t>0.352939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149827"/>
                  </a:ext>
                </a:extLst>
              </a:tr>
              <a:tr h="26138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200 batch</a:t>
                      </a:r>
                      <a:endParaRPr lang="it-IT" sz="16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87.36195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2535.01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/>
                        <a:t>27.085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/>
                        <a:t>83.67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/>
                        <a:t>1506.5952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/>
                        <a:t>0.233359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215648"/>
                  </a:ext>
                </a:extLst>
              </a:tr>
              <a:tr h="26138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/>
                        <a:t>300 batch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100.7782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2081.97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/>
                        <a:t>31.23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/>
                        <a:t>128.08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/>
                        <a:t>1606.7608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/>
                        <a:t>0.244792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341305"/>
                  </a:ext>
                </a:extLst>
              </a:tr>
            </a:tbl>
          </a:graphicData>
        </a:graphic>
      </p:graphicFrame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E1928BA9-6584-0E63-6F22-DCC38DD45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094675"/>
              </p:ext>
            </p:extLst>
          </p:nvPr>
        </p:nvGraphicFramePr>
        <p:xfrm>
          <a:off x="838199" y="3072391"/>
          <a:ext cx="10432102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40">
                  <a:extLst>
                    <a:ext uri="{9D8B030D-6E8A-4147-A177-3AD203B41FA5}">
                      <a16:colId xmlns:a16="http://schemas.microsoft.com/office/drawing/2014/main" val="2760442617"/>
                    </a:ext>
                  </a:extLst>
                </a:gridCol>
                <a:gridCol w="1595916">
                  <a:extLst>
                    <a:ext uri="{9D8B030D-6E8A-4147-A177-3AD203B41FA5}">
                      <a16:colId xmlns:a16="http://schemas.microsoft.com/office/drawing/2014/main" val="3276546623"/>
                    </a:ext>
                  </a:extLst>
                </a:gridCol>
                <a:gridCol w="1394463">
                  <a:extLst>
                    <a:ext uri="{9D8B030D-6E8A-4147-A177-3AD203B41FA5}">
                      <a16:colId xmlns:a16="http://schemas.microsoft.com/office/drawing/2014/main" val="4271195127"/>
                    </a:ext>
                  </a:extLst>
                </a:gridCol>
                <a:gridCol w="1671910">
                  <a:extLst>
                    <a:ext uri="{9D8B030D-6E8A-4147-A177-3AD203B41FA5}">
                      <a16:colId xmlns:a16="http://schemas.microsoft.com/office/drawing/2014/main" val="2468906530"/>
                    </a:ext>
                  </a:extLst>
                </a:gridCol>
                <a:gridCol w="1652914">
                  <a:extLst>
                    <a:ext uri="{9D8B030D-6E8A-4147-A177-3AD203B41FA5}">
                      <a16:colId xmlns:a16="http://schemas.microsoft.com/office/drawing/2014/main" val="1267560795"/>
                    </a:ext>
                  </a:extLst>
                </a:gridCol>
                <a:gridCol w="1662410">
                  <a:extLst>
                    <a:ext uri="{9D8B030D-6E8A-4147-A177-3AD203B41FA5}">
                      <a16:colId xmlns:a16="http://schemas.microsoft.com/office/drawing/2014/main" val="3460471039"/>
                    </a:ext>
                  </a:extLst>
                </a:gridCol>
                <a:gridCol w="1352549">
                  <a:extLst>
                    <a:ext uri="{9D8B030D-6E8A-4147-A177-3AD203B41FA5}">
                      <a16:colId xmlns:a16="http://schemas.microsoft.com/office/drawing/2014/main" val="3888147733"/>
                    </a:ext>
                  </a:extLst>
                </a:gridCol>
              </a:tblGrid>
              <a:tr h="4426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/>
                        <a:t>Q2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783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/>
                        <a:t>Mean </a:t>
                      </a:r>
                      <a:r>
                        <a:rPr lang="it-IT" sz="1600" err="1"/>
                        <a:t>Latency</a:t>
                      </a:r>
                      <a:r>
                        <a:rPr lang="it-IT" sz="1600"/>
                        <a:t> (</a:t>
                      </a:r>
                      <a:r>
                        <a:rPr lang="it-IT" sz="1600" err="1"/>
                        <a:t>ms</a:t>
                      </a:r>
                      <a:r>
                        <a:rPr lang="it-IT" sz="1600"/>
                        <a:t>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783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/>
                        <a:t>Max </a:t>
                      </a:r>
                      <a:r>
                        <a:rPr lang="it-IT" sz="1600" err="1"/>
                        <a:t>Latency</a:t>
                      </a:r>
                    </a:p>
                    <a:p>
                      <a:pPr lvl="0" algn="ctr">
                        <a:buNone/>
                      </a:pPr>
                      <a:r>
                        <a:rPr lang="it-IT" sz="1600"/>
                        <a:t>(</a:t>
                      </a:r>
                      <a:r>
                        <a:rPr lang="it-IT" sz="1600" err="1"/>
                        <a:t>ms</a:t>
                      </a:r>
                      <a:r>
                        <a:rPr lang="it-IT" sz="1600"/>
                        <a:t>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783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err="1"/>
                        <a:t>Latency</a:t>
                      </a:r>
                      <a:r>
                        <a:rPr lang="it-IT" sz="1600"/>
                        <a:t> Perc 50</a:t>
                      </a:r>
                    </a:p>
                    <a:p>
                      <a:pPr lvl="0" algn="ctr">
                        <a:buNone/>
                      </a:pPr>
                      <a:r>
                        <a:rPr lang="it-IT" sz="1600" b="1" i="0" u="none" strike="noStrike" noProof="0">
                          <a:solidFill>
                            <a:srgbClr val="FFFFFF"/>
                          </a:solidFill>
                          <a:latin typeface="Calibri"/>
                        </a:rPr>
                        <a:t>(</a:t>
                      </a:r>
                      <a:r>
                        <a:rPr lang="it-IT" sz="1600" b="1" i="0" u="none" strike="noStrike" noProof="0" err="1">
                          <a:solidFill>
                            <a:srgbClr val="FFFFFF"/>
                          </a:solidFill>
                          <a:latin typeface="Calibri"/>
                        </a:rPr>
                        <a:t>ms</a:t>
                      </a:r>
                      <a:r>
                        <a:rPr lang="it-IT" sz="1600" b="1" i="0" u="none" strike="noStrike" noProof="0">
                          <a:solidFill>
                            <a:srgbClr val="FFFFFF"/>
                          </a:solidFill>
                          <a:latin typeface="Calibri"/>
                        </a:rPr>
                        <a:t>)</a:t>
                      </a:r>
                      <a:endParaRPr lang="it-IT" sz="16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783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err="1"/>
                        <a:t>Latency</a:t>
                      </a:r>
                      <a:r>
                        <a:rPr lang="it-IT" sz="1600"/>
                        <a:t> Perc 90</a:t>
                      </a:r>
                    </a:p>
                    <a:p>
                      <a:pPr lvl="0" algn="ctr">
                        <a:buNone/>
                      </a:pPr>
                      <a:r>
                        <a:rPr lang="it-IT" sz="1600" b="1" i="0" u="none" strike="noStrike" noProof="0">
                          <a:solidFill>
                            <a:srgbClr val="FFFFFF"/>
                          </a:solidFill>
                          <a:latin typeface="Calibri"/>
                        </a:rPr>
                        <a:t>(</a:t>
                      </a:r>
                      <a:r>
                        <a:rPr lang="it-IT" sz="1600" b="1" i="0" u="none" strike="noStrike" noProof="0" err="1">
                          <a:solidFill>
                            <a:srgbClr val="FFFFFF"/>
                          </a:solidFill>
                          <a:latin typeface="Calibri"/>
                        </a:rPr>
                        <a:t>ms</a:t>
                      </a:r>
                      <a:r>
                        <a:rPr lang="it-IT" sz="1600" b="1" i="0" u="none" strike="noStrike" noProof="0">
                          <a:solidFill>
                            <a:srgbClr val="FFFFFF"/>
                          </a:solidFill>
                          <a:latin typeface="Calibri"/>
                        </a:rPr>
                        <a:t>)</a:t>
                      </a:r>
                      <a:endParaRPr lang="it-IT" sz="16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783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err="1"/>
                        <a:t>Latency</a:t>
                      </a:r>
                      <a:r>
                        <a:rPr lang="it-IT" sz="1600"/>
                        <a:t> Perc 99</a:t>
                      </a:r>
                    </a:p>
                    <a:p>
                      <a:pPr lvl="0" algn="ctr">
                        <a:buNone/>
                      </a:pPr>
                      <a:r>
                        <a:rPr lang="it-IT" sz="1600" b="1" i="0" u="none" strike="noStrike" noProof="0">
                          <a:solidFill>
                            <a:srgbClr val="FFFFFF"/>
                          </a:solidFill>
                          <a:latin typeface="Calibri"/>
                        </a:rPr>
                        <a:t>(</a:t>
                      </a:r>
                      <a:r>
                        <a:rPr lang="it-IT" sz="1600" b="1" i="0" u="none" strike="noStrike" noProof="0" err="1">
                          <a:solidFill>
                            <a:srgbClr val="FFFFFF"/>
                          </a:solidFill>
                          <a:latin typeface="Calibri"/>
                        </a:rPr>
                        <a:t>ms</a:t>
                      </a:r>
                      <a:r>
                        <a:rPr lang="it-IT" sz="1600" b="1" i="0" u="none" strike="noStrike" noProof="0">
                          <a:solidFill>
                            <a:srgbClr val="FFFFFF"/>
                          </a:solidFill>
                          <a:latin typeface="Calibri"/>
                        </a:rPr>
                        <a:t>)</a:t>
                      </a:r>
                      <a:endParaRPr lang="it-IT" sz="16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783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/>
                        <a:t>Throughput</a:t>
                      </a:r>
                    </a:p>
                    <a:p>
                      <a:pPr lvl="0" algn="ctr">
                        <a:buNone/>
                      </a:pPr>
                      <a:r>
                        <a:rPr lang="it-IT" sz="1600"/>
                        <a:t>(batch/s)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78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852124"/>
                  </a:ext>
                </a:extLst>
              </a:tr>
              <a:tr h="2779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/>
                        <a:t>100 batch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3390.3514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10696.52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/>
                        <a:t>3212.92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/>
                        <a:t>8266.299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/>
                        <a:t>9991.9865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/>
                        <a:t>0.352274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149827"/>
                  </a:ext>
                </a:extLst>
              </a:tr>
              <a:tr h="28822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200 batch</a:t>
                      </a:r>
                      <a:endParaRPr lang="it-IT" sz="16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4280.8253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11439.79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/>
                        <a:t>3743.695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/>
                        <a:t>8620.857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/>
                        <a:t>10433.9657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/>
                        <a:t>0.232865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215648"/>
                  </a:ext>
                </a:extLst>
              </a:tr>
              <a:tr h="2882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/>
                        <a:t>300 batch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4711.088267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12825.29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/>
                        <a:t>4095.37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/>
                        <a:t>8836.136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/>
                        <a:t>11893.4476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/>
                        <a:t>0.244775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341305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EB372CCD-009D-2662-789B-ED77C68B0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546290"/>
              </p:ext>
            </p:extLst>
          </p:nvPr>
        </p:nvGraphicFramePr>
        <p:xfrm>
          <a:off x="836413" y="4744246"/>
          <a:ext cx="10432102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40">
                  <a:extLst>
                    <a:ext uri="{9D8B030D-6E8A-4147-A177-3AD203B41FA5}">
                      <a16:colId xmlns:a16="http://schemas.microsoft.com/office/drawing/2014/main" val="2760442617"/>
                    </a:ext>
                  </a:extLst>
                </a:gridCol>
                <a:gridCol w="1595916">
                  <a:extLst>
                    <a:ext uri="{9D8B030D-6E8A-4147-A177-3AD203B41FA5}">
                      <a16:colId xmlns:a16="http://schemas.microsoft.com/office/drawing/2014/main" val="3276546623"/>
                    </a:ext>
                  </a:extLst>
                </a:gridCol>
                <a:gridCol w="1394463">
                  <a:extLst>
                    <a:ext uri="{9D8B030D-6E8A-4147-A177-3AD203B41FA5}">
                      <a16:colId xmlns:a16="http://schemas.microsoft.com/office/drawing/2014/main" val="4271195127"/>
                    </a:ext>
                  </a:extLst>
                </a:gridCol>
                <a:gridCol w="1671910">
                  <a:extLst>
                    <a:ext uri="{9D8B030D-6E8A-4147-A177-3AD203B41FA5}">
                      <a16:colId xmlns:a16="http://schemas.microsoft.com/office/drawing/2014/main" val="2468906530"/>
                    </a:ext>
                  </a:extLst>
                </a:gridCol>
                <a:gridCol w="1652914">
                  <a:extLst>
                    <a:ext uri="{9D8B030D-6E8A-4147-A177-3AD203B41FA5}">
                      <a16:colId xmlns:a16="http://schemas.microsoft.com/office/drawing/2014/main" val="1267560795"/>
                    </a:ext>
                  </a:extLst>
                </a:gridCol>
                <a:gridCol w="1662410">
                  <a:extLst>
                    <a:ext uri="{9D8B030D-6E8A-4147-A177-3AD203B41FA5}">
                      <a16:colId xmlns:a16="http://schemas.microsoft.com/office/drawing/2014/main" val="3460471039"/>
                    </a:ext>
                  </a:extLst>
                </a:gridCol>
                <a:gridCol w="1352549">
                  <a:extLst>
                    <a:ext uri="{9D8B030D-6E8A-4147-A177-3AD203B41FA5}">
                      <a16:colId xmlns:a16="http://schemas.microsoft.com/office/drawing/2014/main" val="3888147733"/>
                    </a:ext>
                  </a:extLst>
                </a:gridCol>
              </a:tblGrid>
              <a:tr h="47687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/>
                        <a:t>Q3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783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/>
                        <a:t>Mean </a:t>
                      </a:r>
                      <a:r>
                        <a:rPr lang="it-IT" sz="1600" err="1"/>
                        <a:t>Latency</a:t>
                      </a:r>
                      <a:r>
                        <a:rPr lang="it-IT" sz="1600"/>
                        <a:t> (</a:t>
                      </a:r>
                      <a:r>
                        <a:rPr lang="it-IT" sz="1600" err="1"/>
                        <a:t>ms</a:t>
                      </a:r>
                      <a:r>
                        <a:rPr lang="it-IT" sz="1600"/>
                        <a:t>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783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/>
                        <a:t>Max </a:t>
                      </a:r>
                      <a:r>
                        <a:rPr lang="it-IT" sz="1600" err="1"/>
                        <a:t>Latency</a:t>
                      </a:r>
                    </a:p>
                    <a:p>
                      <a:pPr lvl="0" algn="ctr">
                        <a:buNone/>
                      </a:pPr>
                      <a:r>
                        <a:rPr lang="it-IT" sz="1600"/>
                        <a:t>(</a:t>
                      </a:r>
                      <a:r>
                        <a:rPr lang="it-IT" sz="1600" err="1"/>
                        <a:t>ms</a:t>
                      </a:r>
                      <a:r>
                        <a:rPr lang="it-IT" sz="1600"/>
                        <a:t>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783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err="1"/>
                        <a:t>Latency</a:t>
                      </a:r>
                      <a:r>
                        <a:rPr lang="it-IT" sz="1600"/>
                        <a:t> Perc 50</a:t>
                      </a:r>
                    </a:p>
                    <a:p>
                      <a:pPr lvl="0" algn="ctr">
                        <a:buNone/>
                      </a:pPr>
                      <a:r>
                        <a:rPr lang="it-IT" sz="1600" b="1" i="0" u="none" strike="noStrike" noProof="0">
                          <a:solidFill>
                            <a:srgbClr val="FFFFFF"/>
                          </a:solidFill>
                          <a:latin typeface="Calibri"/>
                        </a:rPr>
                        <a:t>(</a:t>
                      </a:r>
                      <a:r>
                        <a:rPr lang="it-IT" sz="1600" b="1" i="0" u="none" strike="noStrike" noProof="0" err="1">
                          <a:solidFill>
                            <a:srgbClr val="FFFFFF"/>
                          </a:solidFill>
                          <a:latin typeface="Calibri"/>
                        </a:rPr>
                        <a:t>ms</a:t>
                      </a:r>
                      <a:r>
                        <a:rPr lang="it-IT" sz="1600" b="1" i="0" u="none" strike="noStrike" noProof="0">
                          <a:solidFill>
                            <a:srgbClr val="FFFFFF"/>
                          </a:solidFill>
                          <a:latin typeface="Calibri"/>
                        </a:rPr>
                        <a:t>)</a:t>
                      </a:r>
                      <a:endParaRPr lang="it-IT" sz="16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783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err="1"/>
                        <a:t>Latency</a:t>
                      </a:r>
                      <a:r>
                        <a:rPr lang="it-IT" sz="1600"/>
                        <a:t> Perc 90</a:t>
                      </a:r>
                    </a:p>
                    <a:p>
                      <a:pPr lvl="0" algn="ctr">
                        <a:buNone/>
                      </a:pPr>
                      <a:r>
                        <a:rPr lang="it-IT" sz="1600" b="1" i="0" u="none" strike="noStrike" noProof="0">
                          <a:solidFill>
                            <a:srgbClr val="FFFFFF"/>
                          </a:solidFill>
                          <a:latin typeface="Calibri"/>
                        </a:rPr>
                        <a:t>(</a:t>
                      </a:r>
                      <a:r>
                        <a:rPr lang="it-IT" sz="1600" b="1" i="0" u="none" strike="noStrike" noProof="0" err="1">
                          <a:solidFill>
                            <a:srgbClr val="FFFFFF"/>
                          </a:solidFill>
                          <a:latin typeface="Calibri"/>
                        </a:rPr>
                        <a:t>ms</a:t>
                      </a:r>
                      <a:r>
                        <a:rPr lang="it-IT" sz="1600" b="1" i="0" u="none" strike="noStrike" noProof="0">
                          <a:solidFill>
                            <a:srgbClr val="FFFFFF"/>
                          </a:solidFill>
                          <a:latin typeface="Calibri"/>
                        </a:rPr>
                        <a:t>)</a:t>
                      </a:r>
                      <a:endParaRPr lang="it-IT" sz="16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783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err="1"/>
                        <a:t>Latency</a:t>
                      </a:r>
                      <a:r>
                        <a:rPr lang="it-IT" sz="1600"/>
                        <a:t> Perc 99</a:t>
                      </a:r>
                    </a:p>
                    <a:p>
                      <a:pPr lvl="0" algn="ctr">
                        <a:buNone/>
                      </a:pPr>
                      <a:r>
                        <a:rPr lang="it-IT" sz="1600" b="1" i="0" u="none" strike="noStrike" noProof="0">
                          <a:solidFill>
                            <a:srgbClr val="FFFFFF"/>
                          </a:solidFill>
                          <a:latin typeface="Calibri"/>
                        </a:rPr>
                        <a:t>(</a:t>
                      </a:r>
                      <a:r>
                        <a:rPr lang="it-IT" sz="1600" b="1" i="0" u="none" strike="noStrike" noProof="0" err="1">
                          <a:solidFill>
                            <a:srgbClr val="FFFFFF"/>
                          </a:solidFill>
                          <a:latin typeface="Calibri"/>
                        </a:rPr>
                        <a:t>ms</a:t>
                      </a:r>
                      <a:r>
                        <a:rPr lang="it-IT" sz="1600" b="1" i="0" u="none" strike="noStrike" noProof="0">
                          <a:solidFill>
                            <a:srgbClr val="FFFFFF"/>
                          </a:solidFill>
                          <a:latin typeface="Calibri"/>
                        </a:rPr>
                        <a:t>)</a:t>
                      </a:r>
                      <a:endParaRPr lang="it-IT" sz="16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783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/>
                        <a:t>Throughput</a:t>
                      </a:r>
                    </a:p>
                    <a:p>
                      <a:pPr lvl="0" algn="ctr">
                        <a:buNone/>
                      </a:pPr>
                      <a:r>
                        <a:rPr lang="it-IT" sz="1600"/>
                        <a:t>(batch/s)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78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852124"/>
                  </a:ext>
                </a:extLst>
              </a:tr>
              <a:tr h="2772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/>
                        <a:t>100 batch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9.129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592.46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/>
                        <a:t>0.06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/>
                        <a:t>9.117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/>
                        <a:t>76.8383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/>
                        <a:t>0.269552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149827"/>
                  </a:ext>
                </a:extLst>
              </a:tr>
              <a:tr h="27725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200 batch</a:t>
                      </a:r>
                      <a:endParaRPr lang="it-IT" sz="16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5.09805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440.77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/>
                        <a:t>1.3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/>
                        <a:t>7.424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/>
                        <a:t>17.7009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/>
                        <a:t>0.225976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215648"/>
                  </a:ext>
                </a:extLst>
              </a:tr>
              <a:tr h="2772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/>
                        <a:t>300 batch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5.2814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493.82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/>
                        <a:t>2.52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/>
                        <a:t>8.68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/>
                        <a:t>29.8744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/>
                        <a:t>0.207425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341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20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latin typeface="Arial"/>
                <a:cs typeface="Arial"/>
              </a:rPr>
              <a:t>References</a:t>
            </a:r>
            <a:endParaRPr lang="it-IT">
              <a:latin typeface="Arial"/>
              <a:cs typeface="Arial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>
                <a:latin typeface="Arial"/>
                <a:cs typeface="Arial"/>
              </a:rPr>
              <a:t>https://github.com/MatteoBasili/sabd-progetto2-2024_25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M. Basili, A. Trani - SABD 2024/25</a:t>
            </a: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0B1A-3559-4D9E-843C-EE6F429E8C8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14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EF987-7273-BB82-C3CC-91E088AA5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6B7E97-E690-F906-17E7-1A8362DD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Arial"/>
                <a:cs typeface="Arial"/>
              </a:rPr>
              <a:t>Demo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60C288-B4C4-96D2-C7DD-A54EDA935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>
                <a:latin typeface="Arial"/>
                <a:cs typeface="Arial"/>
              </a:rPr>
              <a:t>Open terminal</a:t>
            </a:r>
          </a:p>
          <a:p>
            <a:r>
              <a:rPr lang="it-IT">
                <a:latin typeface="Arial"/>
                <a:cs typeface="Arial"/>
              </a:rPr>
              <a:t>Enter the </a:t>
            </a:r>
            <a:r>
              <a:rPr lang="it-IT">
                <a:solidFill>
                  <a:srgbClr val="00C458"/>
                </a:solidFill>
                <a:latin typeface="Arial"/>
                <a:cs typeface="Arial"/>
              </a:rPr>
              <a:t>root directory</a:t>
            </a:r>
            <a:r>
              <a:rPr lang="it-IT">
                <a:latin typeface="Arial"/>
                <a:cs typeface="Arial"/>
              </a:rPr>
              <a:t> of the project</a:t>
            </a:r>
          </a:p>
          <a:p>
            <a:r>
              <a:rPr lang="it-IT" err="1">
                <a:latin typeface="Arial"/>
                <a:cs typeface="Arial"/>
              </a:rPr>
              <a:t>Launch</a:t>
            </a:r>
            <a:r>
              <a:rPr lang="it-IT">
                <a:latin typeface="Arial"/>
                <a:cs typeface="Arial"/>
              </a:rPr>
              <a:t> containers</a:t>
            </a:r>
          </a:p>
          <a:p>
            <a:pPr marL="827405" lvl="1" indent="-34290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C458"/>
                </a:solidFill>
                <a:latin typeface="Arial"/>
                <a:cs typeface="Arial"/>
              </a:rPr>
              <a:t>$ </a:t>
            </a:r>
            <a:r>
              <a:rPr lang="it-IT" err="1">
                <a:solidFill>
                  <a:srgbClr val="00C458"/>
                </a:solidFill>
                <a:latin typeface="Arial"/>
                <a:cs typeface="Arial"/>
              </a:rPr>
              <a:t>docker</a:t>
            </a:r>
            <a:r>
              <a:rPr lang="it-IT">
                <a:solidFill>
                  <a:srgbClr val="00C458"/>
                </a:solidFill>
                <a:latin typeface="Arial"/>
                <a:cs typeface="Arial"/>
              </a:rPr>
              <a:t> compose up --build –d</a:t>
            </a:r>
          </a:p>
          <a:p>
            <a:r>
              <a:rPr lang="it-IT" err="1">
                <a:latin typeface="Arial"/>
                <a:cs typeface="Arial"/>
              </a:rPr>
              <a:t>Execute</a:t>
            </a:r>
            <a:r>
              <a:rPr lang="it-IT">
                <a:latin typeface="Arial"/>
                <a:cs typeface="Arial"/>
              </a:rPr>
              <a:t> the full pipeline</a:t>
            </a:r>
          </a:p>
          <a:p>
            <a:pPr marL="827405" lvl="1" indent="-34290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C458"/>
                </a:solidFill>
                <a:latin typeface="Arial"/>
                <a:cs typeface="Arial"/>
              </a:rPr>
              <a:t>$ python3 ./scripts/run_all.py [--</a:t>
            </a:r>
            <a:r>
              <a:rPr lang="it-IT" err="1">
                <a:solidFill>
                  <a:srgbClr val="00C458"/>
                </a:solidFill>
                <a:latin typeface="Arial"/>
                <a:cs typeface="Arial"/>
              </a:rPr>
              <a:t>limit</a:t>
            </a:r>
            <a:r>
              <a:rPr lang="it-IT">
                <a:solidFill>
                  <a:srgbClr val="00C458"/>
                </a:solidFill>
                <a:latin typeface="Arial"/>
                <a:cs typeface="Arial"/>
              </a:rPr>
              <a:t> N]</a:t>
            </a:r>
          </a:p>
          <a:p>
            <a:r>
              <a:rPr lang="it-IT">
                <a:latin typeface="Arial"/>
                <a:cs typeface="Arial"/>
              </a:rPr>
              <a:t>Check the </a:t>
            </a:r>
            <a:r>
              <a:rPr lang="it-IT" err="1">
                <a:latin typeface="Arial"/>
                <a:cs typeface="Arial"/>
              </a:rPr>
              <a:t>results</a:t>
            </a:r>
            <a:r>
              <a:rPr lang="it-IT">
                <a:latin typeface="Arial"/>
                <a:cs typeface="Arial"/>
              </a:rPr>
              <a:t> (CSV files) in the directory </a:t>
            </a:r>
            <a:r>
              <a:rPr lang="it-IT" err="1">
                <a:solidFill>
                  <a:srgbClr val="00C458"/>
                </a:solidFill>
                <a:latin typeface="Arial"/>
                <a:cs typeface="Arial"/>
              </a:rPr>
              <a:t>Results</a:t>
            </a:r>
            <a:r>
              <a:rPr lang="it-IT">
                <a:solidFill>
                  <a:srgbClr val="00C458"/>
                </a:solidFill>
                <a:latin typeface="Arial"/>
                <a:cs typeface="Arial"/>
              </a:rPr>
              <a:t>/csv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2FCB42-59BD-A2DF-C340-297C48C3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M. Basili, A. Trani - SABD 2024/25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4AD204E-607B-7724-87C2-225CEC12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0B1A-3559-4D9E-843C-EE6F429E8C8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30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4393-BB0B-E461-BAFA-79E794ED9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Arial"/>
                <a:cs typeface="Arial"/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2FFF-EB8E-7183-5EFB-C53935A58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err="1">
                <a:latin typeface="Arial"/>
                <a:ea typeface="Calibri"/>
                <a:cs typeface="Arial"/>
              </a:rPr>
              <a:t>Analyze</a:t>
            </a:r>
            <a:r>
              <a:rPr lang="it-IT">
                <a:latin typeface="Arial"/>
                <a:ea typeface="Calibri"/>
                <a:cs typeface="Arial"/>
              </a:rPr>
              <a:t> real-time </a:t>
            </a:r>
            <a:r>
              <a:rPr lang="it-IT" err="1">
                <a:solidFill>
                  <a:srgbClr val="00C458"/>
                </a:solidFill>
                <a:latin typeface="Arial"/>
                <a:ea typeface="Calibri"/>
                <a:cs typeface="Arial"/>
              </a:rPr>
              <a:t>thermal</a:t>
            </a:r>
            <a:r>
              <a:rPr lang="it-IT">
                <a:solidFill>
                  <a:srgbClr val="00C458"/>
                </a:solidFill>
                <a:latin typeface="Arial"/>
                <a:ea typeface="Calibri"/>
                <a:cs typeface="Arial"/>
              </a:rPr>
              <a:t> images</a:t>
            </a:r>
            <a:r>
              <a:rPr lang="it-IT">
                <a:latin typeface="Arial"/>
                <a:ea typeface="Calibri"/>
                <a:cs typeface="Arial"/>
              </a:rPr>
              <a:t> from </a:t>
            </a:r>
            <a:r>
              <a:rPr lang="it-IT">
                <a:solidFill>
                  <a:srgbClr val="00C458"/>
                </a:solidFill>
                <a:latin typeface="Arial"/>
                <a:ea typeface="Calibri"/>
                <a:cs typeface="Arial"/>
              </a:rPr>
              <a:t>L-PBF</a:t>
            </a:r>
            <a:r>
              <a:rPr lang="it-IT">
                <a:latin typeface="Arial"/>
                <a:ea typeface="Calibri"/>
                <a:cs typeface="Arial"/>
              </a:rPr>
              <a:t> additive manufacturing </a:t>
            </a:r>
            <a:r>
              <a:rPr lang="it-IT" err="1">
                <a:latin typeface="Arial"/>
                <a:ea typeface="Calibri"/>
                <a:cs typeface="Arial"/>
              </a:rPr>
              <a:t>using</a:t>
            </a:r>
            <a:r>
              <a:rPr lang="it-IT">
                <a:solidFill>
                  <a:srgbClr val="000000"/>
                </a:solidFill>
                <a:latin typeface="Arial"/>
                <a:ea typeface="Calibri"/>
                <a:cs typeface="Arial"/>
              </a:rPr>
              <a:t> DEBS 2025 </a:t>
            </a:r>
            <a:r>
              <a:rPr lang="it-IT">
                <a:latin typeface="Arial"/>
                <a:ea typeface="Calibri"/>
                <a:cs typeface="Arial"/>
              </a:rPr>
              <a:t>dataset</a:t>
            </a:r>
            <a:endParaRPr lang="it-IT">
              <a:latin typeface="Arial"/>
              <a:ea typeface="Calibri"/>
              <a:cs typeface="Calibri"/>
            </a:endParaRPr>
          </a:p>
          <a:p>
            <a:r>
              <a:rPr lang="it-IT" err="1">
                <a:latin typeface="Arial"/>
                <a:ea typeface="Calibri"/>
                <a:cs typeface="Calibri"/>
              </a:rPr>
              <a:t>Develop</a:t>
            </a:r>
            <a:r>
              <a:rPr lang="it-IT">
                <a:latin typeface="Arial"/>
                <a:ea typeface="Calibri"/>
                <a:cs typeface="Calibri"/>
              </a:rPr>
              <a:t> a </a:t>
            </a:r>
            <a:r>
              <a:rPr lang="it-IT" err="1">
                <a:solidFill>
                  <a:srgbClr val="000000"/>
                </a:solidFill>
                <a:latin typeface="Arial"/>
                <a:ea typeface="Calibri"/>
                <a:cs typeface="Calibri"/>
              </a:rPr>
              <a:t>distributed</a:t>
            </a:r>
            <a:r>
              <a:rPr lang="it-IT">
                <a:solidFill>
                  <a:srgbClr val="000000"/>
                </a:solidFill>
                <a:latin typeface="Arial"/>
                <a:ea typeface="Calibri"/>
                <a:cs typeface="Calibri"/>
              </a:rPr>
              <a:t> </a:t>
            </a:r>
            <a:r>
              <a:rPr lang="it-IT">
                <a:solidFill>
                  <a:srgbClr val="00C458"/>
                </a:solidFill>
                <a:latin typeface="Arial"/>
                <a:ea typeface="Calibri"/>
                <a:cs typeface="Calibri"/>
              </a:rPr>
              <a:t>stream</a:t>
            </a:r>
            <a:r>
              <a:rPr lang="it-IT">
                <a:solidFill>
                  <a:srgbClr val="000000"/>
                </a:solidFill>
                <a:latin typeface="Arial"/>
                <a:ea typeface="Calibri"/>
                <a:cs typeface="Calibri"/>
              </a:rPr>
              <a:t> processing pipeline</a:t>
            </a:r>
            <a:r>
              <a:rPr lang="it-IT">
                <a:latin typeface="Arial"/>
                <a:ea typeface="Calibri"/>
                <a:cs typeface="Calibri"/>
              </a:rPr>
              <a:t> to:</a:t>
            </a:r>
          </a:p>
          <a:p>
            <a:pPr marL="827405" indent="-323850">
              <a:buFont typeface="Courier New" panose="020B0604020202020204" pitchFamily="34" charset="0"/>
              <a:buChar char="o"/>
            </a:pPr>
            <a:r>
              <a:rPr lang="it-IT" sz="2200" err="1">
                <a:latin typeface="Arial"/>
                <a:ea typeface="Calibri"/>
                <a:cs typeface="Calibri"/>
              </a:rPr>
              <a:t>Retrieve</a:t>
            </a:r>
            <a:r>
              <a:rPr lang="it-IT" sz="2200">
                <a:latin typeface="Arial"/>
                <a:ea typeface="Calibri"/>
                <a:cs typeface="Calibri"/>
              </a:rPr>
              <a:t>, </a:t>
            </a:r>
            <a:r>
              <a:rPr lang="it-IT" sz="2200" err="1">
                <a:latin typeface="Arial"/>
                <a:ea typeface="Calibri"/>
                <a:cs typeface="Calibri"/>
              </a:rPr>
              <a:t>process</a:t>
            </a:r>
            <a:r>
              <a:rPr lang="it-IT" sz="2200">
                <a:latin typeface="Arial"/>
                <a:ea typeface="Calibri"/>
                <a:cs typeface="Calibri"/>
              </a:rPr>
              <a:t> and </a:t>
            </a:r>
            <a:r>
              <a:rPr lang="it-IT" sz="2200" err="1">
                <a:latin typeface="Arial"/>
                <a:ea typeface="Calibri"/>
                <a:cs typeface="Calibri"/>
              </a:rPr>
              <a:t>analyze</a:t>
            </a:r>
            <a:r>
              <a:rPr lang="it-IT" sz="2200">
                <a:latin typeface="Arial"/>
                <a:ea typeface="Calibri"/>
                <a:cs typeface="Calibri"/>
              </a:rPr>
              <a:t> data</a:t>
            </a:r>
          </a:p>
          <a:p>
            <a:pPr marL="827405" lvl="1" indent="-323850">
              <a:buFont typeface="Courier New" panose="020B0604020202020204" pitchFamily="34" charset="0"/>
              <a:buChar char="o"/>
            </a:pPr>
            <a:r>
              <a:rPr lang="it-IT" err="1">
                <a:latin typeface="Arial"/>
                <a:ea typeface="Calibri"/>
                <a:cs typeface="Calibri"/>
              </a:rPr>
              <a:t>Answer</a:t>
            </a:r>
            <a:r>
              <a:rPr lang="it-IT">
                <a:latin typeface="Arial"/>
                <a:ea typeface="Calibri"/>
                <a:cs typeface="Calibri"/>
              </a:rPr>
              <a:t> </a:t>
            </a:r>
            <a:r>
              <a:rPr lang="it-IT" err="1">
                <a:latin typeface="Arial"/>
                <a:ea typeface="Calibri"/>
                <a:cs typeface="Calibri"/>
              </a:rPr>
              <a:t>specific</a:t>
            </a:r>
            <a:r>
              <a:rPr lang="it-IT">
                <a:latin typeface="Arial"/>
                <a:ea typeface="Calibri"/>
                <a:cs typeface="Calibri"/>
              </a:rPr>
              <a:t> queries</a:t>
            </a:r>
            <a:endParaRPr lang="it-IT">
              <a:latin typeface="Arial"/>
              <a:cs typeface="Arial"/>
            </a:endParaRPr>
          </a:p>
          <a:p>
            <a:pPr marL="827405" lvl="1" indent="-323850">
              <a:buFont typeface="Courier New" panose="020B0604020202020204" pitchFamily="34" charset="0"/>
              <a:buChar char="o"/>
            </a:pPr>
            <a:r>
              <a:rPr lang="it-IT">
                <a:latin typeface="Arial"/>
                <a:ea typeface="Calibri"/>
                <a:cs typeface="Calibri"/>
              </a:rPr>
              <a:t>Export </a:t>
            </a:r>
            <a:r>
              <a:rPr lang="it-IT" err="1">
                <a:latin typeface="Arial"/>
                <a:ea typeface="Calibri"/>
                <a:cs typeface="Calibri"/>
              </a:rPr>
              <a:t>results</a:t>
            </a:r>
          </a:p>
          <a:p>
            <a:r>
              <a:rPr lang="it-IT" err="1">
                <a:latin typeface="Arial"/>
                <a:ea typeface="Calibri"/>
                <a:cs typeface="Calibri"/>
              </a:rPr>
              <a:t>Measure</a:t>
            </a:r>
            <a:r>
              <a:rPr lang="it-IT">
                <a:latin typeface="Arial"/>
                <a:ea typeface="Calibri"/>
                <a:cs typeface="Calibri"/>
              </a:rPr>
              <a:t> </a:t>
            </a:r>
            <a:r>
              <a:rPr lang="it-IT" err="1">
                <a:latin typeface="Arial"/>
                <a:ea typeface="Calibri"/>
                <a:cs typeface="Calibri"/>
              </a:rPr>
              <a:t>latency</a:t>
            </a:r>
            <a:r>
              <a:rPr lang="it-IT">
                <a:latin typeface="Arial"/>
                <a:ea typeface="Calibri"/>
                <a:cs typeface="Calibri"/>
              </a:rPr>
              <a:t> and throughput for </a:t>
            </a:r>
            <a:r>
              <a:rPr lang="it-IT" err="1">
                <a:latin typeface="Arial"/>
                <a:ea typeface="Calibri"/>
                <a:cs typeface="Calibri"/>
              </a:rPr>
              <a:t>each</a:t>
            </a:r>
            <a:r>
              <a:rPr lang="it-IT">
                <a:latin typeface="Arial"/>
                <a:ea typeface="Calibri"/>
                <a:cs typeface="Calibri"/>
              </a:rPr>
              <a:t> query</a:t>
            </a:r>
            <a:endParaRPr lang="it-IT"/>
          </a:p>
          <a:p>
            <a:r>
              <a:rPr lang="it-IT">
                <a:latin typeface="Arial"/>
                <a:ea typeface="Calibri"/>
                <a:cs typeface="Calibri"/>
              </a:rPr>
              <a:t>Present and </a:t>
            </a:r>
            <a:r>
              <a:rPr lang="it-IT" err="1">
                <a:latin typeface="Arial"/>
                <a:ea typeface="Calibri"/>
                <a:cs typeface="Calibri"/>
              </a:rPr>
              <a:t>discuss</a:t>
            </a:r>
            <a:r>
              <a:rPr lang="it-IT">
                <a:latin typeface="Arial"/>
                <a:ea typeface="Calibri"/>
                <a:cs typeface="Calibri"/>
              </a:rPr>
              <a:t> the </a:t>
            </a:r>
            <a:r>
              <a:rPr lang="it-IT" err="1">
                <a:latin typeface="Arial"/>
                <a:ea typeface="Calibri"/>
                <a:cs typeface="Calibri"/>
              </a:rPr>
              <a:t>results</a:t>
            </a:r>
            <a:r>
              <a:rPr lang="it-IT">
                <a:latin typeface="Arial"/>
                <a:ea typeface="Calibri"/>
                <a:cs typeface="Calibri"/>
              </a:rPr>
              <a:t> and system 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DDF1-9BF1-7775-0E08-B0067393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M. Basili, A. Trani - SABD 2024/25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73D69-00B1-1F71-D3FC-D5844A83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0B1A-3559-4D9E-843C-EE6F429E8C8C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72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5B247-0734-8B1A-2E73-792A91623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9CBF-0ECB-A116-F92B-3CFB2C85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it-IT" err="1">
                <a:cs typeface="Arial"/>
              </a:rPr>
              <a:t>I</a:t>
            </a:r>
            <a:r>
              <a:rPr lang="it-IT" err="1">
                <a:latin typeface="Arial"/>
                <a:cs typeface="Arial"/>
              </a:rPr>
              <a:t>ntroduction</a:t>
            </a:r>
            <a:r>
              <a:rPr lang="it-IT">
                <a:latin typeface="Arial"/>
                <a:cs typeface="Arial"/>
              </a:rPr>
              <a:t> &amp; Background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BF615-AC8C-3EF1-0AD7-48C20A3A4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>
                <a:solidFill>
                  <a:srgbClr val="00C458"/>
                </a:solidFill>
                <a:latin typeface="Arial"/>
                <a:ea typeface="Calibri"/>
                <a:cs typeface="Arial"/>
              </a:rPr>
              <a:t>Laser </a:t>
            </a:r>
            <a:r>
              <a:rPr lang="it-IT" err="1">
                <a:solidFill>
                  <a:srgbClr val="00C458"/>
                </a:solidFill>
                <a:latin typeface="Arial"/>
                <a:ea typeface="Calibri"/>
                <a:cs typeface="Arial"/>
              </a:rPr>
              <a:t>Powder</a:t>
            </a:r>
            <a:r>
              <a:rPr lang="it-IT">
                <a:solidFill>
                  <a:srgbClr val="00C458"/>
                </a:solidFill>
                <a:latin typeface="Arial"/>
                <a:ea typeface="Calibri"/>
                <a:cs typeface="Arial"/>
              </a:rPr>
              <a:t> Bed Fusion (L-PBF)</a:t>
            </a:r>
            <a:r>
              <a:rPr lang="it-IT">
                <a:solidFill>
                  <a:srgbClr val="000000"/>
                </a:solidFill>
                <a:latin typeface="Arial"/>
                <a:ea typeface="Calibri"/>
                <a:cs typeface="Arial"/>
              </a:rPr>
              <a:t> </a:t>
            </a:r>
            <a:r>
              <a:rPr lang="it-IT" err="1">
                <a:latin typeface="Arial"/>
                <a:ea typeface="Calibri"/>
                <a:cs typeface="Arial"/>
              </a:rPr>
              <a:t>is</a:t>
            </a:r>
            <a:r>
              <a:rPr lang="it-IT">
                <a:latin typeface="Arial"/>
                <a:ea typeface="Calibri"/>
                <a:cs typeface="Arial"/>
              </a:rPr>
              <a:t> a 3D printing </a:t>
            </a:r>
            <a:r>
              <a:rPr lang="it-IT" err="1">
                <a:latin typeface="Arial"/>
                <a:ea typeface="Calibri"/>
                <a:cs typeface="Arial"/>
              </a:rPr>
              <a:t>technology</a:t>
            </a:r>
            <a:r>
              <a:rPr lang="it-IT">
                <a:latin typeface="Arial"/>
                <a:ea typeface="Calibri"/>
                <a:cs typeface="Arial"/>
              </a:rPr>
              <a:t> </a:t>
            </a:r>
            <a:r>
              <a:rPr lang="it-IT" err="1">
                <a:latin typeface="Arial"/>
                <a:ea typeface="Calibri"/>
                <a:cs typeface="Arial"/>
              </a:rPr>
              <a:t>that</a:t>
            </a:r>
            <a:r>
              <a:rPr lang="it-IT">
                <a:latin typeface="Arial"/>
                <a:ea typeface="Calibri"/>
                <a:cs typeface="Arial"/>
              </a:rPr>
              <a:t> builds metal parts </a:t>
            </a:r>
            <a:r>
              <a:rPr lang="it-IT" err="1">
                <a:latin typeface="Arial"/>
                <a:ea typeface="Calibri"/>
                <a:cs typeface="Arial"/>
              </a:rPr>
              <a:t>layer</a:t>
            </a:r>
            <a:r>
              <a:rPr lang="it-IT">
                <a:latin typeface="Arial"/>
                <a:ea typeface="Calibri"/>
                <a:cs typeface="Arial"/>
              </a:rPr>
              <a:t> by </a:t>
            </a:r>
            <a:r>
              <a:rPr lang="it-IT" err="1">
                <a:latin typeface="Arial"/>
                <a:ea typeface="Calibri"/>
                <a:cs typeface="Arial"/>
              </a:rPr>
              <a:t>layer</a:t>
            </a:r>
            <a:r>
              <a:rPr lang="it-IT">
                <a:latin typeface="Arial"/>
                <a:ea typeface="Calibri"/>
                <a:cs typeface="Arial"/>
              </a:rPr>
              <a:t> </a:t>
            </a:r>
            <a:r>
              <a:rPr lang="it-IT" err="1">
                <a:latin typeface="Arial"/>
                <a:ea typeface="Calibri"/>
                <a:cs typeface="Arial"/>
              </a:rPr>
              <a:t>using</a:t>
            </a:r>
            <a:r>
              <a:rPr lang="it-IT">
                <a:latin typeface="Arial"/>
                <a:ea typeface="Calibri"/>
                <a:cs typeface="Arial"/>
              </a:rPr>
              <a:t> a high-power laser</a:t>
            </a:r>
            <a:endParaRPr lang="it-IT"/>
          </a:p>
          <a:p>
            <a:r>
              <a:rPr lang="it-IT" err="1">
                <a:latin typeface="Arial"/>
                <a:ea typeface="Calibri"/>
                <a:cs typeface="Arial"/>
              </a:rPr>
              <a:t>Enables</a:t>
            </a:r>
            <a:r>
              <a:rPr lang="it-IT">
                <a:latin typeface="Arial"/>
                <a:ea typeface="Calibri"/>
                <a:cs typeface="Arial"/>
              </a:rPr>
              <a:t> </a:t>
            </a:r>
            <a:r>
              <a:rPr lang="it-IT" err="1">
                <a:latin typeface="Arial"/>
                <a:ea typeface="Calibri"/>
                <a:cs typeface="Arial"/>
              </a:rPr>
              <a:t>complex</a:t>
            </a:r>
            <a:r>
              <a:rPr lang="it-IT">
                <a:latin typeface="Arial"/>
                <a:ea typeface="Calibri"/>
                <a:cs typeface="Arial"/>
              </a:rPr>
              <a:t> </a:t>
            </a:r>
            <a:r>
              <a:rPr lang="it-IT" err="1">
                <a:latin typeface="Arial"/>
                <a:ea typeface="Calibri"/>
                <a:cs typeface="Arial"/>
              </a:rPr>
              <a:t>geometries</a:t>
            </a:r>
            <a:r>
              <a:rPr lang="it-IT">
                <a:latin typeface="Arial"/>
                <a:ea typeface="Calibri"/>
                <a:cs typeface="Arial"/>
              </a:rPr>
              <a:t> and </a:t>
            </a:r>
            <a:r>
              <a:rPr lang="it-IT" err="1">
                <a:latin typeface="Arial"/>
                <a:ea typeface="Calibri"/>
                <a:cs typeface="Arial"/>
              </a:rPr>
              <a:t>reduces</a:t>
            </a:r>
            <a:r>
              <a:rPr lang="it-IT">
                <a:latin typeface="Arial"/>
                <a:ea typeface="Calibri"/>
                <a:cs typeface="Arial"/>
              </a:rPr>
              <a:t> </a:t>
            </a:r>
            <a:r>
              <a:rPr lang="it-IT" err="1">
                <a:latin typeface="Arial"/>
                <a:ea typeface="Calibri"/>
                <a:cs typeface="Arial"/>
              </a:rPr>
              <a:t>material</a:t>
            </a:r>
            <a:r>
              <a:rPr lang="it-IT">
                <a:latin typeface="Arial"/>
                <a:ea typeface="Calibri"/>
                <a:cs typeface="Arial"/>
              </a:rPr>
              <a:t> </a:t>
            </a:r>
            <a:r>
              <a:rPr lang="it-IT" err="1">
                <a:latin typeface="Arial"/>
                <a:ea typeface="Calibri"/>
                <a:cs typeface="Arial"/>
              </a:rPr>
              <a:t>waste</a:t>
            </a:r>
            <a:r>
              <a:rPr lang="it-IT">
                <a:latin typeface="Arial"/>
                <a:ea typeface="Calibri"/>
                <a:cs typeface="Arial"/>
              </a:rPr>
              <a:t> </a:t>
            </a:r>
            <a:r>
              <a:rPr lang="it-IT" err="1">
                <a:latin typeface="Arial"/>
                <a:ea typeface="Calibri"/>
                <a:cs typeface="Arial"/>
              </a:rPr>
              <a:t>compared</a:t>
            </a:r>
            <a:r>
              <a:rPr lang="it-IT">
                <a:latin typeface="Arial"/>
                <a:ea typeface="Calibri"/>
                <a:cs typeface="Arial"/>
              </a:rPr>
              <a:t> to </a:t>
            </a:r>
            <a:r>
              <a:rPr lang="it-IT" err="1">
                <a:latin typeface="Arial"/>
                <a:ea typeface="Calibri"/>
                <a:cs typeface="Arial"/>
              </a:rPr>
              <a:t>subtractive</a:t>
            </a:r>
            <a:r>
              <a:rPr lang="it-IT">
                <a:latin typeface="Arial"/>
                <a:ea typeface="Calibri"/>
                <a:cs typeface="Arial"/>
              </a:rPr>
              <a:t> </a:t>
            </a:r>
            <a:r>
              <a:rPr lang="it-IT" err="1">
                <a:latin typeface="Arial"/>
                <a:ea typeface="Calibri"/>
                <a:cs typeface="Arial"/>
              </a:rPr>
              <a:t>methods</a:t>
            </a:r>
            <a:endParaRPr lang="it-IT"/>
          </a:p>
          <a:p>
            <a:r>
              <a:rPr lang="it-IT">
                <a:latin typeface="Arial"/>
                <a:ea typeface="Calibri"/>
                <a:cs typeface="Arial"/>
              </a:rPr>
              <a:t>Quality </a:t>
            </a:r>
            <a:r>
              <a:rPr lang="it-IT" err="1">
                <a:latin typeface="Arial"/>
                <a:ea typeface="Calibri"/>
                <a:cs typeface="Arial"/>
              </a:rPr>
              <a:t>issues</a:t>
            </a:r>
            <a:r>
              <a:rPr lang="it-IT">
                <a:latin typeface="Arial"/>
                <a:ea typeface="Calibri"/>
                <a:cs typeface="Arial"/>
              </a:rPr>
              <a:t> (e.g., </a:t>
            </a:r>
            <a:r>
              <a:rPr lang="it-IT" err="1">
                <a:latin typeface="Arial"/>
                <a:ea typeface="Calibri"/>
                <a:cs typeface="Arial"/>
              </a:rPr>
              <a:t>porosity</a:t>
            </a:r>
            <a:r>
              <a:rPr lang="it-IT">
                <a:latin typeface="Arial"/>
                <a:ea typeface="Calibri"/>
                <a:cs typeface="Arial"/>
              </a:rPr>
              <a:t>, </a:t>
            </a:r>
            <a:r>
              <a:rPr lang="it-IT" err="1">
                <a:latin typeface="Arial"/>
                <a:ea typeface="Calibri"/>
                <a:cs typeface="Arial"/>
              </a:rPr>
              <a:t>thermal</a:t>
            </a:r>
            <a:r>
              <a:rPr lang="it-IT">
                <a:latin typeface="Arial"/>
                <a:ea typeface="Calibri"/>
                <a:cs typeface="Arial"/>
              </a:rPr>
              <a:t> </a:t>
            </a:r>
            <a:r>
              <a:rPr lang="it-IT" err="1">
                <a:latin typeface="Arial"/>
                <a:ea typeface="Calibri"/>
                <a:cs typeface="Arial"/>
              </a:rPr>
              <a:t>instabilities</a:t>
            </a:r>
            <a:r>
              <a:rPr lang="it-IT">
                <a:latin typeface="Arial"/>
                <a:ea typeface="Calibri"/>
                <a:cs typeface="Arial"/>
              </a:rPr>
              <a:t>) can </a:t>
            </a:r>
            <a:r>
              <a:rPr lang="it-IT" err="1">
                <a:latin typeface="Arial"/>
                <a:ea typeface="Calibri"/>
                <a:cs typeface="Arial"/>
              </a:rPr>
              <a:t>affect</a:t>
            </a:r>
            <a:r>
              <a:rPr lang="it-IT">
                <a:latin typeface="Arial"/>
                <a:ea typeface="Calibri"/>
                <a:cs typeface="Arial"/>
              </a:rPr>
              <a:t> part </a:t>
            </a:r>
            <a:r>
              <a:rPr lang="it-IT" err="1">
                <a:latin typeface="Arial"/>
                <a:ea typeface="Calibri"/>
                <a:cs typeface="Arial"/>
              </a:rPr>
              <a:t>integrity</a:t>
            </a:r>
            <a:r>
              <a:rPr lang="it-IT">
                <a:latin typeface="Arial"/>
                <a:ea typeface="Calibri"/>
                <a:cs typeface="Arial"/>
              </a:rPr>
              <a:t> and are </a:t>
            </a:r>
            <a:r>
              <a:rPr lang="it-IT" err="1">
                <a:latin typeface="Arial"/>
                <a:ea typeface="Calibri"/>
                <a:cs typeface="Arial"/>
              </a:rPr>
              <a:t>traditionally</a:t>
            </a:r>
            <a:r>
              <a:rPr lang="it-IT">
                <a:latin typeface="Arial"/>
                <a:ea typeface="Calibri"/>
                <a:cs typeface="Arial"/>
              </a:rPr>
              <a:t> </a:t>
            </a:r>
            <a:r>
              <a:rPr lang="it-IT" err="1">
                <a:latin typeface="Arial"/>
                <a:ea typeface="Calibri"/>
                <a:cs typeface="Arial"/>
              </a:rPr>
              <a:t>detected</a:t>
            </a:r>
            <a:r>
              <a:rPr lang="it-IT">
                <a:latin typeface="Arial"/>
                <a:ea typeface="Calibri"/>
                <a:cs typeface="Arial"/>
              </a:rPr>
              <a:t> post-production</a:t>
            </a:r>
            <a:endParaRPr lang="it-IT"/>
          </a:p>
          <a:p>
            <a:r>
              <a:rPr lang="it-IT">
                <a:solidFill>
                  <a:srgbClr val="00C458"/>
                </a:solidFill>
                <a:latin typeface="Arial"/>
                <a:ea typeface="Calibri"/>
                <a:cs typeface="Arial"/>
              </a:rPr>
              <a:t>Real-time </a:t>
            </a:r>
            <a:r>
              <a:rPr lang="it-IT" err="1">
                <a:solidFill>
                  <a:srgbClr val="00C458"/>
                </a:solidFill>
                <a:latin typeface="Arial"/>
                <a:ea typeface="Calibri"/>
                <a:cs typeface="Arial"/>
              </a:rPr>
              <a:t>defect</a:t>
            </a:r>
            <a:r>
              <a:rPr lang="it-IT">
                <a:solidFill>
                  <a:srgbClr val="00C458"/>
                </a:solidFill>
                <a:latin typeface="Arial"/>
                <a:ea typeface="Calibri"/>
                <a:cs typeface="Arial"/>
              </a:rPr>
              <a:t> </a:t>
            </a:r>
            <a:r>
              <a:rPr lang="it-IT" err="1">
                <a:solidFill>
                  <a:srgbClr val="00C458"/>
                </a:solidFill>
                <a:latin typeface="Arial"/>
                <a:ea typeface="Calibri"/>
                <a:cs typeface="Arial"/>
              </a:rPr>
              <a:t>detection</a:t>
            </a:r>
            <a:r>
              <a:rPr lang="it-IT">
                <a:latin typeface="Arial"/>
                <a:ea typeface="Calibri"/>
                <a:cs typeface="Arial"/>
              </a:rPr>
              <a:t> can reduce </a:t>
            </a:r>
            <a:r>
              <a:rPr lang="it-IT" err="1">
                <a:latin typeface="Arial"/>
                <a:ea typeface="Calibri"/>
                <a:cs typeface="Arial"/>
              </a:rPr>
              <a:t>waste</a:t>
            </a:r>
            <a:r>
              <a:rPr lang="it-IT">
                <a:latin typeface="Arial"/>
                <a:ea typeface="Calibri"/>
                <a:cs typeface="Arial"/>
              </a:rPr>
              <a:t> and </a:t>
            </a:r>
            <a:r>
              <a:rPr lang="it-IT" err="1">
                <a:latin typeface="Arial"/>
                <a:ea typeface="Calibri"/>
                <a:cs typeface="Arial"/>
              </a:rPr>
              <a:t>improve</a:t>
            </a:r>
            <a:r>
              <a:rPr lang="it-IT">
                <a:latin typeface="Arial"/>
                <a:ea typeface="Calibri"/>
                <a:cs typeface="Arial"/>
              </a:rPr>
              <a:t> reliability</a:t>
            </a:r>
          </a:p>
          <a:p>
            <a:r>
              <a:rPr lang="it-IT">
                <a:solidFill>
                  <a:srgbClr val="00C458"/>
                </a:solidFill>
                <a:latin typeface="Arial"/>
                <a:ea typeface="Calibri"/>
                <a:cs typeface="Arial"/>
              </a:rPr>
              <a:t>Optical </a:t>
            </a:r>
            <a:r>
              <a:rPr lang="it-IT" err="1">
                <a:solidFill>
                  <a:srgbClr val="00C458"/>
                </a:solidFill>
                <a:latin typeface="Arial"/>
                <a:ea typeface="Calibri"/>
                <a:cs typeface="Arial"/>
              </a:rPr>
              <a:t>Tomography</a:t>
            </a:r>
            <a:r>
              <a:rPr lang="it-IT">
                <a:solidFill>
                  <a:srgbClr val="00C458"/>
                </a:solidFill>
                <a:latin typeface="Arial"/>
                <a:ea typeface="Calibri"/>
                <a:cs typeface="Arial"/>
              </a:rPr>
              <a:t> (OT)</a:t>
            </a:r>
            <a:r>
              <a:rPr lang="it-IT">
                <a:solidFill>
                  <a:srgbClr val="000000"/>
                </a:solidFill>
                <a:latin typeface="Arial"/>
                <a:ea typeface="Calibri"/>
                <a:cs typeface="Arial"/>
              </a:rPr>
              <a:t> </a:t>
            </a:r>
            <a:r>
              <a:rPr lang="it-IT" err="1">
                <a:solidFill>
                  <a:srgbClr val="000000"/>
                </a:solidFill>
                <a:latin typeface="Arial"/>
                <a:ea typeface="Calibri"/>
                <a:cs typeface="Arial"/>
              </a:rPr>
              <a:t>captures</a:t>
            </a:r>
            <a:r>
              <a:rPr lang="it-IT">
                <a:solidFill>
                  <a:srgbClr val="000000"/>
                </a:solidFill>
                <a:latin typeface="Arial"/>
                <a:ea typeface="Calibri"/>
                <a:cs typeface="Arial"/>
              </a:rPr>
              <a:t> high-</a:t>
            </a:r>
            <a:r>
              <a:rPr lang="it-IT" err="1">
                <a:solidFill>
                  <a:srgbClr val="000000"/>
                </a:solidFill>
                <a:latin typeface="Arial"/>
                <a:ea typeface="Calibri"/>
                <a:cs typeface="Arial"/>
              </a:rPr>
              <a:t>resolution</a:t>
            </a:r>
            <a:r>
              <a:rPr lang="it-IT">
                <a:solidFill>
                  <a:srgbClr val="000000"/>
                </a:solidFill>
                <a:latin typeface="Arial"/>
                <a:ea typeface="Calibri"/>
                <a:cs typeface="Arial"/>
              </a:rPr>
              <a:t> </a:t>
            </a:r>
            <a:r>
              <a:rPr lang="it-IT" err="1">
                <a:solidFill>
                  <a:srgbClr val="000000"/>
                </a:solidFill>
                <a:latin typeface="Arial"/>
                <a:ea typeface="Calibri"/>
                <a:cs typeface="Arial"/>
              </a:rPr>
              <a:t>thermal</a:t>
            </a:r>
            <a:r>
              <a:rPr lang="it-IT">
                <a:solidFill>
                  <a:srgbClr val="000000"/>
                </a:solidFill>
                <a:latin typeface="Arial"/>
                <a:ea typeface="Calibri"/>
                <a:cs typeface="Arial"/>
              </a:rPr>
              <a:t> images </a:t>
            </a:r>
            <a:r>
              <a:rPr lang="it-IT" err="1">
                <a:solidFill>
                  <a:srgbClr val="000000"/>
                </a:solidFill>
                <a:latin typeface="Arial"/>
                <a:ea typeface="Calibri"/>
                <a:cs typeface="Arial"/>
              </a:rPr>
              <a:t>during</a:t>
            </a:r>
            <a:r>
              <a:rPr lang="it-IT">
                <a:solidFill>
                  <a:srgbClr val="000000"/>
                </a:solidFill>
                <a:latin typeface="Arial"/>
                <a:ea typeface="Calibri"/>
                <a:cs typeface="Arial"/>
              </a:rPr>
              <a:t> the printing </a:t>
            </a:r>
            <a:r>
              <a:rPr lang="it-IT" err="1">
                <a:solidFill>
                  <a:srgbClr val="000000"/>
                </a:solidFill>
                <a:latin typeface="Arial"/>
                <a:ea typeface="Calibri"/>
                <a:cs typeface="Arial"/>
              </a:rPr>
              <a:t>process</a:t>
            </a:r>
            <a:endParaRPr lang="it-IT" err="1"/>
          </a:p>
          <a:p>
            <a:r>
              <a:rPr lang="it-IT" err="1">
                <a:solidFill>
                  <a:srgbClr val="000000"/>
                </a:solidFill>
                <a:latin typeface="Arial"/>
                <a:ea typeface="Calibri"/>
                <a:cs typeface="Arial"/>
              </a:rPr>
              <a:t>These</a:t>
            </a:r>
            <a:r>
              <a:rPr lang="it-IT">
                <a:solidFill>
                  <a:srgbClr val="000000"/>
                </a:solidFill>
                <a:latin typeface="Arial"/>
                <a:ea typeface="Calibri"/>
                <a:cs typeface="Arial"/>
              </a:rPr>
              <a:t> images </a:t>
            </a:r>
            <a:r>
              <a:rPr lang="it-IT" err="1">
                <a:solidFill>
                  <a:srgbClr val="000000"/>
                </a:solidFill>
                <a:latin typeface="Arial"/>
                <a:ea typeface="Calibri"/>
                <a:cs typeface="Arial"/>
              </a:rPr>
              <a:t>represent</a:t>
            </a:r>
            <a:r>
              <a:rPr lang="it-IT">
                <a:solidFill>
                  <a:srgbClr val="000000"/>
                </a:solidFill>
                <a:latin typeface="Arial"/>
                <a:ea typeface="Calibri"/>
                <a:cs typeface="Arial"/>
              </a:rPr>
              <a:t> temperature </a:t>
            </a:r>
            <a:r>
              <a:rPr lang="it-IT" err="1">
                <a:solidFill>
                  <a:srgbClr val="000000"/>
                </a:solidFill>
                <a:latin typeface="Arial"/>
                <a:ea typeface="Calibri"/>
                <a:cs typeface="Arial"/>
              </a:rPr>
              <a:t>distribution</a:t>
            </a:r>
            <a:r>
              <a:rPr lang="it-IT">
                <a:solidFill>
                  <a:srgbClr val="000000"/>
                </a:solidFill>
                <a:latin typeface="Arial"/>
                <a:ea typeface="Calibri"/>
                <a:cs typeface="Arial"/>
              </a:rPr>
              <a:t> </a:t>
            </a:r>
            <a:r>
              <a:rPr lang="it-IT" err="1">
                <a:solidFill>
                  <a:srgbClr val="000000"/>
                </a:solidFill>
                <a:latin typeface="Arial"/>
                <a:ea typeface="Calibri"/>
                <a:cs typeface="Arial"/>
              </a:rPr>
              <a:t>across</a:t>
            </a:r>
            <a:r>
              <a:rPr lang="it-IT">
                <a:solidFill>
                  <a:srgbClr val="000000"/>
                </a:solidFill>
                <a:latin typeface="Arial"/>
                <a:ea typeface="Calibri"/>
                <a:cs typeface="Arial"/>
              </a:rPr>
              <a:t> the </a:t>
            </a:r>
            <a:r>
              <a:rPr lang="it-IT" err="1">
                <a:solidFill>
                  <a:srgbClr val="000000"/>
                </a:solidFill>
                <a:latin typeface="Arial"/>
                <a:ea typeface="Calibri"/>
                <a:cs typeface="Arial"/>
              </a:rPr>
              <a:t>powder</a:t>
            </a:r>
            <a:r>
              <a:rPr lang="it-IT">
                <a:solidFill>
                  <a:srgbClr val="000000"/>
                </a:solidFill>
                <a:latin typeface="Arial"/>
                <a:ea typeface="Calibri"/>
                <a:cs typeface="Arial"/>
              </a:rPr>
              <a:t> bed for </a:t>
            </a:r>
            <a:r>
              <a:rPr lang="it-IT" err="1">
                <a:solidFill>
                  <a:srgbClr val="000000"/>
                </a:solidFill>
                <a:latin typeface="Arial"/>
                <a:ea typeface="Calibri"/>
                <a:cs typeface="Arial"/>
              </a:rPr>
              <a:t>each</a:t>
            </a:r>
            <a:r>
              <a:rPr lang="it-IT">
                <a:solidFill>
                  <a:srgbClr val="000000"/>
                </a:solidFill>
                <a:latin typeface="Arial"/>
                <a:ea typeface="Calibri"/>
                <a:cs typeface="Arial"/>
              </a:rPr>
              <a:t> </a:t>
            </a:r>
            <a:r>
              <a:rPr lang="it-IT" err="1">
                <a:solidFill>
                  <a:srgbClr val="000000"/>
                </a:solidFill>
                <a:latin typeface="Arial"/>
                <a:ea typeface="Calibri"/>
                <a:cs typeface="Arial"/>
              </a:rPr>
              <a:t>layer</a:t>
            </a:r>
            <a:endParaRPr lang="it-IT">
              <a:solidFill>
                <a:srgbClr val="00C458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7F435-8D4F-7FFA-E33E-7A5456E4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M. Basili, A. Trani - SABD 2024/25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7EC07-F1A1-85D3-DE50-F5553FA3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0B1A-3559-4D9E-843C-EE6F429E8C8C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94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E0A6A-3E07-2D97-EA4B-F7293D803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2267D-DC9B-D5F1-8B6C-4EB464A5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it-IT">
                <a:cs typeface="Arial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A5485-8DB6-1F65-3345-5831CEB18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sz="2300" dirty="0" err="1">
                <a:solidFill>
                  <a:srgbClr val="000000"/>
                </a:solidFill>
                <a:latin typeface="Arial"/>
                <a:ea typeface="Calibri"/>
                <a:cs typeface="Arial"/>
              </a:rPr>
              <a:t>Provided</a:t>
            </a:r>
            <a:r>
              <a:rPr lang="it-IT" sz="2300" dirty="0">
                <a:solidFill>
                  <a:srgbClr val="000000"/>
                </a:solidFill>
                <a:latin typeface="Arial"/>
                <a:ea typeface="Calibri"/>
                <a:cs typeface="Arial"/>
              </a:rPr>
              <a:t> by </a:t>
            </a:r>
            <a:r>
              <a:rPr lang="it-IT" sz="2300" dirty="0">
                <a:solidFill>
                  <a:srgbClr val="00C458"/>
                </a:solidFill>
                <a:latin typeface="Arial"/>
                <a:ea typeface="Calibri"/>
                <a:cs typeface="Arial"/>
              </a:rPr>
              <a:t>ACM DEBS 2025 </a:t>
            </a:r>
            <a:r>
              <a:rPr lang="it-IT" sz="2300" dirty="0" err="1">
                <a:solidFill>
                  <a:srgbClr val="00C458"/>
                </a:solidFill>
                <a:latin typeface="Arial"/>
                <a:ea typeface="Calibri"/>
                <a:cs typeface="Arial"/>
              </a:rPr>
              <a:t>Grand</a:t>
            </a:r>
            <a:r>
              <a:rPr lang="it-IT" sz="2300" dirty="0">
                <a:solidFill>
                  <a:srgbClr val="00C458"/>
                </a:solidFill>
                <a:latin typeface="Arial"/>
                <a:ea typeface="Calibri"/>
                <a:cs typeface="Arial"/>
              </a:rPr>
              <a:t> Challenge </a:t>
            </a:r>
            <a:r>
              <a:rPr lang="it-IT" sz="2300" dirty="0" err="1">
                <a:solidFill>
                  <a:srgbClr val="000000"/>
                </a:solidFill>
                <a:latin typeface="Arial"/>
                <a:ea typeface="Calibri"/>
                <a:cs typeface="Arial"/>
              </a:rPr>
              <a:t>as</a:t>
            </a:r>
            <a:r>
              <a:rPr lang="it-IT" sz="2300" dirty="0">
                <a:solidFill>
                  <a:srgbClr val="000000"/>
                </a:solidFill>
                <a:latin typeface="Arial"/>
                <a:ea typeface="Calibri"/>
                <a:cs typeface="Arial"/>
              </a:rPr>
              <a:t> </a:t>
            </a:r>
            <a:r>
              <a:rPr lang="it-IT" sz="2300" dirty="0">
                <a:latin typeface="Arial"/>
                <a:ea typeface="Calibri"/>
                <a:cs typeface="Arial"/>
              </a:rPr>
              <a:t>a </a:t>
            </a:r>
            <a:r>
              <a:rPr lang="it-IT" sz="2300" dirty="0" err="1">
                <a:solidFill>
                  <a:srgbClr val="000000"/>
                </a:solidFill>
                <a:latin typeface="Arial"/>
                <a:ea typeface="Calibri"/>
                <a:cs typeface="Arial"/>
              </a:rPr>
              <a:t>continuous</a:t>
            </a:r>
            <a:r>
              <a:rPr lang="it-IT" sz="2300" dirty="0">
                <a:solidFill>
                  <a:srgbClr val="000000"/>
                </a:solidFill>
                <a:latin typeface="Arial"/>
                <a:ea typeface="Calibri"/>
                <a:cs typeface="Arial"/>
              </a:rPr>
              <a:t> </a:t>
            </a:r>
            <a:r>
              <a:rPr lang="it-IT" sz="2300" dirty="0" err="1">
                <a:solidFill>
                  <a:srgbClr val="000000"/>
                </a:solidFill>
                <a:latin typeface="Arial"/>
                <a:ea typeface="Calibri"/>
                <a:cs typeface="Arial"/>
              </a:rPr>
              <a:t>stream</a:t>
            </a:r>
            <a:r>
              <a:rPr lang="it-IT" sz="2300" dirty="0">
                <a:solidFill>
                  <a:srgbClr val="000000"/>
                </a:solidFill>
                <a:latin typeface="Arial"/>
                <a:ea typeface="Calibri"/>
                <a:cs typeface="Arial"/>
              </a:rPr>
              <a:t> via </a:t>
            </a:r>
            <a:r>
              <a:rPr lang="it-IT" sz="2300" dirty="0">
                <a:latin typeface="Arial"/>
                <a:ea typeface="Calibri"/>
                <a:cs typeface="Arial"/>
              </a:rPr>
              <a:t>a </a:t>
            </a:r>
            <a:r>
              <a:rPr lang="it-IT" sz="2300" dirty="0">
                <a:solidFill>
                  <a:srgbClr val="00C458"/>
                </a:solidFill>
                <a:latin typeface="Arial"/>
                <a:ea typeface="Calibri"/>
                <a:cs typeface="Arial"/>
              </a:rPr>
              <a:t>REST-</a:t>
            </a:r>
            <a:r>
              <a:rPr lang="it-IT" sz="2300" dirty="0" err="1">
                <a:solidFill>
                  <a:srgbClr val="00C458"/>
                </a:solidFill>
                <a:latin typeface="Arial"/>
                <a:ea typeface="Calibri"/>
                <a:cs typeface="Arial"/>
              </a:rPr>
              <a:t>based</a:t>
            </a:r>
            <a:r>
              <a:rPr lang="it-IT" sz="2300" dirty="0">
                <a:solidFill>
                  <a:srgbClr val="00C458"/>
                </a:solidFill>
                <a:latin typeface="Arial"/>
                <a:ea typeface="Calibri"/>
                <a:cs typeface="Arial"/>
              </a:rPr>
              <a:t> LOCAL-CHALLENGER</a:t>
            </a:r>
          </a:p>
          <a:p>
            <a:r>
              <a:rPr lang="it-IT" sz="2300" dirty="0" err="1">
                <a:latin typeface="Arial"/>
                <a:ea typeface="Calibri"/>
                <a:cs typeface="Arial"/>
              </a:rPr>
              <a:t>Organized</a:t>
            </a:r>
            <a:r>
              <a:rPr lang="it-IT" sz="2300" dirty="0">
                <a:latin typeface="Arial"/>
                <a:ea typeface="Calibri"/>
                <a:cs typeface="Arial"/>
              </a:rPr>
              <a:t> by </a:t>
            </a:r>
            <a:r>
              <a:rPr lang="it-IT" sz="2300" dirty="0" err="1">
                <a:solidFill>
                  <a:srgbClr val="00C458"/>
                </a:solidFill>
                <a:latin typeface="Arial"/>
                <a:ea typeface="Calibri"/>
                <a:cs typeface="Arial"/>
              </a:rPr>
              <a:t>layers</a:t>
            </a:r>
            <a:r>
              <a:rPr lang="it-IT" sz="2300" dirty="0">
                <a:solidFill>
                  <a:srgbClr val="00C458"/>
                </a:solidFill>
                <a:latin typeface="Arial"/>
                <a:ea typeface="Calibri"/>
                <a:cs typeface="Arial"/>
              </a:rPr>
              <a:t> </a:t>
            </a:r>
            <a:r>
              <a:rPr lang="it-IT" sz="2300" dirty="0">
                <a:latin typeface="Arial"/>
                <a:ea typeface="Calibri"/>
                <a:cs typeface="Arial"/>
              </a:rPr>
              <a:t>(z-</a:t>
            </a:r>
            <a:r>
              <a:rPr lang="it-IT" sz="2300" dirty="0" err="1">
                <a:latin typeface="Arial"/>
                <a:ea typeface="Calibri"/>
                <a:cs typeface="Arial"/>
              </a:rPr>
              <a:t>axis</a:t>
            </a:r>
            <a:r>
              <a:rPr lang="it-IT" sz="2300" dirty="0">
                <a:latin typeface="Arial"/>
                <a:ea typeface="Calibri"/>
                <a:cs typeface="Arial"/>
              </a:rPr>
              <a:t>)</a:t>
            </a:r>
          </a:p>
          <a:p>
            <a:r>
              <a:rPr lang="it-IT" sz="2300" dirty="0" err="1">
                <a:latin typeface="Arial"/>
                <a:ea typeface="Calibri"/>
                <a:cs typeface="Arial"/>
              </a:rPr>
              <a:t>Each</a:t>
            </a:r>
            <a:r>
              <a:rPr lang="it-IT" sz="2300" dirty="0">
                <a:latin typeface="Arial"/>
                <a:ea typeface="Calibri"/>
                <a:cs typeface="Arial"/>
              </a:rPr>
              <a:t> </a:t>
            </a:r>
            <a:r>
              <a:rPr lang="it-IT" sz="2300" dirty="0" err="1">
                <a:latin typeface="Arial"/>
                <a:ea typeface="Calibri"/>
                <a:cs typeface="Arial"/>
              </a:rPr>
              <a:t>layer</a:t>
            </a:r>
            <a:r>
              <a:rPr lang="it-IT" sz="2300" dirty="0">
                <a:latin typeface="Arial"/>
                <a:ea typeface="Calibri"/>
                <a:cs typeface="Arial"/>
              </a:rPr>
              <a:t> </a:t>
            </a:r>
            <a:r>
              <a:rPr lang="it-IT" sz="2300" dirty="0" err="1">
                <a:latin typeface="Arial"/>
                <a:ea typeface="Calibri"/>
                <a:cs typeface="Arial"/>
              </a:rPr>
              <a:t>divided</a:t>
            </a:r>
            <a:r>
              <a:rPr lang="it-IT" sz="2300" dirty="0">
                <a:latin typeface="Arial"/>
                <a:ea typeface="Calibri"/>
                <a:cs typeface="Arial"/>
              </a:rPr>
              <a:t> </a:t>
            </a:r>
            <a:r>
              <a:rPr lang="it-IT" sz="2300" dirty="0" err="1">
                <a:latin typeface="Arial"/>
                <a:ea typeface="Calibri"/>
                <a:cs typeface="Arial"/>
              </a:rPr>
              <a:t>into</a:t>
            </a:r>
            <a:r>
              <a:rPr lang="it-IT" sz="2300" dirty="0">
                <a:latin typeface="Arial"/>
                <a:ea typeface="Calibri"/>
                <a:cs typeface="Arial"/>
              </a:rPr>
              <a:t> </a:t>
            </a:r>
            <a:r>
              <a:rPr lang="it-IT" sz="2300" dirty="0" err="1">
                <a:solidFill>
                  <a:srgbClr val="00C458"/>
                </a:solidFill>
                <a:latin typeface="Arial"/>
                <a:ea typeface="Calibri"/>
                <a:cs typeface="Arial"/>
              </a:rPr>
              <a:t>tiles</a:t>
            </a:r>
            <a:r>
              <a:rPr lang="it-IT" sz="2300" dirty="0">
                <a:solidFill>
                  <a:srgbClr val="00C458"/>
                </a:solidFill>
                <a:latin typeface="Arial"/>
                <a:ea typeface="Calibri"/>
                <a:cs typeface="Arial"/>
              </a:rPr>
              <a:t> </a:t>
            </a:r>
            <a:r>
              <a:rPr lang="it-IT" sz="2300" dirty="0">
                <a:latin typeface="Arial"/>
                <a:ea typeface="Calibri"/>
                <a:cs typeface="Arial"/>
              </a:rPr>
              <a:t>(sub-images)</a:t>
            </a:r>
            <a:endParaRPr lang="it-IT" dirty="0"/>
          </a:p>
          <a:p>
            <a:r>
              <a:rPr lang="it-IT" sz="2300" dirty="0" err="1">
                <a:latin typeface="Arial"/>
                <a:ea typeface="Calibri"/>
                <a:cs typeface="Arial"/>
              </a:rPr>
              <a:t>Each</a:t>
            </a:r>
            <a:r>
              <a:rPr lang="it-IT" sz="2300" dirty="0">
                <a:latin typeface="Arial"/>
                <a:ea typeface="Calibri"/>
                <a:cs typeface="Arial"/>
              </a:rPr>
              <a:t> </a:t>
            </a:r>
            <a:r>
              <a:rPr lang="it-IT" sz="2300" dirty="0" err="1">
                <a:latin typeface="Arial"/>
                <a:ea typeface="Calibri"/>
                <a:cs typeface="Arial"/>
              </a:rPr>
              <a:t>tile</a:t>
            </a:r>
            <a:r>
              <a:rPr lang="it-IT" sz="2300" dirty="0">
                <a:latin typeface="Arial"/>
                <a:ea typeface="Calibri"/>
                <a:cs typeface="Arial"/>
              </a:rPr>
              <a:t> </a:t>
            </a:r>
            <a:r>
              <a:rPr lang="it-IT" sz="2300" dirty="0" err="1">
                <a:latin typeface="Arial"/>
                <a:ea typeface="Calibri"/>
                <a:cs typeface="Arial"/>
              </a:rPr>
              <a:t>is</a:t>
            </a:r>
            <a:r>
              <a:rPr lang="it-IT" sz="2300" dirty="0">
                <a:latin typeface="Arial"/>
                <a:ea typeface="Calibri"/>
                <a:cs typeface="Arial"/>
              </a:rPr>
              <a:t> a temperature </a:t>
            </a:r>
            <a:r>
              <a:rPr lang="it-IT" sz="2300" dirty="0" err="1">
                <a:latin typeface="Arial"/>
                <a:ea typeface="Calibri"/>
                <a:cs typeface="Arial"/>
              </a:rPr>
              <a:t>map</a:t>
            </a:r>
            <a:r>
              <a:rPr lang="it-IT" sz="2300" dirty="0">
                <a:latin typeface="Arial"/>
                <a:ea typeface="Calibri"/>
                <a:cs typeface="Arial"/>
              </a:rPr>
              <a:t>: </a:t>
            </a:r>
            <a:r>
              <a:rPr lang="it-IT" sz="2300" dirty="0" err="1">
                <a:latin typeface="Arial"/>
                <a:ea typeface="Calibri"/>
                <a:cs typeface="Arial"/>
              </a:rPr>
              <a:t>pixels</a:t>
            </a:r>
            <a:r>
              <a:rPr lang="it-IT" sz="2300" dirty="0">
                <a:latin typeface="Arial"/>
                <a:ea typeface="Calibri"/>
                <a:cs typeface="Arial"/>
              </a:rPr>
              <a:t> </a:t>
            </a:r>
            <a:r>
              <a:rPr lang="it-IT" sz="2300" dirty="0" err="1">
                <a:latin typeface="Arial"/>
                <a:ea typeface="Calibri"/>
                <a:cs typeface="Arial"/>
              </a:rPr>
              <a:t>represent</a:t>
            </a:r>
            <a:r>
              <a:rPr lang="it-IT" sz="2300" dirty="0">
                <a:latin typeface="Arial"/>
                <a:ea typeface="Calibri"/>
                <a:cs typeface="Arial"/>
              </a:rPr>
              <a:t> temperature </a:t>
            </a:r>
            <a:r>
              <a:rPr lang="it-IT" sz="2300" dirty="0" err="1" smtClean="0">
                <a:latin typeface="Arial"/>
                <a:ea typeface="Calibri"/>
                <a:cs typeface="Arial"/>
              </a:rPr>
              <a:t>values</a:t>
            </a:r>
            <a:r>
              <a:rPr lang="it-IT" sz="2300" dirty="0">
                <a:latin typeface="Arial"/>
                <a:ea typeface="Calibri"/>
                <a:cs typeface="Arial"/>
              </a:rPr>
              <a:t> </a:t>
            </a:r>
            <a:r>
              <a:rPr lang="it-IT" sz="2300" dirty="0" smtClean="0">
                <a:latin typeface="Arial"/>
                <a:ea typeface="Calibri"/>
                <a:cs typeface="Arial"/>
              </a:rPr>
              <a:t>(0–65,535</a:t>
            </a:r>
            <a:r>
              <a:rPr lang="it-IT" sz="2300" dirty="0">
                <a:latin typeface="Arial"/>
                <a:ea typeface="Calibri"/>
                <a:cs typeface="Arial"/>
              </a:rPr>
              <a:t>)</a:t>
            </a:r>
            <a:endParaRPr lang="it-IT" dirty="0"/>
          </a:p>
          <a:p>
            <a:r>
              <a:rPr lang="it-IT" sz="2300" dirty="0" err="1">
                <a:latin typeface="Arial"/>
                <a:ea typeface="Calibri"/>
                <a:cs typeface="Arial"/>
              </a:rPr>
              <a:t>Each</a:t>
            </a:r>
            <a:r>
              <a:rPr lang="it-IT" sz="2300" dirty="0">
                <a:latin typeface="Arial"/>
                <a:ea typeface="Calibri"/>
                <a:cs typeface="Arial"/>
              </a:rPr>
              <a:t> </a:t>
            </a:r>
            <a:r>
              <a:rPr lang="it-IT" sz="2300" dirty="0" err="1">
                <a:latin typeface="Arial"/>
                <a:ea typeface="Calibri"/>
                <a:cs typeface="Arial"/>
              </a:rPr>
              <a:t>element</a:t>
            </a:r>
            <a:r>
              <a:rPr lang="it-IT" sz="2300" dirty="0">
                <a:latin typeface="Arial"/>
                <a:ea typeface="Calibri"/>
                <a:cs typeface="Arial"/>
              </a:rPr>
              <a:t> of the data </a:t>
            </a:r>
            <a:r>
              <a:rPr lang="it-IT" sz="2300" dirty="0" err="1">
                <a:latin typeface="Arial"/>
                <a:ea typeface="Calibri"/>
                <a:cs typeface="Arial"/>
              </a:rPr>
              <a:t>stream</a:t>
            </a:r>
            <a:r>
              <a:rPr lang="it-IT" sz="2300" dirty="0">
                <a:latin typeface="Arial"/>
                <a:ea typeface="Calibri"/>
                <a:cs typeface="Arial"/>
              </a:rPr>
              <a:t> </a:t>
            </a:r>
            <a:r>
              <a:rPr lang="it-IT" sz="2300" dirty="0" err="1">
                <a:latin typeface="Arial"/>
                <a:ea typeface="Calibri"/>
                <a:cs typeface="Arial"/>
              </a:rPr>
              <a:t>includes</a:t>
            </a:r>
            <a:r>
              <a:rPr lang="it-IT" sz="2300" dirty="0">
                <a:latin typeface="Arial"/>
                <a:ea typeface="Calibri"/>
                <a:cs typeface="Arial"/>
              </a:rPr>
              <a:t>:</a:t>
            </a:r>
          </a:p>
          <a:p>
            <a:pPr marL="827405" lvl="1" indent="-342900">
              <a:buFont typeface="Courier New" panose="020B0604020202020204" pitchFamily="34" charset="0"/>
              <a:buChar char="o"/>
            </a:pPr>
            <a:r>
              <a:rPr lang="it-IT" sz="2000" i="1" dirty="0" err="1">
                <a:solidFill>
                  <a:srgbClr val="00C458"/>
                </a:solidFill>
                <a:latin typeface="Arial"/>
                <a:ea typeface="Calibri"/>
                <a:cs typeface="Arial"/>
              </a:rPr>
              <a:t>seq_id</a:t>
            </a:r>
            <a:r>
              <a:rPr lang="it-IT" sz="2000" dirty="0">
                <a:latin typeface="Arial"/>
                <a:ea typeface="Calibri"/>
                <a:cs typeface="Arial"/>
              </a:rPr>
              <a:t>: </a:t>
            </a:r>
            <a:r>
              <a:rPr lang="it-IT" sz="2000" dirty="0" err="1">
                <a:latin typeface="Arial"/>
                <a:ea typeface="Calibri"/>
                <a:cs typeface="Arial"/>
              </a:rPr>
              <a:t>Sequence</a:t>
            </a:r>
            <a:r>
              <a:rPr lang="it-IT" sz="2000" dirty="0">
                <a:latin typeface="Arial"/>
                <a:ea typeface="Calibri"/>
                <a:cs typeface="Arial"/>
              </a:rPr>
              <a:t> </a:t>
            </a:r>
            <a:r>
              <a:rPr lang="it-IT" sz="2000" dirty="0" err="1">
                <a:latin typeface="Arial"/>
                <a:ea typeface="Calibri"/>
                <a:cs typeface="Arial"/>
              </a:rPr>
              <a:t>number</a:t>
            </a:r>
            <a:endParaRPr lang="it-IT" dirty="0"/>
          </a:p>
          <a:p>
            <a:pPr marL="827405" lvl="1" indent="-342900">
              <a:buFont typeface="Courier New" panose="020B0604020202020204" pitchFamily="34" charset="0"/>
              <a:buChar char="o"/>
            </a:pPr>
            <a:r>
              <a:rPr lang="it-IT" sz="2000" i="1" dirty="0" err="1">
                <a:solidFill>
                  <a:srgbClr val="00C458"/>
                </a:solidFill>
                <a:latin typeface="Arial"/>
                <a:ea typeface="Calibri"/>
                <a:cs typeface="Arial"/>
              </a:rPr>
              <a:t>print_id</a:t>
            </a:r>
            <a:r>
              <a:rPr lang="it-IT" sz="2000" dirty="0">
                <a:latin typeface="Arial"/>
                <a:ea typeface="Calibri"/>
                <a:cs typeface="Arial"/>
              </a:rPr>
              <a:t>: </a:t>
            </a:r>
            <a:r>
              <a:rPr lang="it-IT" sz="2000" dirty="0" err="1">
                <a:latin typeface="Arial"/>
                <a:ea typeface="Calibri"/>
                <a:cs typeface="Arial"/>
              </a:rPr>
              <a:t>Printed</a:t>
            </a:r>
            <a:r>
              <a:rPr lang="it-IT" sz="2000" dirty="0">
                <a:latin typeface="Arial"/>
                <a:ea typeface="Calibri"/>
                <a:cs typeface="Arial"/>
              </a:rPr>
              <a:t> </a:t>
            </a:r>
            <a:r>
              <a:rPr lang="it-IT" sz="2000" dirty="0" err="1">
                <a:latin typeface="Arial"/>
                <a:ea typeface="Calibri"/>
                <a:cs typeface="Arial"/>
              </a:rPr>
              <a:t>object</a:t>
            </a:r>
            <a:r>
              <a:rPr lang="it-IT" sz="2000" dirty="0">
                <a:latin typeface="Arial"/>
                <a:ea typeface="Calibri"/>
                <a:cs typeface="Arial"/>
              </a:rPr>
              <a:t> ID</a:t>
            </a:r>
            <a:endParaRPr lang="it-IT" dirty="0"/>
          </a:p>
          <a:p>
            <a:pPr marL="827405" lvl="1" indent="-342900">
              <a:buFont typeface="Courier New" panose="020B0604020202020204" pitchFamily="34" charset="0"/>
              <a:buChar char="o"/>
            </a:pPr>
            <a:r>
              <a:rPr lang="it-IT" sz="2000" i="1" dirty="0" err="1">
                <a:solidFill>
                  <a:srgbClr val="00C458"/>
                </a:solidFill>
                <a:latin typeface="Arial"/>
                <a:ea typeface="Calibri"/>
                <a:cs typeface="Arial"/>
              </a:rPr>
              <a:t>tile_id</a:t>
            </a:r>
            <a:r>
              <a:rPr lang="it-IT" sz="2000" dirty="0">
                <a:latin typeface="Arial"/>
                <a:ea typeface="Calibri"/>
                <a:cs typeface="Arial"/>
              </a:rPr>
              <a:t>: </a:t>
            </a:r>
            <a:r>
              <a:rPr lang="it-IT" sz="2000" dirty="0" err="1">
                <a:latin typeface="Arial"/>
                <a:ea typeface="Calibri"/>
                <a:cs typeface="Arial"/>
              </a:rPr>
              <a:t>Tile</a:t>
            </a:r>
            <a:r>
              <a:rPr lang="it-IT" sz="2000" dirty="0">
                <a:latin typeface="Arial"/>
                <a:ea typeface="Calibri"/>
                <a:cs typeface="Arial"/>
              </a:rPr>
              <a:t> </a:t>
            </a:r>
            <a:r>
              <a:rPr lang="it-IT" sz="2000" dirty="0" err="1">
                <a:latin typeface="Arial"/>
                <a:ea typeface="Calibri"/>
                <a:cs typeface="Arial"/>
              </a:rPr>
              <a:t>identifier</a:t>
            </a:r>
            <a:endParaRPr lang="it-IT" dirty="0"/>
          </a:p>
          <a:p>
            <a:pPr marL="827405" lvl="1" indent="-342900">
              <a:buFont typeface="Courier New" panose="020B0604020202020204" pitchFamily="34" charset="0"/>
              <a:buChar char="o"/>
            </a:pPr>
            <a:r>
              <a:rPr lang="it-IT" sz="2000" i="1" dirty="0" err="1">
                <a:solidFill>
                  <a:srgbClr val="00C458"/>
                </a:solidFill>
                <a:latin typeface="Arial"/>
                <a:ea typeface="Calibri"/>
                <a:cs typeface="Arial"/>
              </a:rPr>
              <a:t>layer</a:t>
            </a:r>
            <a:r>
              <a:rPr lang="it-IT" sz="2000" dirty="0">
                <a:latin typeface="Arial"/>
                <a:ea typeface="Calibri"/>
                <a:cs typeface="Arial"/>
              </a:rPr>
              <a:t>: Z-coordinate</a:t>
            </a:r>
            <a:endParaRPr lang="it-IT" dirty="0"/>
          </a:p>
          <a:p>
            <a:pPr marL="827405" lvl="1" indent="-342900">
              <a:buFont typeface="Courier New" panose="020B0604020202020204" pitchFamily="34" charset="0"/>
              <a:buChar char="o"/>
            </a:pPr>
            <a:r>
              <a:rPr lang="it-IT" sz="2000" i="1" dirty="0" err="1">
                <a:solidFill>
                  <a:srgbClr val="00C458"/>
                </a:solidFill>
                <a:latin typeface="Arial"/>
                <a:ea typeface="Calibri"/>
                <a:cs typeface="Arial"/>
              </a:rPr>
              <a:t>tiff</a:t>
            </a:r>
            <a:r>
              <a:rPr lang="it-IT" sz="2000" dirty="0">
                <a:latin typeface="Arial"/>
                <a:ea typeface="Calibri"/>
                <a:cs typeface="Arial"/>
              </a:rPr>
              <a:t>: </a:t>
            </a:r>
            <a:r>
              <a:rPr lang="it-IT" sz="2000" dirty="0" err="1">
                <a:latin typeface="Arial"/>
                <a:ea typeface="Calibri"/>
                <a:cs typeface="Arial"/>
              </a:rPr>
              <a:t>Binary</a:t>
            </a:r>
            <a:r>
              <a:rPr lang="it-IT" sz="2000" dirty="0">
                <a:latin typeface="Arial"/>
                <a:ea typeface="Calibri"/>
                <a:cs typeface="Arial"/>
              </a:rPr>
              <a:t> temperature image</a:t>
            </a:r>
            <a:endParaRPr lang="it-IT" dirty="0"/>
          </a:p>
          <a:p>
            <a:endParaRPr lang="it-IT" sz="2300" dirty="0">
              <a:latin typeface="Arial"/>
              <a:ea typeface="Calibri"/>
              <a:cs typeface="Arial"/>
            </a:endParaRPr>
          </a:p>
          <a:p>
            <a:endParaRPr lang="it-IT" sz="2300" dirty="0">
              <a:latin typeface="Arial"/>
              <a:ea typeface="Calibri"/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26ACB-F1A9-E20F-6628-370CD08A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M. Basili, A. Trani - SABD 2024/25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D2F50-2CBB-24C8-51D4-871DFACE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0B1A-3559-4D9E-843C-EE6F429E8C8C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53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74578-0829-90BF-8A63-6D04DD6BA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F7E9-2946-6345-6BC5-AF27D77E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Arial"/>
                <a:cs typeface="Arial"/>
              </a:rPr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111E4-14C0-0833-9520-5B4899DE3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it-IT" b="1">
                <a:solidFill>
                  <a:srgbClr val="00C458"/>
                </a:solidFill>
                <a:latin typeface="Arial"/>
                <a:cs typeface="Arial"/>
              </a:rPr>
              <a:t>Q1</a:t>
            </a:r>
            <a:r>
              <a:rPr lang="it-IT">
                <a:latin typeface="Arial"/>
                <a:cs typeface="Arial"/>
              </a:rPr>
              <a:t> – </a:t>
            </a:r>
            <a:r>
              <a:rPr lang="it-IT" err="1">
                <a:solidFill>
                  <a:srgbClr val="00C458"/>
                </a:solidFill>
                <a:latin typeface="Arial"/>
                <a:cs typeface="Arial"/>
              </a:rPr>
              <a:t>Saturation</a:t>
            </a:r>
            <a:r>
              <a:rPr lang="it-IT">
                <a:solidFill>
                  <a:srgbClr val="00C458"/>
                </a:solidFill>
                <a:latin typeface="Arial"/>
                <a:cs typeface="Arial"/>
              </a:rPr>
              <a:t> Analysis</a:t>
            </a:r>
          </a:p>
          <a:p>
            <a:pPr marL="811530" lvl="1" indent="-342900">
              <a:buFont typeface="Courier New" panose="020B0604020202020204" pitchFamily="34" charset="0"/>
              <a:buChar char="o"/>
            </a:pPr>
            <a:r>
              <a:rPr lang="it-IT" err="1">
                <a:latin typeface="Arial"/>
                <a:cs typeface="Arial"/>
              </a:rPr>
              <a:t>Identify</a:t>
            </a:r>
            <a:r>
              <a:rPr lang="it-IT">
                <a:latin typeface="Arial"/>
                <a:cs typeface="Arial"/>
              </a:rPr>
              <a:t> pixels in </a:t>
            </a:r>
            <a:r>
              <a:rPr lang="it-IT" err="1">
                <a:latin typeface="Arial"/>
                <a:cs typeface="Arial"/>
              </a:rPr>
              <a:t>each</a:t>
            </a:r>
            <a:r>
              <a:rPr lang="it-IT">
                <a:latin typeface="Arial"/>
                <a:cs typeface="Arial"/>
              </a:rPr>
              <a:t> </a:t>
            </a:r>
            <a:r>
              <a:rPr lang="it-IT" err="1">
                <a:latin typeface="Arial"/>
                <a:cs typeface="Arial"/>
              </a:rPr>
              <a:t>tile</a:t>
            </a:r>
            <a:r>
              <a:rPr lang="it-IT">
                <a:latin typeface="Arial"/>
                <a:cs typeface="Arial"/>
              </a:rPr>
              <a:t> with:</a:t>
            </a:r>
          </a:p>
          <a:p>
            <a:pPr marL="1243965" indent="-342900">
              <a:buFont typeface="Wingdings" panose="020B0604020202020204" pitchFamily="34" charset="0"/>
              <a:buChar char="§"/>
            </a:pPr>
            <a:r>
              <a:rPr lang="it-IT" sz="2000" err="1">
                <a:solidFill>
                  <a:srgbClr val="000000"/>
                </a:solidFill>
                <a:cs typeface="Arial"/>
              </a:rPr>
              <a:t>Tp</a:t>
            </a:r>
            <a:r>
              <a:rPr lang="it-IT" sz="2000">
                <a:solidFill>
                  <a:srgbClr val="000000"/>
                </a:solidFill>
                <a:cs typeface="Arial"/>
              </a:rPr>
              <a:t> &lt; 5,000 → </a:t>
            </a:r>
            <a:r>
              <a:rPr lang="it-IT" sz="2000" err="1">
                <a:solidFill>
                  <a:srgbClr val="000000"/>
                </a:solidFill>
                <a:cs typeface="Arial"/>
              </a:rPr>
              <a:t>void</a:t>
            </a:r>
            <a:r>
              <a:rPr lang="it-IT" sz="2000">
                <a:solidFill>
                  <a:srgbClr val="000000"/>
                </a:solidFill>
                <a:cs typeface="Arial"/>
              </a:rPr>
              <a:t> </a:t>
            </a:r>
            <a:r>
              <a:rPr lang="it-IT" sz="2000" err="1">
                <a:solidFill>
                  <a:srgbClr val="000000"/>
                </a:solidFill>
                <a:cs typeface="Arial"/>
              </a:rPr>
              <a:t>areas</a:t>
            </a:r>
            <a:r>
              <a:rPr lang="it-IT" sz="2000">
                <a:solidFill>
                  <a:srgbClr val="000000"/>
                </a:solidFill>
                <a:cs typeface="Arial"/>
              </a:rPr>
              <a:t> (</a:t>
            </a:r>
            <a:r>
              <a:rPr lang="it-IT" sz="2000" err="1">
                <a:solidFill>
                  <a:srgbClr val="000000"/>
                </a:solidFill>
                <a:cs typeface="Arial"/>
              </a:rPr>
              <a:t>excluded</a:t>
            </a:r>
            <a:r>
              <a:rPr lang="it-IT" sz="2000">
                <a:solidFill>
                  <a:srgbClr val="000000"/>
                </a:solidFill>
                <a:cs typeface="Arial"/>
              </a:rPr>
              <a:t> from </a:t>
            </a:r>
            <a:r>
              <a:rPr lang="it-IT" sz="2000" err="1">
                <a:solidFill>
                  <a:srgbClr val="000000"/>
                </a:solidFill>
                <a:cs typeface="Arial"/>
              </a:rPr>
              <a:t>further</a:t>
            </a:r>
            <a:r>
              <a:rPr lang="it-IT" sz="2000">
                <a:solidFill>
                  <a:srgbClr val="000000"/>
                </a:solidFill>
                <a:cs typeface="Arial"/>
              </a:rPr>
              <a:t> </a:t>
            </a:r>
            <a:r>
              <a:rPr lang="it-IT" sz="2000" err="1">
                <a:solidFill>
                  <a:srgbClr val="000000"/>
                </a:solidFill>
                <a:cs typeface="Arial"/>
              </a:rPr>
              <a:t>analysis</a:t>
            </a:r>
            <a:r>
              <a:rPr lang="it-IT" sz="2000">
                <a:solidFill>
                  <a:srgbClr val="000000"/>
                </a:solidFill>
                <a:cs typeface="Arial"/>
              </a:rPr>
              <a:t>)</a:t>
            </a:r>
            <a:endParaRPr lang="it-IT"/>
          </a:p>
          <a:p>
            <a:pPr marL="1243965" lvl="2" indent="-342900">
              <a:buFont typeface="Wingdings" panose="020B0604020202020204" pitchFamily="34" charset="0"/>
              <a:buChar char="§"/>
            </a:pPr>
            <a:r>
              <a:rPr lang="it-IT" err="1">
                <a:solidFill>
                  <a:srgbClr val="000000"/>
                </a:solidFill>
                <a:latin typeface="Arial"/>
                <a:cs typeface="Arial"/>
              </a:rPr>
              <a:t>Tp</a:t>
            </a:r>
            <a:r>
              <a:rPr lang="it-IT">
                <a:solidFill>
                  <a:srgbClr val="000000"/>
                </a:solidFill>
                <a:latin typeface="Arial"/>
                <a:cs typeface="Arial"/>
              </a:rPr>
              <a:t> &gt; 65,000 → </a:t>
            </a:r>
            <a:r>
              <a:rPr lang="it-IT" err="1">
                <a:solidFill>
                  <a:srgbClr val="000000"/>
                </a:solidFill>
                <a:latin typeface="Arial"/>
                <a:cs typeface="Arial"/>
              </a:rPr>
              <a:t>saturated</a:t>
            </a:r>
            <a:r>
              <a:rPr lang="it-IT">
                <a:solidFill>
                  <a:srgbClr val="000000"/>
                </a:solidFill>
                <a:latin typeface="Arial"/>
                <a:cs typeface="Arial"/>
              </a:rPr>
              <a:t> pixels (</a:t>
            </a:r>
            <a:r>
              <a:rPr lang="it-IT" err="1">
                <a:solidFill>
                  <a:srgbClr val="000000"/>
                </a:solidFill>
                <a:latin typeface="Arial"/>
                <a:cs typeface="Arial"/>
              </a:rPr>
              <a:t>potential</a:t>
            </a:r>
            <a:r>
              <a:rPr lang="it-IT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it-IT" err="1">
                <a:solidFill>
                  <a:srgbClr val="000000"/>
                </a:solidFill>
                <a:latin typeface="Arial"/>
                <a:cs typeface="Arial"/>
              </a:rPr>
              <a:t>defects</a:t>
            </a:r>
            <a:r>
              <a:rPr lang="it-IT">
                <a:solidFill>
                  <a:srgbClr val="000000"/>
                </a:solidFill>
                <a:latin typeface="Arial"/>
                <a:cs typeface="Arial"/>
              </a:rPr>
              <a:t>)</a:t>
            </a:r>
            <a:endParaRPr lang="it-IT">
              <a:latin typeface="Arial"/>
              <a:cs typeface="Arial"/>
            </a:endParaRPr>
          </a:p>
          <a:p>
            <a:pPr marL="811530" lvl="1" indent="-323850">
              <a:buFont typeface="Courier New" panose="020B0604020202020204" pitchFamily="34" charset="0"/>
              <a:buChar char="o"/>
            </a:pPr>
            <a:r>
              <a:rPr lang="it-IT" err="1">
                <a:solidFill>
                  <a:srgbClr val="000000"/>
                </a:solidFill>
                <a:latin typeface="Arial"/>
                <a:cs typeface="Arial"/>
              </a:rPr>
              <a:t>Count</a:t>
            </a:r>
            <a:r>
              <a:rPr lang="it-IT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it-IT" err="1">
                <a:solidFill>
                  <a:srgbClr val="000000"/>
                </a:solidFill>
                <a:latin typeface="Arial"/>
                <a:cs typeface="Arial"/>
              </a:rPr>
              <a:t>number</a:t>
            </a:r>
            <a:r>
              <a:rPr lang="it-IT">
                <a:solidFill>
                  <a:srgbClr val="000000"/>
                </a:solidFill>
                <a:latin typeface="Arial"/>
                <a:cs typeface="Arial"/>
              </a:rPr>
              <a:t> of </a:t>
            </a:r>
            <a:r>
              <a:rPr lang="it-IT" err="1">
                <a:solidFill>
                  <a:srgbClr val="000000"/>
                </a:solidFill>
                <a:latin typeface="Arial"/>
                <a:cs typeface="Arial"/>
              </a:rPr>
              <a:t>saturated</a:t>
            </a:r>
            <a:r>
              <a:rPr lang="it-IT">
                <a:solidFill>
                  <a:srgbClr val="000000"/>
                </a:solidFill>
                <a:latin typeface="Arial"/>
                <a:cs typeface="Arial"/>
              </a:rPr>
              <a:t> points</a:t>
            </a:r>
          </a:p>
          <a:p>
            <a:r>
              <a:rPr lang="it-IT" sz="2300" b="1">
                <a:solidFill>
                  <a:srgbClr val="00C458"/>
                </a:solidFill>
                <a:latin typeface="Arial"/>
                <a:cs typeface="Arial"/>
              </a:rPr>
              <a:t>Q2</a:t>
            </a:r>
            <a:r>
              <a:rPr lang="it-IT" sz="2300" b="1">
                <a:solidFill>
                  <a:srgbClr val="007434"/>
                </a:solidFill>
                <a:latin typeface="Arial"/>
                <a:cs typeface="Arial"/>
              </a:rPr>
              <a:t> </a:t>
            </a:r>
            <a:r>
              <a:rPr lang="it-IT">
                <a:latin typeface="Arial"/>
                <a:cs typeface="Arial"/>
              </a:rPr>
              <a:t>–</a:t>
            </a:r>
            <a:r>
              <a:rPr lang="it-IT" sz="2300">
                <a:latin typeface="Arial"/>
                <a:cs typeface="Arial"/>
              </a:rPr>
              <a:t> </a:t>
            </a:r>
            <a:r>
              <a:rPr lang="it-IT" sz="2300" err="1">
                <a:solidFill>
                  <a:srgbClr val="00C458"/>
                </a:solidFill>
                <a:latin typeface="Arial"/>
                <a:cs typeface="Arial"/>
              </a:rPr>
              <a:t>Outlier</a:t>
            </a:r>
            <a:r>
              <a:rPr lang="it-IT" sz="2300">
                <a:solidFill>
                  <a:srgbClr val="00C458"/>
                </a:solidFill>
                <a:latin typeface="Arial"/>
                <a:cs typeface="Arial"/>
              </a:rPr>
              <a:t> </a:t>
            </a:r>
            <a:r>
              <a:rPr lang="it-IT" sz="2300" err="1">
                <a:solidFill>
                  <a:srgbClr val="00C458"/>
                </a:solidFill>
                <a:latin typeface="Arial"/>
                <a:cs typeface="Arial"/>
              </a:rPr>
              <a:t>Detection</a:t>
            </a:r>
            <a:endParaRPr lang="it-IT" sz="2300">
              <a:solidFill>
                <a:srgbClr val="00C458"/>
              </a:solidFill>
              <a:latin typeface="Arial"/>
              <a:cs typeface="Arial"/>
            </a:endParaRPr>
          </a:p>
          <a:p>
            <a:pPr marL="827405" lvl="1" indent="-34290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  <a:latin typeface="Arial"/>
                <a:cs typeface="Arial"/>
              </a:rPr>
              <a:t>Sliding window over last 3 </a:t>
            </a:r>
            <a:r>
              <a:rPr lang="it-IT" err="1">
                <a:solidFill>
                  <a:srgbClr val="000000"/>
                </a:solidFill>
                <a:latin typeface="Arial"/>
                <a:cs typeface="Arial"/>
              </a:rPr>
              <a:t>layers</a:t>
            </a:r>
            <a:endParaRPr lang="it-IT" err="1"/>
          </a:p>
          <a:p>
            <a:pPr marL="827405" lvl="1" indent="-34290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  <a:latin typeface="Arial"/>
                <a:cs typeface="Arial"/>
              </a:rPr>
              <a:t>For </a:t>
            </a:r>
            <a:r>
              <a:rPr lang="it-IT" err="1">
                <a:solidFill>
                  <a:srgbClr val="000000"/>
                </a:solidFill>
                <a:latin typeface="Arial"/>
                <a:cs typeface="Arial"/>
              </a:rPr>
              <a:t>each</a:t>
            </a:r>
            <a:r>
              <a:rPr lang="it-IT">
                <a:solidFill>
                  <a:srgbClr val="000000"/>
                </a:solidFill>
                <a:latin typeface="Arial"/>
                <a:cs typeface="Arial"/>
              </a:rPr>
              <a:t> pixel in the </a:t>
            </a:r>
            <a:r>
              <a:rPr lang="it-IT" err="1">
                <a:solidFill>
                  <a:srgbClr val="000000"/>
                </a:solidFill>
                <a:latin typeface="Arial"/>
                <a:cs typeface="Arial"/>
              </a:rPr>
              <a:t>newest</a:t>
            </a:r>
            <a:r>
              <a:rPr lang="it-IT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it-IT" err="1">
                <a:solidFill>
                  <a:srgbClr val="000000"/>
                </a:solidFill>
                <a:latin typeface="Arial"/>
                <a:cs typeface="Arial"/>
              </a:rPr>
              <a:t>layer</a:t>
            </a:r>
            <a:r>
              <a:rPr lang="it-IT">
                <a:solidFill>
                  <a:srgbClr val="000000"/>
                </a:solidFill>
                <a:latin typeface="Arial"/>
                <a:cs typeface="Arial"/>
              </a:rPr>
              <a:t>:</a:t>
            </a:r>
          </a:p>
          <a:p>
            <a:pPr marL="1259840" lvl="2" indent="-233680">
              <a:buFont typeface="Wingdings" panose="020B0604020202020204" pitchFamily="34" charset="0"/>
              <a:buChar char="§"/>
            </a:pPr>
            <a:r>
              <a:rPr lang="it-IT">
                <a:solidFill>
                  <a:srgbClr val="000000"/>
                </a:solidFill>
                <a:latin typeface="Arial"/>
                <a:cs typeface="Arial"/>
              </a:rPr>
              <a:t>Compute </a:t>
            </a:r>
            <a:r>
              <a:rPr lang="it-IT" err="1">
                <a:solidFill>
                  <a:srgbClr val="000000"/>
                </a:solidFill>
                <a:latin typeface="Arial"/>
                <a:cs typeface="Arial"/>
              </a:rPr>
              <a:t>local</a:t>
            </a:r>
            <a:r>
              <a:rPr lang="it-IT">
                <a:solidFill>
                  <a:srgbClr val="000000"/>
                </a:solidFill>
                <a:latin typeface="Arial"/>
                <a:cs typeface="Arial"/>
              </a:rPr>
              <a:t> temperature </a:t>
            </a:r>
            <a:r>
              <a:rPr lang="it-IT" err="1">
                <a:solidFill>
                  <a:srgbClr val="000000"/>
                </a:solidFill>
                <a:latin typeface="Arial"/>
                <a:cs typeface="Arial"/>
              </a:rPr>
              <a:t>deviation</a:t>
            </a:r>
            <a:r>
              <a:rPr lang="it-IT">
                <a:solidFill>
                  <a:srgbClr val="000000"/>
                </a:solidFill>
                <a:latin typeface="Arial"/>
                <a:cs typeface="Arial"/>
              </a:rPr>
              <a:t> =</a:t>
            </a:r>
          </a:p>
          <a:p>
            <a:pPr marL="1026160" lvl="2" indent="0" algn="ctr">
              <a:buNone/>
            </a:pPr>
            <a:r>
              <a:rPr lang="it-IT" sz="1700">
                <a:solidFill>
                  <a:srgbClr val="000000"/>
                </a:solidFill>
                <a:latin typeface="Arial Nova"/>
                <a:cs typeface="Arial"/>
              </a:rPr>
              <a:t>| </a:t>
            </a:r>
            <a:r>
              <a:rPr lang="it-IT" sz="1700" err="1">
                <a:solidFill>
                  <a:srgbClr val="000000"/>
                </a:solidFill>
                <a:latin typeface="Arial Nova"/>
                <a:cs typeface="Arial"/>
              </a:rPr>
              <a:t>avg</a:t>
            </a:r>
            <a:r>
              <a:rPr lang="it-IT" sz="1700">
                <a:solidFill>
                  <a:srgbClr val="000000"/>
                </a:solidFill>
                <a:latin typeface="Arial Nova"/>
                <a:cs typeface="Arial"/>
              </a:rPr>
              <a:t>(</a:t>
            </a:r>
            <a:r>
              <a:rPr lang="it-IT" sz="1700" err="1">
                <a:solidFill>
                  <a:srgbClr val="000000"/>
                </a:solidFill>
                <a:latin typeface="Arial Nova"/>
                <a:cs typeface="Arial"/>
              </a:rPr>
              <a:t>inner</a:t>
            </a:r>
            <a:r>
              <a:rPr lang="it-IT" sz="1700">
                <a:solidFill>
                  <a:srgbClr val="000000"/>
                </a:solidFill>
                <a:latin typeface="Arial Nova"/>
                <a:cs typeface="Arial"/>
              </a:rPr>
              <a:t> </a:t>
            </a:r>
            <a:r>
              <a:rPr lang="it-IT" sz="1700" err="1">
                <a:solidFill>
                  <a:srgbClr val="000000"/>
                </a:solidFill>
                <a:latin typeface="Arial Nova"/>
                <a:cs typeface="Arial"/>
              </a:rPr>
              <a:t>neighbors</a:t>
            </a:r>
            <a:r>
              <a:rPr lang="it-IT" sz="1700">
                <a:solidFill>
                  <a:srgbClr val="000000"/>
                </a:solidFill>
                <a:latin typeface="Arial Nova"/>
                <a:cs typeface="Arial"/>
              </a:rPr>
              <a:t>) - </a:t>
            </a:r>
            <a:r>
              <a:rPr lang="it-IT" sz="1700" err="1">
                <a:solidFill>
                  <a:srgbClr val="000000"/>
                </a:solidFill>
                <a:latin typeface="Arial Nova"/>
                <a:cs typeface="Arial"/>
              </a:rPr>
              <a:t>avg</a:t>
            </a:r>
            <a:r>
              <a:rPr lang="it-IT" sz="1700">
                <a:solidFill>
                  <a:srgbClr val="000000"/>
                </a:solidFill>
                <a:latin typeface="Arial Nova"/>
                <a:cs typeface="Arial"/>
              </a:rPr>
              <a:t>(</a:t>
            </a:r>
            <a:r>
              <a:rPr lang="it-IT" sz="1700" err="1">
                <a:solidFill>
                  <a:srgbClr val="000000"/>
                </a:solidFill>
                <a:latin typeface="Arial Nova"/>
                <a:cs typeface="Arial"/>
              </a:rPr>
              <a:t>outer</a:t>
            </a:r>
            <a:r>
              <a:rPr lang="it-IT" sz="1700">
                <a:solidFill>
                  <a:srgbClr val="000000"/>
                </a:solidFill>
                <a:latin typeface="Arial Nova"/>
                <a:cs typeface="Arial"/>
              </a:rPr>
              <a:t> </a:t>
            </a:r>
            <a:r>
              <a:rPr lang="it-IT" sz="1700" err="1">
                <a:solidFill>
                  <a:srgbClr val="000000"/>
                </a:solidFill>
                <a:latin typeface="Arial Nova"/>
                <a:cs typeface="Arial"/>
              </a:rPr>
              <a:t>neighbors</a:t>
            </a:r>
            <a:r>
              <a:rPr lang="it-IT" sz="1700">
                <a:solidFill>
                  <a:srgbClr val="000000"/>
                </a:solidFill>
                <a:latin typeface="Arial Nova"/>
                <a:cs typeface="Arial"/>
              </a:rPr>
              <a:t>) |</a:t>
            </a:r>
            <a:endParaRPr lang="it-IT" sz="1700">
              <a:latin typeface="Arial Nova"/>
            </a:endParaRPr>
          </a:p>
          <a:p>
            <a:pPr marL="1259840" lvl="2" indent="-233680">
              <a:buFont typeface="Wingdings" panose="020B0604020202020204" pitchFamily="34" charset="0"/>
              <a:buChar char="§"/>
            </a:pPr>
            <a:r>
              <a:rPr lang="it-IT">
                <a:solidFill>
                  <a:srgbClr val="000000"/>
                </a:solidFill>
                <a:latin typeface="Arial"/>
                <a:cs typeface="Arial"/>
              </a:rPr>
              <a:t>Mark </a:t>
            </a:r>
            <a:r>
              <a:rPr lang="it-IT" err="1">
                <a:solidFill>
                  <a:srgbClr val="000000"/>
                </a:solidFill>
                <a:latin typeface="Arial"/>
                <a:cs typeface="Arial"/>
              </a:rPr>
              <a:t>as</a:t>
            </a:r>
            <a:r>
              <a:rPr lang="it-IT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it-IT" err="1">
                <a:solidFill>
                  <a:srgbClr val="000000"/>
                </a:solidFill>
                <a:latin typeface="Arial"/>
                <a:cs typeface="Arial"/>
              </a:rPr>
              <a:t>outlier</a:t>
            </a:r>
            <a:r>
              <a:rPr lang="it-IT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it-IT" err="1">
                <a:solidFill>
                  <a:srgbClr val="000000"/>
                </a:solidFill>
                <a:latin typeface="Arial"/>
                <a:cs typeface="Arial"/>
              </a:rPr>
              <a:t>if</a:t>
            </a:r>
            <a:r>
              <a:rPr lang="it-IT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it-IT" err="1">
                <a:solidFill>
                  <a:srgbClr val="000000"/>
                </a:solidFill>
                <a:latin typeface="Arial"/>
                <a:cs typeface="Arial"/>
              </a:rPr>
              <a:t>deviation</a:t>
            </a:r>
            <a:r>
              <a:rPr lang="it-IT">
                <a:solidFill>
                  <a:srgbClr val="000000"/>
                </a:solidFill>
                <a:latin typeface="Arial"/>
                <a:cs typeface="Arial"/>
              </a:rPr>
              <a:t> &gt; 6,000</a:t>
            </a:r>
            <a:endParaRPr lang="it-IT"/>
          </a:p>
          <a:p>
            <a:pPr marL="827405" lvl="1" indent="-34290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  <a:latin typeface="Arial"/>
                <a:cs typeface="Arial"/>
              </a:rPr>
              <a:t>Output top-5 points with highest local temperature </a:t>
            </a:r>
            <a:r>
              <a:rPr lang="it-IT" err="1">
                <a:solidFill>
                  <a:srgbClr val="000000"/>
                </a:solidFill>
                <a:latin typeface="Arial"/>
                <a:cs typeface="Arial"/>
              </a:rPr>
              <a:t>deviation</a:t>
            </a:r>
            <a:r>
              <a:rPr lang="it-IT">
                <a:solidFill>
                  <a:srgbClr val="000000"/>
                </a:solidFill>
                <a:latin typeface="Arial"/>
                <a:cs typeface="Arial"/>
              </a:rPr>
              <a:t> per </a:t>
            </a:r>
            <a:r>
              <a:rPr lang="it-IT" err="1">
                <a:solidFill>
                  <a:srgbClr val="000000"/>
                </a:solidFill>
                <a:latin typeface="Arial"/>
                <a:cs typeface="Arial"/>
              </a:rPr>
              <a:t>tile</a:t>
            </a:r>
            <a:endParaRPr lang="it-IT" err="1"/>
          </a:p>
          <a:p>
            <a:r>
              <a:rPr lang="it-IT" sz="2300" b="1">
                <a:solidFill>
                  <a:srgbClr val="00C458"/>
                </a:solidFill>
                <a:latin typeface="Arial"/>
                <a:cs typeface="Arial"/>
              </a:rPr>
              <a:t>Q3</a:t>
            </a:r>
            <a:r>
              <a:rPr lang="it-IT" sz="2300" b="1">
                <a:solidFill>
                  <a:srgbClr val="00823F"/>
                </a:solidFill>
                <a:latin typeface="Arial"/>
                <a:cs typeface="Arial"/>
              </a:rPr>
              <a:t> </a:t>
            </a:r>
            <a:r>
              <a:rPr lang="it-IT">
                <a:latin typeface="Arial"/>
                <a:cs typeface="Arial"/>
              </a:rPr>
              <a:t>–</a:t>
            </a:r>
            <a:r>
              <a:rPr lang="it-IT" sz="2300">
                <a:latin typeface="Arial"/>
                <a:cs typeface="Arial"/>
              </a:rPr>
              <a:t> </a:t>
            </a:r>
            <a:r>
              <a:rPr lang="it-IT" sz="2300" err="1">
                <a:solidFill>
                  <a:srgbClr val="00C458"/>
                </a:solidFill>
                <a:latin typeface="Arial"/>
                <a:cs typeface="Arial"/>
              </a:rPr>
              <a:t>Outlier</a:t>
            </a:r>
            <a:r>
              <a:rPr lang="it-IT" sz="2300">
                <a:solidFill>
                  <a:srgbClr val="00C458"/>
                </a:solidFill>
                <a:latin typeface="Arial"/>
                <a:cs typeface="Arial"/>
              </a:rPr>
              <a:t> Clustering</a:t>
            </a:r>
          </a:p>
          <a:p>
            <a:pPr marL="827405" lvl="1" indent="-342900">
              <a:buFont typeface="Courier New" panose="020B0604020202020204" pitchFamily="34" charset="0"/>
              <a:buChar char="o"/>
            </a:pPr>
            <a:r>
              <a:rPr lang="it-IT" sz="2000" err="1">
                <a:latin typeface="Arial"/>
                <a:cs typeface="Arial"/>
              </a:rPr>
              <a:t>Apply</a:t>
            </a:r>
            <a:r>
              <a:rPr lang="it-IT" sz="2000">
                <a:latin typeface="Arial"/>
                <a:cs typeface="Arial"/>
              </a:rPr>
              <a:t> DBSCAN clustering on Q2 </a:t>
            </a:r>
            <a:r>
              <a:rPr lang="it-IT" sz="2000" err="1">
                <a:latin typeface="Arial"/>
                <a:cs typeface="Arial"/>
              </a:rPr>
              <a:t>outliers</a:t>
            </a:r>
            <a:r>
              <a:rPr lang="it-IT" sz="2000">
                <a:latin typeface="Arial"/>
                <a:cs typeface="Arial"/>
              </a:rPr>
              <a:t> (</a:t>
            </a:r>
            <a:r>
              <a:rPr lang="it-IT" sz="2000" err="1">
                <a:latin typeface="Arial"/>
                <a:cs typeface="Arial"/>
              </a:rPr>
              <a:t>Euclidean</a:t>
            </a:r>
            <a:r>
              <a:rPr lang="it-IT" sz="2000">
                <a:latin typeface="Arial"/>
                <a:cs typeface="Arial"/>
              </a:rPr>
              <a:t> </a:t>
            </a:r>
            <a:r>
              <a:rPr lang="it-IT" sz="2000" err="1">
                <a:latin typeface="Arial"/>
                <a:cs typeface="Arial"/>
              </a:rPr>
              <a:t>distance</a:t>
            </a:r>
            <a:r>
              <a:rPr lang="it-IT" sz="2000">
                <a:latin typeface="Arial"/>
                <a:cs typeface="Arial"/>
              </a:rPr>
              <a:t>) to compute cluster </a:t>
            </a:r>
            <a:r>
              <a:rPr lang="it-IT" sz="2000" err="1">
                <a:latin typeface="Arial"/>
                <a:cs typeface="Arial"/>
              </a:rPr>
              <a:t>centroids</a:t>
            </a:r>
            <a:r>
              <a:rPr lang="it-IT" sz="2000">
                <a:latin typeface="Arial"/>
                <a:cs typeface="Arial"/>
              </a:rPr>
              <a:t> and sizes</a:t>
            </a:r>
          </a:p>
          <a:p>
            <a:pPr marL="827405" lvl="1" indent="-342900">
              <a:buFont typeface="Courier New" panose="020B0604020202020204" pitchFamily="34" charset="0"/>
              <a:buChar char="o"/>
            </a:pPr>
            <a:r>
              <a:rPr lang="it-IT" sz="2000">
                <a:latin typeface="Arial"/>
                <a:cs typeface="Arial"/>
              </a:rPr>
              <a:t>Output </a:t>
            </a:r>
            <a:r>
              <a:rPr lang="it-IT" sz="2000" err="1">
                <a:latin typeface="Arial"/>
                <a:cs typeface="Arial"/>
              </a:rPr>
              <a:t>sent</a:t>
            </a:r>
            <a:r>
              <a:rPr lang="it-IT" sz="2000">
                <a:latin typeface="Arial"/>
                <a:cs typeface="Arial"/>
              </a:rPr>
              <a:t> to Local-Challenger for performance </a:t>
            </a:r>
            <a:r>
              <a:rPr lang="it-IT" sz="2000" err="1">
                <a:latin typeface="Arial"/>
                <a:cs typeface="Arial"/>
              </a:rPr>
              <a:t>evaluation</a:t>
            </a:r>
            <a:endParaRPr lang="it-IT" err="1"/>
          </a:p>
          <a:p>
            <a:pPr marL="0" indent="0">
              <a:buNone/>
            </a:pPr>
            <a:endParaRPr lang="it-IT" i="1">
              <a:cs typeface="Arial"/>
            </a:endParaRPr>
          </a:p>
          <a:p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27198-2E83-4947-36DC-8EAFEF4A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M. Basili, A. Trani - SABD 2024/25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94A1D-4F25-1DA0-8106-5F6DAFF0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0B1A-3559-4D9E-843C-EE6F429E8C8C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B7F65D2-8607-E288-D47B-7B785938B312}"/>
              </a:ext>
            </a:extLst>
          </p:cNvPr>
          <p:cNvSpPr txBox="1"/>
          <p:nvPr/>
        </p:nvSpPr>
        <p:spPr>
          <a:xfrm>
            <a:off x="10733510" y="2157289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CC1854E-740B-DDC1-E1D6-6029A2D92211}"/>
              </a:ext>
            </a:extLst>
          </p:cNvPr>
          <p:cNvSpPr txBox="1"/>
          <p:nvPr/>
        </p:nvSpPr>
        <p:spPr>
          <a:xfrm>
            <a:off x="10444046" y="1998916"/>
            <a:ext cx="6074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>
                <a:latin typeface="Arial"/>
                <a:ea typeface="Calibri"/>
                <a:cs typeface="Calibri"/>
              </a:rPr>
              <a:t>Q1</a:t>
            </a:r>
            <a:endParaRPr lang="it-IT" sz="2000">
              <a:latin typeface="Arial"/>
              <a:cs typeface="Arial"/>
            </a:endParaRPr>
          </a:p>
        </p:txBody>
      </p:sp>
      <p:sp>
        <p:nvSpPr>
          <p:cNvPr id="9" name="Freccia in giù 8">
            <a:extLst>
              <a:ext uri="{FF2B5EF4-FFF2-40B4-BE49-F238E27FC236}">
                <a16:creationId xmlns:a16="http://schemas.microsoft.com/office/drawing/2014/main" id="{94768C1A-68BC-6A04-C0C5-C1BB1C1076D1}"/>
              </a:ext>
            </a:extLst>
          </p:cNvPr>
          <p:cNvSpPr/>
          <p:nvPr/>
        </p:nvSpPr>
        <p:spPr>
          <a:xfrm>
            <a:off x="10621544" y="1667554"/>
            <a:ext cx="173394" cy="355930"/>
          </a:xfrm>
          <a:prstGeom prst="downArrow">
            <a:avLst/>
          </a:prstGeom>
          <a:solidFill>
            <a:srgbClr val="00C4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6AA4C92-CAA9-5302-A989-A3CCF4355041}"/>
              </a:ext>
            </a:extLst>
          </p:cNvPr>
          <p:cNvSpPr txBox="1"/>
          <p:nvPr/>
        </p:nvSpPr>
        <p:spPr>
          <a:xfrm>
            <a:off x="10444046" y="2760916"/>
            <a:ext cx="6074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>
                <a:latin typeface="Arial"/>
                <a:ea typeface="Calibri"/>
                <a:cs typeface="Calibri"/>
              </a:rPr>
              <a:t>Q2</a:t>
            </a:r>
            <a:endParaRPr lang="it-IT" sz="2000">
              <a:latin typeface="Arial"/>
              <a:cs typeface="Arial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C6C9AF5-A87C-CE8F-03CB-D191091BE16B}"/>
              </a:ext>
            </a:extLst>
          </p:cNvPr>
          <p:cNvSpPr txBox="1"/>
          <p:nvPr/>
        </p:nvSpPr>
        <p:spPr>
          <a:xfrm>
            <a:off x="10444046" y="3469254"/>
            <a:ext cx="6074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>
                <a:latin typeface="Arial"/>
                <a:ea typeface="Calibri"/>
                <a:cs typeface="Calibri"/>
              </a:rPr>
              <a:t>Q3</a:t>
            </a:r>
            <a:endParaRPr lang="it-IT" sz="2000">
              <a:latin typeface="Arial"/>
              <a:cs typeface="Arial"/>
            </a:endParaRPr>
          </a:p>
        </p:txBody>
      </p:sp>
      <p:sp>
        <p:nvSpPr>
          <p:cNvPr id="12" name="Freccia in giù 11">
            <a:extLst>
              <a:ext uri="{FF2B5EF4-FFF2-40B4-BE49-F238E27FC236}">
                <a16:creationId xmlns:a16="http://schemas.microsoft.com/office/drawing/2014/main" id="{6F207C66-1426-12E1-4F5E-D98A4330A5CE}"/>
              </a:ext>
            </a:extLst>
          </p:cNvPr>
          <p:cNvSpPr/>
          <p:nvPr/>
        </p:nvSpPr>
        <p:spPr>
          <a:xfrm>
            <a:off x="10621545" y="2408088"/>
            <a:ext cx="173394" cy="355930"/>
          </a:xfrm>
          <a:prstGeom prst="downArrow">
            <a:avLst/>
          </a:prstGeom>
          <a:solidFill>
            <a:srgbClr val="00C4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in giù 12">
            <a:extLst>
              <a:ext uri="{FF2B5EF4-FFF2-40B4-BE49-F238E27FC236}">
                <a16:creationId xmlns:a16="http://schemas.microsoft.com/office/drawing/2014/main" id="{F36586F9-C9BC-2B93-46CC-B942193B2A91}"/>
              </a:ext>
            </a:extLst>
          </p:cNvPr>
          <p:cNvSpPr/>
          <p:nvPr/>
        </p:nvSpPr>
        <p:spPr>
          <a:xfrm>
            <a:off x="10621544" y="3159356"/>
            <a:ext cx="173394" cy="355930"/>
          </a:xfrm>
          <a:prstGeom prst="downArrow">
            <a:avLst/>
          </a:prstGeom>
          <a:solidFill>
            <a:srgbClr val="00C4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81E876DD-F6A6-8CD8-3C12-D9949041E3AB}"/>
              </a:ext>
            </a:extLst>
          </p:cNvPr>
          <p:cNvCxnSpPr/>
          <p:nvPr/>
        </p:nvCxnSpPr>
        <p:spPr>
          <a:xfrm>
            <a:off x="11056464" y="2197974"/>
            <a:ext cx="459521" cy="2502"/>
          </a:xfrm>
          <a:prstGeom prst="straightConnector1">
            <a:avLst/>
          </a:prstGeom>
          <a:ln w="12700">
            <a:solidFill>
              <a:srgbClr val="00C45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B9DF8F35-FCC7-7FF5-33BD-8073682ADB06}"/>
              </a:ext>
            </a:extLst>
          </p:cNvPr>
          <p:cNvCxnSpPr>
            <a:cxnSpLocks/>
          </p:cNvCxnSpPr>
          <p:nvPr/>
        </p:nvCxnSpPr>
        <p:spPr>
          <a:xfrm>
            <a:off x="11056464" y="2959974"/>
            <a:ext cx="459521" cy="2502"/>
          </a:xfrm>
          <a:prstGeom prst="straightConnector1">
            <a:avLst/>
          </a:prstGeom>
          <a:ln w="12700">
            <a:solidFill>
              <a:srgbClr val="00C45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0256114-B5BB-B536-0617-8CD5F6D6E5B6}"/>
              </a:ext>
            </a:extLst>
          </p:cNvPr>
          <p:cNvCxnSpPr>
            <a:cxnSpLocks/>
          </p:cNvCxnSpPr>
          <p:nvPr/>
        </p:nvCxnSpPr>
        <p:spPr>
          <a:xfrm>
            <a:off x="10703074" y="3865538"/>
            <a:ext cx="2320" cy="465930"/>
          </a:xfrm>
          <a:prstGeom prst="straightConnector1">
            <a:avLst/>
          </a:prstGeom>
          <a:ln w="12700">
            <a:solidFill>
              <a:srgbClr val="00C45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ccia in giù 18">
            <a:extLst>
              <a:ext uri="{FF2B5EF4-FFF2-40B4-BE49-F238E27FC236}">
                <a16:creationId xmlns:a16="http://schemas.microsoft.com/office/drawing/2014/main" id="{A91F02F7-1041-9032-BB25-133A0AE007DB}"/>
              </a:ext>
            </a:extLst>
          </p:cNvPr>
          <p:cNvSpPr/>
          <p:nvPr/>
        </p:nvSpPr>
        <p:spPr>
          <a:xfrm rot="16200000">
            <a:off x="8912787" y="2791007"/>
            <a:ext cx="162351" cy="284589"/>
          </a:xfrm>
          <a:prstGeom prst="downArrow">
            <a:avLst/>
          </a:prstGeom>
          <a:solidFill>
            <a:srgbClr val="00C4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CEB12EF0-4869-758C-2087-888681831657}"/>
              </a:ext>
            </a:extLst>
          </p:cNvPr>
          <p:cNvCxnSpPr>
            <a:cxnSpLocks/>
          </p:cNvCxnSpPr>
          <p:nvPr/>
        </p:nvCxnSpPr>
        <p:spPr>
          <a:xfrm>
            <a:off x="8858811" y="3202930"/>
            <a:ext cx="266923" cy="2502"/>
          </a:xfrm>
          <a:prstGeom prst="straightConnector1">
            <a:avLst/>
          </a:prstGeom>
          <a:ln w="12700">
            <a:solidFill>
              <a:srgbClr val="00C45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638FB9F-21F0-ACCC-001B-E9AEB39703CD}"/>
              </a:ext>
            </a:extLst>
          </p:cNvPr>
          <p:cNvSpPr txBox="1"/>
          <p:nvPr/>
        </p:nvSpPr>
        <p:spPr>
          <a:xfrm>
            <a:off x="9135783" y="2804028"/>
            <a:ext cx="921027" cy="2769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200">
                <a:latin typeface="Arial"/>
                <a:ea typeface="Calibri"/>
                <a:cs typeface="Calibri"/>
              </a:rPr>
              <a:t>Data flow</a:t>
            </a:r>
            <a:endParaRPr lang="it-IT" sz="1200">
              <a:latin typeface="Arial"/>
              <a:cs typeface="Arial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6B9998C-33A4-5DC5-F03A-12BB12DD90D8}"/>
              </a:ext>
            </a:extLst>
          </p:cNvPr>
          <p:cNvSpPr txBox="1"/>
          <p:nvPr/>
        </p:nvSpPr>
        <p:spPr>
          <a:xfrm>
            <a:off x="9135783" y="3069073"/>
            <a:ext cx="65598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200">
                <a:latin typeface="Arial"/>
                <a:ea typeface="Calibri"/>
                <a:cs typeface="Calibri"/>
              </a:rPr>
              <a:t>Output</a:t>
            </a:r>
            <a:endParaRPr lang="it-IT" sz="120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885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BE6F9-0342-07D0-31C7-2EB9ED6CB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909B-D433-9106-6622-91224CFE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latin typeface="Arial"/>
                <a:cs typeface="Arial"/>
              </a:rPr>
              <a:t>Overview</a:t>
            </a:r>
            <a:r>
              <a:rPr lang="it-IT">
                <a:latin typeface="Arial"/>
                <a:cs typeface="Arial"/>
              </a:rPr>
              <a:t> - Technology </a:t>
            </a:r>
            <a:r>
              <a:rPr lang="it-IT" err="1">
                <a:latin typeface="Arial"/>
                <a:cs typeface="Arial"/>
              </a:rPr>
              <a:t>Stack</a:t>
            </a:r>
            <a:endParaRPr lang="it-IT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0CDC9-2EDA-D8C2-4456-9DDCF7E61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765"/>
            <a:ext cx="10515600" cy="45055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>
                <a:solidFill>
                  <a:srgbClr val="00C458"/>
                </a:solidFill>
                <a:latin typeface="Arial"/>
                <a:cs typeface="Arial"/>
              </a:rPr>
              <a:t>Docker &amp; Docker Compose</a:t>
            </a:r>
            <a:r>
              <a:rPr lang="it-IT">
                <a:latin typeface="Arial"/>
                <a:cs typeface="Arial"/>
              </a:rPr>
              <a:t>: </a:t>
            </a:r>
            <a:r>
              <a:rPr lang="it-IT" err="1">
                <a:latin typeface="Arial"/>
                <a:cs typeface="Arial"/>
              </a:rPr>
              <a:t>Containerization</a:t>
            </a:r>
            <a:r>
              <a:rPr lang="it-IT">
                <a:latin typeface="Arial"/>
                <a:cs typeface="Arial"/>
              </a:rPr>
              <a:t> of the </a:t>
            </a:r>
            <a:r>
              <a:rPr lang="it-IT" err="1">
                <a:latin typeface="Arial"/>
                <a:cs typeface="Arial"/>
              </a:rPr>
              <a:t>entire</a:t>
            </a:r>
            <a:r>
              <a:rPr lang="it-IT">
                <a:latin typeface="Arial"/>
                <a:cs typeface="Arial"/>
              </a:rPr>
              <a:t> system</a:t>
            </a:r>
          </a:p>
          <a:p>
            <a:r>
              <a:rPr lang="it-IT">
                <a:solidFill>
                  <a:srgbClr val="00C458"/>
                </a:solidFill>
                <a:latin typeface="Arial"/>
                <a:cs typeface="Arial"/>
              </a:rPr>
              <a:t>Apache </a:t>
            </a:r>
            <a:r>
              <a:rPr lang="it-IT" err="1">
                <a:solidFill>
                  <a:srgbClr val="00C458"/>
                </a:solidFill>
                <a:latin typeface="Arial"/>
                <a:cs typeface="Arial"/>
              </a:rPr>
              <a:t>Flink</a:t>
            </a:r>
            <a:r>
              <a:rPr lang="it-IT">
                <a:latin typeface="Arial"/>
                <a:cs typeface="Arial"/>
              </a:rPr>
              <a:t>: Processing the data</a:t>
            </a:r>
          </a:p>
          <a:p>
            <a:r>
              <a:rPr lang="it-IT">
                <a:solidFill>
                  <a:srgbClr val="00C458"/>
                </a:solidFill>
                <a:latin typeface="Arial"/>
                <a:cs typeface="Arial"/>
              </a:rPr>
              <a:t>Apache Kafka</a:t>
            </a:r>
            <a:r>
              <a:rPr lang="it-IT">
                <a:latin typeface="Arial"/>
                <a:cs typeface="Arial"/>
              </a:rPr>
              <a:t>: Message </a:t>
            </a:r>
            <a:r>
              <a:rPr lang="it-IT" err="1">
                <a:latin typeface="Arial"/>
                <a:cs typeface="Arial"/>
              </a:rPr>
              <a:t>brokering</a:t>
            </a:r>
            <a:r>
              <a:rPr lang="it-IT">
                <a:latin typeface="Arial"/>
                <a:cs typeface="Arial"/>
              </a:rPr>
              <a:t> </a:t>
            </a:r>
            <a:r>
              <a:rPr lang="it-IT" err="1">
                <a:latin typeface="Arial"/>
                <a:cs typeface="Arial"/>
              </a:rPr>
              <a:t>between</a:t>
            </a:r>
            <a:r>
              <a:rPr lang="it-IT">
                <a:latin typeface="Arial"/>
                <a:cs typeface="Arial"/>
              </a:rPr>
              <a:t> </a:t>
            </a:r>
            <a:r>
              <a:rPr lang="it-IT" err="1">
                <a:latin typeface="Arial"/>
                <a:cs typeface="Arial"/>
              </a:rPr>
              <a:t>components</a:t>
            </a:r>
            <a:endParaRPr lang="it-IT">
              <a:latin typeface="Arial"/>
              <a:cs typeface="Arial"/>
            </a:endParaRPr>
          </a:p>
          <a:p>
            <a:r>
              <a:rPr lang="it-IT">
                <a:solidFill>
                  <a:srgbClr val="00C458"/>
                </a:solidFill>
                <a:latin typeface="Arial"/>
                <a:cs typeface="Arial"/>
              </a:rPr>
              <a:t>Python</a:t>
            </a:r>
            <a:r>
              <a:rPr lang="it-IT">
                <a:solidFill>
                  <a:srgbClr val="00823F"/>
                </a:solidFill>
                <a:latin typeface="Arial"/>
                <a:cs typeface="Arial"/>
              </a:rPr>
              <a:t>:</a:t>
            </a:r>
            <a:r>
              <a:rPr lang="it-IT">
                <a:latin typeface="Arial"/>
                <a:cs typeface="Arial"/>
              </a:rPr>
              <a:t> </a:t>
            </a:r>
            <a:r>
              <a:rPr lang="it-IT" err="1">
                <a:latin typeface="Arial"/>
                <a:cs typeface="Arial"/>
              </a:rPr>
              <a:t>Main</a:t>
            </a:r>
            <a:r>
              <a:rPr lang="it-IT">
                <a:latin typeface="Arial"/>
                <a:cs typeface="Arial"/>
              </a:rPr>
              <a:t> programming </a:t>
            </a:r>
            <a:r>
              <a:rPr lang="it-IT" err="1">
                <a:latin typeface="Arial"/>
                <a:cs typeface="Arial"/>
              </a:rPr>
              <a:t>language</a:t>
            </a:r>
            <a:endParaRPr lang="it-IT">
              <a:latin typeface="Arial"/>
              <a:cs typeface="Arial"/>
            </a:endParaRPr>
          </a:p>
          <a:p>
            <a:endParaRPr lang="it-IT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DAAC9-97B3-6B99-C71C-2106533B6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M. Basili, A. Trani - SABD 2024/25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E5124-E109-4161-4240-EED7D210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0B1A-3559-4D9E-843C-EE6F429E8C8C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3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B5BB1-9EDB-34B1-B271-1746DE178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23D4-5626-8B99-A30E-E449F060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latin typeface="Arial"/>
                <a:cs typeface="Arial"/>
              </a:rPr>
              <a:t>Overview</a:t>
            </a:r>
            <a:r>
              <a:rPr lang="it-IT">
                <a:latin typeface="Arial"/>
                <a:cs typeface="Arial"/>
              </a:rPr>
              <a:t> -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BABC3-4B97-50C0-8AA7-97C7570B7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M. Basili, A. Trani - SABD 2024/25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1CE9F-CB8F-9AAD-7D08-78BD8D2D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0B1A-3559-4D9E-843C-EE6F429E8C8C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3" name="Immagine 2" descr="Immagine che contiene testo, schermata, diagramma, Carattere&#10;&#10;Il contenuto generato dall&amp;#39;IA potrebbe non essere corretto.">
            <a:extLst>
              <a:ext uri="{FF2B5EF4-FFF2-40B4-BE49-F238E27FC236}">
                <a16:creationId xmlns:a16="http://schemas.microsoft.com/office/drawing/2014/main" id="{38971D7C-5580-ED16-2822-3877415CE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270" y="1283682"/>
            <a:ext cx="4147457" cy="53393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43261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82107-94F0-1AFA-F1C9-14DC6898E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, schermata, diagramma, Carattere&#10;&#10;Il contenuto generato dall&amp;#39;IA potrebbe non essere corretto.">
            <a:extLst>
              <a:ext uri="{FF2B5EF4-FFF2-40B4-BE49-F238E27FC236}">
                <a16:creationId xmlns:a16="http://schemas.microsoft.com/office/drawing/2014/main" id="{8288681C-B851-7748-E181-C60061174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309" y="1283681"/>
            <a:ext cx="4169545" cy="546082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4F5A15-7DD9-9C6B-111B-45856EE4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latin typeface="Arial"/>
                <a:cs typeface="Arial"/>
              </a:rPr>
              <a:t>Overview</a:t>
            </a:r>
            <a:r>
              <a:rPr lang="it-IT">
                <a:latin typeface="Arial"/>
                <a:cs typeface="Arial"/>
              </a:rPr>
              <a:t> - </a:t>
            </a:r>
            <a:r>
              <a:rPr lang="it-IT" err="1">
                <a:latin typeface="Arial"/>
                <a:cs typeface="Arial"/>
              </a:rPr>
              <a:t>DataFlow</a:t>
            </a:r>
            <a:endParaRPr lang="it-IT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61A2C-122F-B3C3-5DAF-818D2D81F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965" y="1515204"/>
            <a:ext cx="5582072" cy="466918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AutoNum type="arabicParenR"/>
            </a:pPr>
            <a:r>
              <a:rPr lang="it-IT" sz="1800">
                <a:latin typeface="Arial"/>
                <a:cs typeface="Arial"/>
              </a:rPr>
              <a:t>Client </a:t>
            </a:r>
            <a:r>
              <a:rPr lang="it-IT" sz="1800" err="1">
                <a:latin typeface="Arial"/>
                <a:cs typeface="Arial"/>
              </a:rPr>
              <a:t>establishes</a:t>
            </a:r>
            <a:r>
              <a:rPr lang="it-IT" sz="1800">
                <a:latin typeface="Arial"/>
                <a:cs typeface="Arial"/>
              </a:rPr>
              <a:t> a session with the LOCAL-CHALLENGER and starts the benchmark</a:t>
            </a:r>
          </a:p>
          <a:p>
            <a:pPr marL="342900" indent="-342900">
              <a:buAutoNum type="arabicParenR"/>
            </a:pPr>
            <a:r>
              <a:rPr lang="it-IT" sz="1800">
                <a:latin typeface="Arial"/>
                <a:cs typeface="Arial"/>
              </a:rPr>
              <a:t>OT image </a:t>
            </a:r>
            <a:r>
              <a:rPr lang="it-IT" sz="1800" err="1">
                <a:latin typeface="Arial"/>
                <a:cs typeface="Arial"/>
              </a:rPr>
              <a:t>tiles</a:t>
            </a:r>
            <a:r>
              <a:rPr lang="it-IT" sz="1800">
                <a:latin typeface="Arial"/>
                <a:cs typeface="Arial"/>
              </a:rPr>
              <a:t> are </a:t>
            </a:r>
            <a:r>
              <a:rPr lang="it-IT" sz="1800" err="1">
                <a:latin typeface="Arial"/>
                <a:cs typeface="Arial"/>
              </a:rPr>
              <a:t>fetched</a:t>
            </a:r>
            <a:r>
              <a:rPr lang="it-IT" sz="1800">
                <a:latin typeface="Arial"/>
                <a:cs typeface="Arial"/>
              </a:rPr>
              <a:t> in </a:t>
            </a:r>
            <a:r>
              <a:rPr lang="it-IT" sz="1800" err="1">
                <a:latin typeface="Arial"/>
                <a:cs typeface="Arial"/>
              </a:rPr>
              <a:t>real</a:t>
            </a:r>
            <a:r>
              <a:rPr lang="it-IT" sz="1800">
                <a:latin typeface="Arial"/>
                <a:cs typeface="Arial"/>
              </a:rPr>
              <a:t> time from the LOCAL-CHALLENGER stream</a:t>
            </a:r>
          </a:p>
          <a:p>
            <a:pPr marL="342900" indent="-342900">
              <a:buAutoNum type="arabicParenR"/>
            </a:pPr>
            <a:r>
              <a:rPr lang="it-IT" sz="1800" err="1">
                <a:latin typeface="Arial"/>
                <a:cs typeface="Arial"/>
              </a:rPr>
              <a:t>Retrieved</a:t>
            </a:r>
            <a:r>
              <a:rPr lang="it-IT" sz="1800">
                <a:latin typeface="Arial"/>
                <a:cs typeface="Arial"/>
              </a:rPr>
              <a:t> </a:t>
            </a:r>
            <a:r>
              <a:rPr lang="it-IT" sz="1800" err="1">
                <a:latin typeface="Arial"/>
                <a:cs typeface="Arial"/>
              </a:rPr>
              <a:t>tiles</a:t>
            </a:r>
            <a:r>
              <a:rPr lang="it-IT" sz="1800">
                <a:latin typeface="Arial"/>
                <a:cs typeface="Arial"/>
              </a:rPr>
              <a:t> are </a:t>
            </a:r>
            <a:r>
              <a:rPr lang="it-IT" sz="1800" err="1">
                <a:latin typeface="Arial"/>
                <a:cs typeface="Arial"/>
              </a:rPr>
              <a:t>published</a:t>
            </a:r>
            <a:r>
              <a:rPr lang="it-IT" sz="1800">
                <a:latin typeface="Arial"/>
                <a:cs typeface="Arial"/>
              </a:rPr>
              <a:t> to a Kafka </a:t>
            </a:r>
            <a:r>
              <a:rPr lang="it-IT" sz="1800" err="1">
                <a:latin typeface="Arial"/>
                <a:cs typeface="Arial"/>
              </a:rPr>
              <a:t>topic</a:t>
            </a:r>
            <a:r>
              <a:rPr lang="it-IT" sz="1800">
                <a:latin typeface="Arial"/>
                <a:cs typeface="Arial"/>
              </a:rPr>
              <a:t> for processing</a:t>
            </a:r>
          </a:p>
          <a:p>
            <a:pPr marL="342900" indent="-342900">
              <a:buAutoNum type="arabicParenR"/>
            </a:pPr>
            <a:r>
              <a:rPr lang="it-IT" sz="1800" err="1">
                <a:latin typeface="Arial"/>
                <a:cs typeface="Arial"/>
              </a:rPr>
              <a:t>Flink</a:t>
            </a:r>
            <a:r>
              <a:rPr lang="it-IT" sz="1800">
                <a:latin typeface="Arial"/>
                <a:cs typeface="Arial"/>
              </a:rPr>
              <a:t> </a:t>
            </a:r>
            <a:r>
              <a:rPr lang="it-IT" sz="1800" err="1">
                <a:latin typeface="Arial"/>
                <a:cs typeface="Arial"/>
              </a:rPr>
              <a:t>consumes</a:t>
            </a:r>
            <a:r>
              <a:rPr lang="it-IT" sz="1800">
                <a:latin typeface="Arial"/>
                <a:cs typeface="Arial"/>
              </a:rPr>
              <a:t> the </a:t>
            </a:r>
            <a:r>
              <a:rPr lang="it-IT" sz="1800" err="1">
                <a:latin typeface="Arial"/>
                <a:cs typeface="Arial"/>
              </a:rPr>
              <a:t>tiles</a:t>
            </a:r>
            <a:r>
              <a:rPr lang="it-IT" sz="1800">
                <a:latin typeface="Arial"/>
                <a:cs typeface="Arial"/>
              </a:rPr>
              <a:t> and </a:t>
            </a:r>
            <a:r>
              <a:rPr lang="it-IT" sz="1800" err="1">
                <a:latin typeface="Arial"/>
                <a:cs typeface="Arial"/>
              </a:rPr>
              <a:t>executes</a:t>
            </a:r>
            <a:r>
              <a:rPr lang="it-IT" sz="1800">
                <a:latin typeface="Arial"/>
                <a:cs typeface="Arial"/>
              </a:rPr>
              <a:t> the multi-stage </a:t>
            </a:r>
            <a:r>
              <a:rPr lang="it-IT" sz="1800" err="1">
                <a:latin typeface="Arial"/>
                <a:cs typeface="Arial"/>
              </a:rPr>
              <a:t>analysis</a:t>
            </a:r>
            <a:r>
              <a:rPr lang="it-IT" sz="1800">
                <a:latin typeface="Arial"/>
                <a:cs typeface="Arial"/>
              </a:rPr>
              <a:t> pipeline</a:t>
            </a:r>
          </a:p>
          <a:p>
            <a:pPr marL="342900" indent="-342900">
              <a:buAutoNum type="arabicParenR"/>
            </a:pPr>
            <a:r>
              <a:rPr lang="it-IT" sz="1800">
                <a:latin typeface="Arial"/>
                <a:cs typeface="Arial"/>
              </a:rPr>
              <a:t>Query </a:t>
            </a:r>
            <a:r>
              <a:rPr lang="it-IT" sz="1800" err="1">
                <a:latin typeface="Arial"/>
                <a:cs typeface="Arial"/>
              </a:rPr>
              <a:t>results</a:t>
            </a:r>
            <a:r>
              <a:rPr lang="it-IT" sz="1800">
                <a:latin typeface="Arial"/>
                <a:cs typeface="Arial"/>
              </a:rPr>
              <a:t> are </a:t>
            </a:r>
            <a:r>
              <a:rPr lang="it-IT" sz="1800" err="1">
                <a:latin typeface="Arial"/>
                <a:cs typeface="Arial"/>
              </a:rPr>
              <a:t>written</a:t>
            </a:r>
            <a:r>
              <a:rPr lang="it-IT" sz="1800">
                <a:latin typeface="Arial"/>
                <a:cs typeface="Arial"/>
              </a:rPr>
              <a:t> to </a:t>
            </a:r>
            <a:r>
              <a:rPr lang="it-IT" sz="1800" err="1">
                <a:latin typeface="Arial"/>
                <a:cs typeface="Arial"/>
              </a:rPr>
              <a:t>dedicated</a:t>
            </a:r>
            <a:r>
              <a:rPr lang="it-IT" sz="1800">
                <a:latin typeface="Arial"/>
                <a:cs typeface="Arial"/>
              </a:rPr>
              <a:t> Kafka output </a:t>
            </a:r>
            <a:r>
              <a:rPr lang="it-IT" sz="1800" err="1">
                <a:latin typeface="Arial"/>
                <a:cs typeface="Arial"/>
              </a:rPr>
              <a:t>topics</a:t>
            </a:r>
            <a:endParaRPr lang="it-IT" sz="1800">
              <a:latin typeface="Arial"/>
              <a:cs typeface="Arial"/>
            </a:endParaRPr>
          </a:p>
          <a:p>
            <a:pPr marL="342900" indent="-342900">
              <a:buAutoNum type="arabicParenR"/>
            </a:pPr>
            <a:r>
              <a:rPr lang="it-IT" sz="1800">
                <a:latin typeface="Arial"/>
                <a:cs typeface="Arial"/>
              </a:rPr>
              <a:t>Client </a:t>
            </a:r>
            <a:r>
              <a:rPr lang="it-IT" sz="1800" err="1">
                <a:latin typeface="Arial"/>
                <a:cs typeface="Arial"/>
              </a:rPr>
              <a:t>consumes</a:t>
            </a:r>
            <a:r>
              <a:rPr lang="it-IT" sz="1800">
                <a:latin typeface="Arial"/>
                <a:cs typeface="Arial"/>
              </a:rPr>
              <a:t> Q3 outputs from Kafka</a:t>
            </a:r>
            <a:endParaRPr lang="it-IT" sz="1800"/>
          </a:p>
          <a:p>
            <a:pPr marL="342900" indent="-342900">
              <a:buAutoNum type="arabicParenR"/>
            </a:pPr>
            <a:r>
              <a:rPr lang="it-IT" sz="1800">
                <a:latin typeface="Arial"/>
                <a:cs typeface="Arial"/>
              </a:rPr>
              <a:t>Q3 </a:t>
            </a:r>
            <a:r>
              <a:rPr lang="it-IT" sz="1800" err="1">
                <a:latin typeface="Arial"/>
                <a:cs typeface="Arial"/>
              </a:rPr>
              <a:t>results</a:t>
            </a:r>
            <a:r>
              <a:rPr lang="it-IT" sz="1800">
                <a:latin typeface="Arial"/>
                <a:cs typeface="Arial"/>
              </a:rPr>
              <a:t> are </a:t>
            </a:r>
            <a:r>
              <a:rPr lang="it-IT" sz="1800" err="1">
                <a:latin typeface="Arial"/>
                <a:cs typeface="Arial"/>
              </a:rPr>
              <a:t>sent</a:t>
            </a:r>
            <a:r>
              <a:rPr lang="it-IT" sz="1800">
                <a:latin typeface="Arial"/>
                <a:cs typeface="Arial"/>
              </a:rPr>
              <a:t> to the LOCAL-CHALLENGER to complete the benchmark</a:t>
            </a:r>
            <a:endParaRPr lang="it-IT" sz="1800"/>
          </a:p>
          <a:p>
            <a:pPr marL="342900" indent="-342900">
              <a:buAutoNum type="arabicParenR"/>
            </a:pPr>
            <a:r>
              <a:rPr lang="it-IT" sz="1800">
                <a:latin typeface="Arial"/>
                <a:cs typeface="Arial"/>
              </a:rPr>
              <a:t>The LOCAL-CHALLENGER </a:t>
            </a:r>
            <a:r>
              <a:rPr lang="it-IT" sz="1800" err="1">
                <a:latin typeface="Arial"/>
                <a:cs typeface="Arial"/>
              </a:rPr>
              <a:t>evaluates</a:t>
            </a:r>
            <a:r>
              <a:rPr lang="it-IT" sz="1800">
                <a:latin typeface="Arial"/>
                <a:cs typeface="Arial"/>
              </a:rPr>
              <a:t> and </a:t>
            </a:r>
            <a:r>
              <a:rPr lang="it-IT" sz="1800" err="1">
                <a:latin typeface="Arial"/>
                <a:cs typeface="Arial"/>
              </a:rPr>
              <a:t>returns</a:t>
            </a:r>
            <a:r>
              <a:rPr lang="it-IT" sz="1800">
                <a:latin typeface="Arial"/>
                <a:cs typeface="Arial"/>
              </a:rPr>
              <a:t> performance </a:t>
            </a:r>
            <a:r>
              <a:rPr lang="it-IT" sz="1800" err="1">
                <a:latin typeface="Arial"/>
                <a:cs typeface="Arial"/>
              </a:rPr>
              <a:t>metrics</a:t>
            </a:r>
            <a:r>
              <a:rPr lang="it-IT" sz="1800">
                <a:latin typeface="Arial"/>
                <a:cs typeface="Arial"/>
              </a:rPr>
              <a:t> (</a:t>
            </a:r>
            <a:r>
              <a:rPr lang="it-IT" sz="1800" err="1">
                <a:latin typeface="Arial"/>
                <a:cs typeface="Arial"/>
              </a:rPr>
              <a:t>latency</a:t>
            </a:r>
            <a:r>
              <a:rPr lang="it-IT" sz="1800">
                <a:latin typeface="Arial"/>
                <a:cs typeface="Arial"/>
              </a:rPr>
              <a:t>, throughput)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47C91-746D-3A70-9384-E95858F3D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M. Basili, A. Trani - SABD 2024/25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D4786-A700-ECE3-CED6-9DB944A5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0B1A-3559-4D9E-843C-EE6F429E8C8C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10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1145</Words>
  <Application>Microsoft Office PowerPoint</Application>
  <PresentationFormat>Widescreen</PresentationFormat>
  <Paragraphs>290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31" baseType="lpstr">
      <vt:lpstr>Arial</vt:lpstr>
      <vt:lpstr>Arial Nova</vt:lpstr>
      <vt:lpstr>ArialMT</vt:lpstr>
      <vt:lpstr>Calibri</vt:lpstr>
      <vt:lpstr>Calibri Light</vt:lpstr>
      <vt:lpstr>Courier New</vt:lpstr>
      <vt:lpstr>Times New Roman</vt:lpstr>
      <vt:lpstr>Wingdings</vt:lpstr>
      <vt:lpstr>Tema di Office</vt:lpstr>
      <vt:lpstr>SABD Project #2</vt:lpstr>
      <vt:lpstr>Outline</vt:lpstr>
      <vt:lpstr>Goals</vt:lpstr>
      <vt:lpstr>Introduction &amp; Background</vt:lpstr>
      <vt:lpstr>Dataset</vt:lpstr>
      <vt:lpstr>Queries</vt:lpstr>
      <vt:lpstr>Overview - Technology Stack</vt:lpstr>
      <vt:lpstr>Overview - Architecture</vt:lpstr>
      <vt:lpstr>Overview - DataFlow</vt:lpstr>
      <vt:lpstr>Overview - Docker Containers</vt:lpstr>
      <vt:lpstr>Client – Data Acquisition and Ingestion</vt:lpstr>
      <vt:lpstr>Implementation – Q1</vt:lpstr>
      <vt:lpstr>Implementation – Q2</vt:lpstr>
      <vt:lpstr>Implementation – Q3</vt:lpstr>
      <vt:lpstr>Client – Results collection</vt:lpstr>
      <vt:lpstr>Results – Export</vt:lpstr>
      <vt:lpstr>Results - Example</vt:lpstr>
      <vt:lpstr>Performance Analysis – Setup</vt:lpstr>
      <vt:lpstr>Performance Analysis – Execution Logic</vt:lpstr>
      <vt:lpstr>Performance Analysis – Results</vt:lpstr>
      <vt:lpstr>References</vt:lpstr>
      <vt:lpstr>Demo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Chandy-Lamport Distributed Algorithm</dc:title>
  <dc:creator>Matteo</dc:creator>
  <cp:lastModifiedBy>matteo basili</cp:lastModifiedBy>
  <cp:revision>3</cp:revision>
  <dcterms:created xsi:type="dcterms:W3CDTF">2024-06-11T15:00:04Z</dcterms:created>
  <dcterms:modified xsi:type="dcterms:W3CDTF">2025-07-11T07:01:07Z</dcterms:modified>
</cp:coreProperties>
</file>