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xVvmGmMCa2yMZ+0qH6qrzhYU/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63578f77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63578f7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sottotitolo">
  <p:cSld name="Titolo e sottotitol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it-IT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it-IT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 citazione">
  <p:cSld name="Scheda nome citazion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it-IT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it-IT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o o falso">
  <p:cSld name="V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MICHELE RIZZO – MATTEO BECCARI – MICHAEL MANTOAN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38" y="2162625"/>
            <a:ext cx="10342926" cy="20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it-IT" sz="4800">
                <a:latin typeface="Quattrocento Sans"/>
                <a:ea typeface="Quattrocento Sans"/>
                <a:cs typeface="Quattrocento Sans"/>
                <a:sym typeface="Quattrocento Sans"/>
              </a:rPr>
              <a:t>CHE COS’È?</a:t>
            </a:r>
            <a:endParaRPr/>
          </a:p>
        </p:txBody>
      </p:sp>
      <p:pic>
        <p:nvPicPr>
          <p:cNvPr id="151" name="Google Shape;15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110" y="2432807"/>
            <a:ext cx="6127905" cy="299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444617" y="2961315"/>
            <a:ext cx="4764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Frontex è un software utile per la 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olizia di 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Frontiera</a:t>
            </a: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ermette infatti di gestire le persone al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confine</a:t>
            </a: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inserendo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 loro credenziali</a:t>
            </a:r>
            <a:r>
              <a:rPr b="0" i="0" lang="it-IT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Una volta inserita una persona il programma permette di eliminarla, modificarla, approvarne il visto e visualizzarne tutt</a:t>
            </a:r>
            <a:r>
              <a:rPr lang="it-IT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i dati.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it-IT" sz="4400">
                <a:latin typeface="Quattrocento Sans"/>
                <a:ea typeface="Quattrocento Sans"/>
                <a:cs typeface="Quattrocento Sans"/>
                <a:sym typeface="Quattrocento Sans"/>
              </a:rPr>
              <a:t>QUALI DATI POSSO INSERIRE?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85801" y="1984847"/>
            <a:ext cx="4758654" cy="4096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Con Frontex l’inserimento di persone è molto facile e veloce, quali dati posso inserire?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NOME</a:t>
            </a:r>
            <a:r>
              <a:rPr lang="it-IT"/>
              <a:t> </a:t>
            </a:r>
            <a:r>
              <a:rPr lang="it-IT" sz="1400"/>
              <a:t>(minimo 3 caratteri)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COGNOME</a:t>
            </a:r>
            <a:r>
              <a:rPr lang="it-IT"/>
              <a:t> </a:t>
            </a:r>
            <a:r>
              <a:rPr lang="it-IT" sz="1400"/>
              <a:t>(minimo 3 caratteri)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ETA’</a:t>
            </a:r>
            <a:r>
              <a:rPr lang="it-IT"/>
              <a:t> </a:t>
            </a:r>
            <a:r>
              <a:rPr lang="it-IT" sz="1400"/>
              <a:t>(età massima: 123)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PESO</a:t>
            </a:r>
            <a:r>
              <a:rPr lang="it-IT"/>
              <a:t> </a:t>
            </a:r>
            <a:r>
              <a:rPr lang="it-IT" sz="1400"/>
              <a:t>(da 0,212 a 635 kg)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ALTEZZA</a:t>
            </a:r>
            <a:r>
              <a:rPr lang="it-IT"/>
              <a:t> </a:t>
            </a:r>
            <a:r>
              <a:rPr lang="it-IT" sz="1400"/>
              <a:t>(da 24 a 251 cm)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CODICE PASSAPORTO </a:t>
            </a:r>
            <a:r>
              <a:rPr lang="it-IT" sz="1400"/>
              <a:t>(2 lettere e 7 caratteri)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NAZIONALITA’</a:t>
            </a:r>
            <a:r>
              <a:rPr lang="it-IT"/>
              <a:t> </a:t>
            </a:r>
            <a:r>
              <a:rPr b="1" lang="it-IT"/>
              <a:t>DELL’UTENTE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MOTIVO DELLA VISITA DELL’UTENTE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it-IT"/>
              <a:t>IMMAGINE DELL’UTENTE</a:t>
            </a:r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855" y="2218267"/>
            <a:ext cx="60960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it-IT" sz="4400">
                <a:latin typeface="Quattrocento Sans"/>
                <a:ea typeface="Quattrocento Sans"/>
                <a:cs typeface="Quattrocento Sans"/>
                <a:sym typeface="Quattrocento Sans"/>
              </a:rPr>
              <a:t>VERSIONE PREMIUM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685801" y="2142067"/>
            <a:ext cx="373989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 la versione premium di FRONTEX possono essere inseriti dati speciali, che superano i limiti stabiliti </a:t>
            </a:r>
            <a:r>
              <a:rPr lang="it-IT"/>
              <a:t>precedentemente.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971" y="2256592"/>
            <a:ext cx="61055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it-IT" sz="4400">
                <a:latin typeface="Quattrocento Sans"/>
                <a:ea typeface="Quattrocento Sans"/>
                <a:cs typeface="Quattrocento Sans"/>
                <a:sym typeface="Quattrocento Sans"/>
              </a:rPr>
              <a:t>GRAFICA</a:t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685800" y="2142075"/>
            <a:ext cx="33465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Frontex nella sua grafica introduce il tema scuro, facilmente attivabile dalle impostazioni e senza i costi aggiuntivi della versione premium</a:t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25" y="3674475"/>
            <a:ext cx="4277600" cy="28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300" y="2133087"/>
            <a:ext cx="5298575" cy="2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63578f77c_1_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PERCHÉ</a:t>
            </a:r>
            <a:r>
              <a:rPr lang="it-IT">
                <a:latin typeface="Quattrocento Sans"/>
                <a:ea typeface="Quattrocento Sans"/>
                <a:cs typeface="Quattrocento Sans"/>
                <a:sym typeface="Quattrocento Sans"/>
              </a:rPr>
              <a:t> DOVRESTI ACQUISTARE FRONTEX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g2063578f77c_1_1"/>
          <p:cNvSpPr txBox="1"/>
          <p:nvPr>
            <p:ph idx="1" type="body"/>
          </p:nvPr>
        </p:nvSpPr>
        <p:spPr>
          <a:xfrm>
            <a:off x="685800" y="2142075"/>
            <a:ext cx="10131300" cy="160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Frontex è </a:t>
            </a:r>
            <a:r>
              <a:rPr lang="it-IT" sz="2000"/>
              <a:t>un'applicazione</a:t>
            </a:r>
            <a:r>
              <a:rPr lang="it-IT" sz="2000"/>
              <a:t> dedicata a tutti i membri della </a:t>
            </a:r>
            <a:r>
              <a:rPr lang="it-IT"/>
              <a:t>Polizia di Frontiera</a:t>
            </a:r>
            <a:r>
              <a:rPr lang="it-IT" sz="2000"/>
              <a:t> d’italia e non solo!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2000"/>
              <a:t>Con il suo acquisto potrete decidere di archiviare i dati anche dei vostri familiari per non perderli e poterli avere a portata di mano  e poterli gestire con più facilità mai vista prima;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2000"/>
              <a:t>Per la versione  di base  la troverete </a:t>
            </a:r>
            <a:r>
              <a:rPr lang="it-IT" sz="2000"/>
              <a:t>gratis </a:t>
            </a:r>
            <a:r>
              <a:rPr lang="it-IT" sz="2000"/>
              <a:t> e la versione premium con aggiornamenti mensili a  </a:t>
            </a:r>
            <a:r>
              <a:rPr b="1" i="1" lang="it-IT" sz="2000" u="sng"/>
              <a:t>soli</a:t>
            </a:r>
            <a:r>
              <a:rPr lang="it-IT" sz="2000"/>
              <a:t> </a:t>
            </a:r>
            <a:r>
              <a:rPr b="1" i="1" lang="it-IT" sz="2000" u="sng"/>
              <a:t>89.99€</a:t>
            </a:r>
            <a:r>
              <a:rPr lang="it-IT" sz="2000"/>
              <a:t>, la chiave premium è acquistabile solo sul sito Frontex.com</a:t>
            </a:r>
            <a:endParaRPr sz="2000"/>
          </a:p>
        </p:txBody>
      </p:sp>
      <p:pic>
        <p:nvPicPr>
          <p:cNvPr id="181" name="Google Shape;181;g2063578f77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425" y="3831875"/>
            <a:ext cx="3749300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063578f77c_1_1"/>
          <p:cNvSpPr txBox="1"/>
          <p:nvPr/>
        </p:nvSpPr>
        <p:spPr>
          <a:xfrm>
            <a:off x="1162075" y="4315350"/>
            <a:ext cx="64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FINESTRA DI INSERIMENTO DELLA CHIAVE PER LA VERSIONE PREMIUM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063578f77c_1_1"/>
          <p:cNvSpPr txBox="1"/>
          <p:nvPr/>
        </p:nvSpPr>
        <p:spPr>
          <a:xfrm>
            <a:off x="914400" y="5464625"/>
            <a:ext cx="4092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sito Frontex presente nel percorso del programma </a:t>
            </a:r>
            <a:r>
              <a:rPr lang="it-IT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/bin/debug/FrontexSito/frontex.html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e">
  <a:themeElements>
    <a:clrScheme name="Celestial">
      <a:dk1>
        <a:srgbClr val="000000"/>
      </a:dk1>
      <a:lt1>
        <a:srgbClr val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2023-02-05T10:59:14Z</dcterms:created>
  <dc:creator>Matteo Beccari</dc:creator>
</cp:coreProperties>
</file>