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8" r:id="rId9"/>
    <p:sldId id="269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8392C40-1FEA-4415-B584-04027CD8228F}" type="datetimeFigureOut">
              <a:rPr lang="it-IT" smtClean="0"/>
              <a:t>28/11/2017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8290D59-D4A3-4A54-99C9-7DC65823DE24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039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2C40-1FEA-4415-B584-04027CD8228F}" type="datetimeFigureOut">
              <a:rPr lang="it-IT" smtClean="0"/>
              <a:t>28/11/2017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0D59-D4A3-4A54-99C9-7DC65823DE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649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2C40-1FEA-4415-B584-04027CD8228F}" type="datetimeFigureOut">
              <a:rPr lang="it-IT" smtClean="0"/>
              <a:t>28/11/2017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0D59-D4A3-4A54-99C9-7DC65823DE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743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2C40-1FEA-4415-B584-04027CD8228F}" type="datetimeFigureOut">
              <a:rPr lang="it-IT" smtClean="0"/>
              <a:t>28/11/2017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0D59-D4A3-4A54-99C9-7DC65823DE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326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2C40-1FEA-4415-B584-04027CD8228F}" type="datetimeFigureOut">
              <a:rPr lang="it-IT" smtClean="0"/>
              <a:t>28/11/2017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0D59-D4A3-4A54-99C9-7DC65823DE24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863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2C40-1FEA-4415-B584-04027CD8228F}" type="datetimeFigureOut">
              <a:rPr lang="it-IT" smtClean="0"/>
              <a:t>28/11/2017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0D59-D4A3-4A54-99C9-7DC65823DE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064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2C40-1FEA-4415-B584-04027CD8228F}" type="datetimeFigureOut">
              <a:rPr lang="it-IT" smtClean="0"/>
              <a:t>28/11/2017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0D59-D4A3-4A54-99C9-7DC65823DE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673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2C40-1FEA-4415-B584-04027CD8228F}" type="datetimeFigureOut">
              <a:rPr lang="it-IT" smtClean="0"/>
              <a:t>28/11/2017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0D59-D4A3-4A54-99C9-7DC65823DE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946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2C40-1FEA-4415-B584-04027CD8228F}" type="datetimeFigureOut">
              <a:rPr lang="it-IT" smtClean="0"/>
              <a:t>28/11/2017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0D59-D4A3-4A54-99C9-7DC65823DE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8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2C40-1FEA-4415-B584-04027CD8228F}" type="datetimeFigureOut">
              <a:rPr lang="it-IT" smtClean="0"/>
              <a:t>28/11/2017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0D59-D4A3-4A54-99C9-7DC65823DE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204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2C40-1FEA-4415-B584-04027CD8228F}" type="datetimeFigureOut">
              <a:rPr lang="it-IT" smtClean="0"/>
              <a:t>28/11/2017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0D59-D4A3-4A54-99C9-7DC65823DE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297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8392C40-1FEA-4415-B584-04027CD8228F}" type="datetimeFigureOut">
              <a:rPr lang="it-IT" smtClean="0"/>
              <a:t>28/11/2017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8290D59-D4A3-4A54-99C9-7DC65823DE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74128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0D6376-8FCE-4E56-B7B7-0CC01F450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447869"/>
            <a:ext cx="9418320" cy="2048069"/>
          </a:xfrm>
        </p:spPr>
        <p:txBody>
          <a:bodyPr/>
          <a:lstStyle/>
          <a:p>
            <a:r>
              <a:rPr lang="it-IT" dirty="0"/>
              <a:t>Design </a:t>
            </a:r>
            <a:r>
              <a:rPr lang="it-IT" dirty="0" err="1"/>
              <a:t>Document</a:t>
            </a:r>
            <a:br>
              <a:rPr lang="it-IT" dirty="0"/>
            </a:br>
            <a:r>
              <a:rPr lang="it-IT" dirty="0" err="1"/>
              <a:t>Review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173BE38-9262-4109-8D9A-000B9AB2D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6074228"/>
            <a:ext cx="9418320" cy="418011"/>
          </a:xfrm>
        </p:spPr>
        <p:txBody>
          <a:bodyPr>
            <a:normAutofit/>
          </a:bodyPr>
          <a:lstStyle/>
          <a:p>
            <a:r>
              <a:rPr lang="it-IT" dirty="0"/>
              <a:t>Matteo </a:t>
            </a:r>
            <a:r>
              <a:rPr lang="it-IT" dirty="0" err="1"/>
              <a:t>Biasielli</a:t>
            </a:r>
            <a:r>
              <a:rPr lang="it-IT" dirty="0"/>
              <a:t>, Emilio Capo, Mattia Di Fatta</a:t>
            </a:r>
          </a:p>
        </p:txBody>
      </p:sp>
    </p:spTree>
    <p:extLst>
      <p:ext uri="{BB962C8B-B14F-4D97-AF65-F5344CB8AC3E}">
        <p14:creationId xmlns:p14="http://schemas.microsoft.com/office/powerpoint/2010/main" val="411118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D200CC-DF45-413C-8C8F-94634E8B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09897"/>
          </a:xfrm>
        </p:spPr>
        <p:txBody>
          <a:bodyPr>
            <a:normAutofit/>
          </a:bodyPr>
          <a:lstStyle/>
          <a:p>
            <a:r>
              <a:rPr lang="it-IT" dirty="0" err="1"/>
              <a:t>Implementation</a:t>
            </a:r>
            <a:r>
              <a:rPr lang="it-IT" dirty="0"/>
              <a:t> Plan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7D7453F-2AA0-40DF-ABF7-E6BA363098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55178" y="1347840"/>
            <a:ext cx="8502054" cy="2169802"/>
          </a:xfrm>
          <a:prstGeom prst="rect">
            <a:avLst/>
          </a:prstGeom>
        </p:spPr>
      </p:pic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F6DE23-7C56-42D2-839C-B0DA215B2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834882"/>
            <a:ext cx="8595360" cy="2345255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Due to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independancy</a:t>
            </a:r>
            <a:r>
              <a:rPr lang="it-IT" dirty="0"/>
              <a:t> from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components</a:t>
            </a:r>
            <a:r>
              <a:rPr lang="it-IT" dirty="0"/>
              <a:t>, the Application DBMS and the </a:t>
            </a:r>
            <a:r>
              <a:rPr lang="it-IT" dirty="0" err="1"/>
              <a:t>APIs</a:t>
            </a:r>
            <a:r>
              <a:rPr lang="it-IT" dirty="0"/>
              <a:t> Manager can be </a:t>
            </a:r>
            <a:r>
              <a:rPr lang="it-IT" dirty="0" err="1"/>
              <a:t>developed</a:t>
            </a:r>
            <a:r>
              <a:rPr lang="it-IT" dirty="0"/>
              <a:t> first.</a:t>
            </a:r>
          </a:p>
          <a:p>
            <a:r>
              <a:rPr lang="it-IT" dirty="0"/>
              <a:t>Once the Application DBMS </a:t>
            </a:r>
            <a:r>
              <a:rPr lang="it-IT" dirty="0" err="1"/>
              <a:t>is</a:t>
            </a:r>
            <a:r>
              <a:rPr lang="it-IT" dirty="0"/>
              <a:t> ready, the Data </a:t>
            </a:r>
            <a:r>
              <a:rPr lang="it-IT" dirty="0" err="1"/>
              <a:t>Layer</a:t>
            </a:r>
            <a:r>
              <a:rPr lang="it-IT" dirty="0"/>
              <a:t>, with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necessary</a:t>
            </a:r>
            <a:r>
              <a:rPr lang="it-IT" dirty="0"/>
              <a:t> </a:t>
            </a:r>
            <a:r>
              <a:rPr lang="it-IT" dirty="0" err="1"/>
              <a:t>queries</a:t>
            </a:r>
            <a:r>
              <a:rPr lang="it-IT" dirty="0"/>
              <a:t>, can be </a:t>
            </a:r>
            <a:r>
              <a:rPr lang="it-IT" dirty="0" err="1"/>
              <a:t>developed</a:t>
            </a:r>
            <a:r>
              <a:rPr lang="it-IT" dirty="0"/>
              <a:t>.</a:t>
            </a:r>
          </a:p>
          <a:p>
            <a:r>
              <a:rPr lang="it-IT" dirty="0"/>
              <a:t>At </a:t>
            </a:r>
            <a:r>
              <a:rPr lang="it-IT" dirty="0" err="1"/>
              <a:t>this</a:t>
            </a:r>
            <a:r>
              <a:rPr lang="it-IT" dirty="0"/>
              <a:t> point,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conditions</a:t>
            </a:r>
            <a:r>
              <a:rPr lang="it-IT" dirty="0"/>
              <a:t> for the </a:t>
            </a:r>
            <a:r>
              <a:rPr lang="it-IT" dirty="0" err="1"/>
              <a:t>development</a:t>
            </a:r>
            <a:r>
              <a:rPr lang="it-IT" dirty="0"/>
              <a:t> of the System </a:t>
            </a:r>
            <a:r>
              <a:rPr lang="it-IT" dirty="0" err="1"/>
              <a:t>Main</a:t>
            </a:r>
            <a:r>
              <a:rPr lang="it-IT" dirty="0"/>
              <a:t> Server are </a:t>
            </a:r>
            <a:r>
              <a:rPr lang="it-IT" dirty="0" err="1"/>
              <a:t>satisfied</a:t>
            </a:r>
            <a:r>
              <a:rPr lang="it-IT" dirty="0"/>
              <a:t>, so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various</a:t>
            </a:r>
            <a:r>
              <a:rPr lang="it-IT" dirty="0"/>
              <a:t> </a:t>
            </a:r>
            <a:r>
              <a:rPr lang="it-IT" dirty="0" err="1"/>
              <a:t>components</a:t>
            </a:r>
            <a:r>
              <a:rPr lang="it-IT" dirty="0"/>
              <a:t> can </a:t>
            </a:r>
            <a:r>
              <a:rPr lang="it-IT" dirty="0" err="1"/>
              <a:t>enter</a:t>
            </a:r>
            <a:r>
              <a:rPr lang="it-IT" dirty="0"/>
              <a:t> </a:t>
            </a:r>
            <a:r>
              <a:rPr lang="it-IT" dirty="0" err="1"/>
              <a:t>development</a:t>
            </a:r>
            <a:r>
              <a:rPr lang="it-IT" dirty="0"/>
              <a:t> </a:t>
            </a:r>
            <a:r>
              <a:rPr lang="it-IT" dirty="0" err="1"/>
              <a:t>phase</a:t>
            </a:r>
            <a:r>
              <a:rPr lang="it-IT" dirty="0"/>
              <a:t>.</a:t>
            </a:r>
          </a:p>
          <a:p>
            <a:r>
              <a:rPr lang="it-IT" dirty="0" err="1"/>
              <a:t>When</a:t>
            </a:r>
            <a:r>
              <a:rPr lang="it-IT" dirty="0"/>
              <a:t> the Presentation </a:t>
            </a:r>
            <a:r>
              <a:rPr lang="it-IT" dirty="0" err="1"/>
              <a:t>Layer</a:t>
            </a:r>
            <a:r>
              <a:rPr lang="it-IT" dirty="0"/>
              <a:t> Unit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working</a:t>
            </a:r>
            <a:r>
              <a:rPr lang="it-IT" dirty="0"/>
              <a:t>, the mobile and desktop </a:t>
            </a:r>
            <a:r>
              <a:rPr lang="it-IT" dirty="0" err="1"/>
              <a:t>application</a:t>
            </a:r>
            <a:r>
              <a:rPr lang="it-IT" dirty="0"/>
              <a:t> can </a:t>
            </a:r>
            <a:r>
              <a:rPr lang="it-IT" dirty="0" err="1"/>
              <a:t>finally</a:t>
            </a:r>
            <a:r>
              <a:rPr lang="it-IT" dirty="0"/>
              <a:t> be </a:t>
            </a:r>
            <a:r>
              <a:rPr lang="it-IT" dirty="0" err="1"/>
              <a:t>developed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6002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D200CC-DF45-413C-8C8F-94634E8B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09897"/>
          </a:xfrm>
        </p:spPr>
        <p:txBody>
          <a:bodyPr/>
          <a:lstStyle/>
          <a:p>
            <a:r>
              <a:rPr lang="it-IT" dirty="0"/>
              <a:t>Integration &amp; Test Plan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43CF6FA-AACD-4B9B-AD4C-592D1A0D7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Immediate </a:t>
            </a:r>
            <a:r>
              <a:rPr lang="it-IT" dirty="0" err="1"/>
              <a:t>testing</a:t>
            </a:r>
            <a:r>
              <a:rPr lang="it-IT" dirty="0"/>
              <a:t> of Data </a:t>
            </a:r>
            <a:r>
              <a:rPr lang="it-IT" dirty="0" err="1"/>
              <a:t>Layer</a:t>
            </a:r>
            <a:r>
              <a:rPr lang="it-IT" dirty="0"/>
              <a:t> and DBMS </a:t>
            </a:r>
            <a:r>
              <a:rPr lang="it-IT" dirty="0" err="1"/>
              <a:t>after</a:t>
            </a:r>
            <a:r>
              <a:rPr lang="it-IT" dirty="0"/>
              <a:t> </a:t>
            </a:r>
            <a:r>
              <a:rPr lang="it-IT" dirty="0" err="1"/>
              <a:t>completion</a:t>
            </a:r>
            <a:r>
              <a:rPr lang="it-IT" dirty="0"/>
              <a:t>, to make </a:t>
            </a:r>
            <a:r>
              <a:rPr lang="it-IT" dirty="0" err="1"/>
              <a:t>sure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queries</a:t>
            </a:r>
            <a:r>
              <a:rPr lang="it-IT" dirty="0"/>
              <a:t> on the Database are </a:t>
            </a:r>
            <a:r>
              <a:rPr lang="it-IT" dirty="0" err="1"/>
              <a:t>correctly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. </a:t>
            </a:r>
          </a:p>
          <a:p>
            <a:r>
              <a:rPr lang="it-IT" dirty="0" err="1"/>
              <a:t>Concurrently</a:t>
            </a:r>
            <a:r>
              <a:rPr lang="it-IT" dirty="0"/>
              <a:t>, the </a:t>
            </a:r>
            <a:r>
              <a:rPr lang="it-IT" dirty="0" err="1"/>
              <a:t>testing</a:t>
            </a:r>
            <a:r>
              <a:rPr lang="it-IT" dirty="0"/>
              <a:t> of the </a:t>
            </a:r>
            <a:r>
              <a:rPr lang="it-IT" dirty="0" err="1"/>
              <a:t>APIs</a:t>
            </a:r>
            <a:r>
              <a:rPr lang="it-IT" dirty="0"/>
              <a:t> Manager can be </a:t>
            </a:r>
            <a:r>
              <a:rPr lang="it-IT" dirty="0" err="1"/>
              <a:t>carried</a:t>
            </a:r>
            <a:r>
              <a:rPr lang="it-IT" dirty="0"/>
              <a:t> out, </a:t>
            </a:r>
            <a:r>
              <a:rPr lang="it-IT" dirty="0" err="1"/>
              <a:t>provided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Third Party Systems are </a:t>
            </a:r>
            <a:r>
              <a:rPr lang="it-IT" dirty="0" err="1"/>
              <a:t>correctly</a:t>
            </a:r>
            <a:r>
              <a:rPr lang="it-IT" dirty="0"/>
              <a:t> </a:t>
            </a:r>
            <a:r>
              <a:rPr lang="it-IT" dirty="0" err="1"/>
              <a:t>working</a:t>
            </a:r>
            <a:r>
              <a:rPr lang="it-IT" dirty="0"/>
              <a:t>, to </a:t>
            </a:r>
            <a:r>
              <a:rPr lang="it-IT" dirty="0" err="1"/>
              <a:t>ensure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data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properly</a:t>
            </a:r>
            <a:r>
              <a:rPr lang="it-IT" dirty="0"/>
              <a:t> </a:t>
            </a:r>
            <a:r>
              <a:rPr lang="it-IT" dirty="0" err="1"/>
              <a:t>extracted</a:t>
            </a:r>
            <a:r>
              <a:rPr lang="it-IT" dirty="0"/>
              <a:t>.</a:t>
            </a:r>
          </a:p>
          <a:p>
            <a:r>
              <a:rPr lang="it-IT" dirty="0"/>
              <a:t>At </a:t>
            </a:r>
            <a:r>
              <a:rPr lang="it-IT" dirty="0" err="1"/>
              <a:t>this</a:t>
            </a:r>
            <a:r>
              <a:rPr lang="it-IT" dirty="0"/>
              <a:t> point, </a:t>
            </a:r>
            <a:r>
              <a:rPr lang="it-IT" dirty="0" err="1"/>
              <a:t>relying</a:t>
            </a:r>
            <a:r>
              <a:rPr lang="it-IT" dirty="0"/>
              <a:t> on the </a:t>
            </a:r>
            <a:r>
              <a:rPr lang="it-IT" dirty="0" err="1"/>
              <a:t>correctness</a:t>
            </a:r>
            <a:r>
              <a:rPr lang="it-IT" dirty="0"/>
              <a:t> of the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tested</a:t>
            </a:r>
            <a:r>
              <a:rPr lang="it-IT" dirty="0"/>
              <a:t> </a:t>
            </a:r>
            <a:r>
              <a:rPr lang="it-IT" dirty="0" err="1"/>
              <a:t>components</a:t>
            </a:r>
            <a:r>
              <a:rPr lang="it-IT" dirty="0"/>
              <a:t>, the System </a:t>
            </a:r>
            <a:r>
              <a:rPr lang="it-IT" dirty="0" err="1"/>
              <a:t>Main</a:t>
            </a:r>
            <a:r>
              <a:rPr lang="it-IT" dirty="0"/>
              <a:t> Server can be </a:t>
            </a:r>
            <a:r>
              <a:rPr lang="it-IT" dirty="0" err="1"/>
              <a:t>integrated</a:t>
            </a:r>
            <a:r>
              <a:rPr lang="it-IT" dirty="0"/>
              <a:t> with </a:t>
            </a:r>
            <a:r>
              <a:rPr lang="it-IT" dirty="0" err="1"/>
              <a:t>them</a:t>
            </a:r>
            <a:r>
              <a:rPr lang="it-IT" dirty="0"/>
              <a:t> from the </a:t>
            </a:r>
            <a:r>
              <a:rPr lang="it-IT" dirty="0" err="1"/>
              <a:t>beginning</a:t>
            </a:r>
            <a:r>
              <a:rPr lang="it-IT" dirty="0"/>
              <a:t>. At the end of the </a:t>
            </a:r>
            <a:r>
              <a:rPr lang="it-IT" dirty="0" err="1"/>
              <a:t>development</a:t>
            </a:r>
            <a:r>
              <a:rPr lang="it-IT" dirty="0"/>
              <a:t> </a:t>
            </a:r>
            <a:r>
              <a:rPr lang="it-IT" dirty="0" err="1"/>
              <a:t>phase</a:t>
            </a:r>
            <a:r>
              <a:rPr lang="it-IT" dirty="0"/>
              <a:t>,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functionalities</a:t>
            </a:r>
            <a:r>
              <a:rPr lang="it-IT" dirty="0"/>
              <a:t> must be </a:t>
            </a:r>
            <a:r>
              <a:rPr lang="it-IT" dirty="0" err="1"/>
              <a:t>tested</a:t>
            </a:r>
            <a:r>
              <a:rPr lang="it-IT" dirty="0"/>
              <a:t> </a:t>
            </a:r>
            <a:r>
              <a:rPr lang="it-IT" dirty="0" err="1"/>
              <a:t>completely</a:t>
            </a:r>
            <a:r>
              <a:rPr lang="it-IT" dirty="0"/>
              <a:t>.</a:t>
            </a:r>
          </a:p>
          <a:p>
            <a:r>
              <a:rPr lang="it-IT" dirty="0" err="1"/>
              <a:t>Following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principle</a:t>
            </a:r>
            <a:r>
              <a:rPr lang="it-IT" dirty="0"/>
              <a:t>, the Presentation </a:t>
            </a:r>
            <a:r>
              <a:rPr lang="it-IT" dirty="0" err="1"/>
              <a:t>Layer</a:t>
            </a:r>
            <a:r>
              <a:rPr lang="it-IT" dirty="0"/>
              <a:t> can be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integrated</a:t>
            </a:r>
            <a:r>
              <a:rPr lang="it-IT" dirty="0"/>
              <a:t> and </a:t>
            </a:r>
            <a:r>
              <a:rPr lang="it-IT" dirty="0" err="1"/>
              <a:t>tested</a:t>
            </a:r>
            <a:r>
              <a:rPr lang="it-IT" dirty="0"/>
              <a:t>.</a:t>
            </a:r>
          </a:p>
          <a:p>
            <a:r>
              <a:rPr lang="it-IT" dirty="0" err="1"/>
              <a:t>Finally</a:t>
            </a:r>
            <a:r>
              <a:rPr lang="it-IT" dirty="0"/>
              <a:t>, </a:t>
            </a:r>
            <a:r>
              <a:rPr lang="it-IT" dirty="0" err="1"/>
              <a:t>after</a:t>
            </a:r>
            <a:r>
              <a:rPr lang="it-IT" dirty="0"/>
              <a:t> the </a:t>
            </a:r>
            <a:r>
              <a:rPr lang="it-IT" dirty="0" err="1"/>
              <a:t>development</a:t>
            </a:r>
            <a:r>
              <a:rPr lang="it-IT" dirty="0"/>
              <a:t> of the Mobile and Desktop Applications, the </a:t>
            </a:r>
            <a:r>
              <a:rPr lang="it-IT" dirty="0" err="1"/>
              <a:t>integration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immediate and </a:t>
            </a:r>
            <a:r>
              <a:rPr lang="it-IT" dirty="0" err="1"/>
              <a:t>testing</a:t>
            </a:r>
            <a:r>
              <a:rPr lang="it-IT" dirty="0"/>
              <a:t> can </a:t>
            </a:r>
            <a:r>
              <a:rPr lang="it-IT" dirty="0" err="1"/>
              <a:t>guarantee</a:t>
            </a:r>
            <a:r>
              <a:rPr lang="it-IT" dirty="0"/>
              <a:t> the complete and </a:t>
            </a:r>
            <a:r>
              <a:rPr lang="it-IT" dirty="0" err="1"/>
              <a:t>correct</a:t>
            </a:r>
            <a:r>
              <a:rPr lang="it-IT" dirty="0"/>
              <a:t> </a:t>
            </a:r>
            <a:r>
              <a:rPr lang="it-IT" dirty="0" err="1"/>
              <a:t>functioning</a:t>
            </a:r>
            <a:r>
              <a:rPr lang="it-IT" dirty="0"/>
              <a:t> of the system. </a:t>
            </a:r>
          </a:p>
        </p:txBody>
      </p:sp>
    </p:spTree>
    <p:extLst>
      <p:ext uri="{BB962C8B-B14F-4D97-AF65-F5344CB8AC3E}">
        <p14:creationId xmlns:p14="http://schemas.microsoft.com/office/powerpoint/2010/main" val="2225078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0D6376-8FCE-4E56-B7B7-0CC01F450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2324795"/>
            <a:ext cx="9418320" cy="2048069"/>
          </a:xfrm>
        </p:spPr>
        <p:txBody>
          <a:bodyPr/>
          <a:lstStyle/>
          <a:p>
            <a:pPr algn="ctr"/>
            <a:r>
              <a:rPr lang="it-IT" dirty="0" err="1"/>
              <a:t>Thanks</a:t>
            </a:r>
            <a:r>
              <a:rPr lang="it-IT" dirty="0"/>
              <a:t> for the </a:t>
            </a:r>
            <a:r>
              <a:rPr lang="it-IT" dirty="0" err="1"/>
              <a:t>attention</a:t>
            </a:r>
            <a:r>
              <a:rPr lang="it-IT" dirty="0"/>
              <a:t>! </a:t>
            </a:r>
            <a:r>
              <a:rPr lang="it-IT" dirty="0">
                <a:sym typeface="Wingdings" panose="05000000000000000000" pitchFamily="2" charset="2"/>
              </a:rPr>
              <a:t>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173BE38-9262-4109-8D9A-000B9AB2D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6074228"/>
            <a:ext cx="9418320" cy="418011"/>
          </a:xfrm>
        </p:spPr>
        <p:txBody>
          <a:bodyPr>
            <a:norm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450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D200CC-DF45-413C-8C8F-94634E8B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09897"/>
          </a:xfrm>
        </p:spPr>
        <p:txBody>
          <a:bodyPr/>
          <a:lstStyle/>
          <a:p>
            <a:r>
              <a:rPr lang="it-IT" dirty="0" err="1"/>
              <a:t>Main</a:t>
            </a:r>
            <a:r>
              <a:rPr lang="it-IT" dirty="0"/>
              <a:t> Architecture Components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542E7B0-E619-4EF8-A2A7-A1973C604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361872"/>
            <a:ext cx="8075301" cy="4905815"/>
          </a:xfrm>
        </p:spPr>
      </p:pic>
    </p:spTree>
    <p:extLst>
      <p:ext uri="{BB962C8B-B14F-4D97-AF65-F5344CB8AC3E}">
        <p14:creationId xmlns:p14="http://schemas.microsoft.com/office/powerpoint/2010/main" val="121037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D200CC-DF45-413C-8C8F-94634E8B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09897"/>
          </a:xfrm>
        </p:spPr>
        <p:txBody>
          <a:bodyPr/>
          <a:lstStyle/>
          <a:p>
            <a:r>
              <a:rPr lang="it-IT" dirty="0"/>
              <a:t>System </a:t>
            </a:r>
            <a:r>
              <a:rPr lang="it-IT" dirty="0" err="1"/>
              <a:t>Main</a:t>
            </a:r>
            <a:r>
              <a:rPr lang="it-IT" dirty="0"/>
              <a:t> Server: </a:t>
            </a:r>
            <a:r>
              <a:rPr lang="it-IT" dirty="0" err="1"/>
              <a:t>Detailed</a:t>
            </a:r>
            <a:r>
              <a:rPr lang="it-IT" dirty="0"/>
              <a:t> </a:t>
            </a:r>
            <a:r>
              <a:rPr lang="it-IT" dirty="0" err="1"/>
              <a:t>View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542E7B0-E619-4EF8-A2A7-A1973C604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889" y="1361872"/>
            <a:ext cx="7543267" cy="4905815"/>
          </a:xfrm>
        </p:spPr>
      </p:pic>
    </p:spTree>
    <p:extLst>
      <p:ext uri="{BB962C8B-B14F-4D97-AF65-F5344CB8AC3E}">
        <p14:creationId xmlns:p14="http://schemas.microsoft.com/office/powerpoint/2010/main" val="187482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D200CC-DF45-413C-8C8F-94634E8B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09897"/>
          </a:xfrm>
        </p:spPr>
        <p:txBody>
          <a:bodyPr/>
          <a:lstStyle/>
          <a:p>
            <a:r>
              <a:rPr lang="it-IT" dirty="0"/>
              <a:t>Three-Tiers/</a:t>
            </a:r>
            <a:r>
              <a:rPr lang="it-IT" dirty="0" err="1"/>
              <a:t>Layers</a:t>
            </a:r>
            <a:r>
              <a:rPr lang="it-IT" dirty="0"/>
              <a:t> Architecture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43CF6FA-AACD-4B9B-AD4C-592D1A0D7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Presentation </a:t>
            </a:r>
            <a:r>
              <a:rPr lang="it-IT" dirty="0" err="1"/>
              <a:t>Layer</a:t>
            </a:r>
            <a:r>
              <a:rPr lang="it-IT" dirty="0"/>
              <a:t>: </a:t>
            </a:r>
            <a:r>
              <a:rPr lang="it-IT" dirty="0" err="1"/>
              <a:t>represented</a:t>
            </a:r>
            <a:r>
              <a:rPr lang="it-IT" dirty="0"/>
              <a:t> by the mobile </a:t>
            </a:r>
            <a:r>
              <a:rPr lang="it-IT" dirty="0" err="1"/>
              <a:t>application</a:t>
            </a:r>
            <a:r>
              <a:rPr lang="it-IT" dirty="0"/>
              <a:t>, the desktop </a:t>
            </a:r>
            <a:r>
              <a:rPr lang="it-IT" dirty="0" err="1"/>
              <a:t>application</a:t>
            </a:r>
            <a:r>
              <a:rPr lang="it-IT" dirty="0"/>
              <a:t> and the web server,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allow</a:t>
            </a:r>
            <a:r>
              <a:rPr lang="it-IT" dirty="0"/>
              <a:t> the user to display the information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provide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with and to </a:t>
            </a:r>
            <a:r>
              <a:rPr lang="it-IT" dirty="0" err="1"/>
              <a:t>organize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.</a:t>
            </a:r>
          </a:p>
          <a:p>
            <a:r>
              <a:rPr lang="it-IT" dirty="0"/>
              <a:t>Application </a:t>
            </a:r>
            <a:r>
              <a:rPr lang="it-IT" dirty="0" err="1"/>
              <a:t>Layer</a:t>
            </a:r>
            <a:r>
              <a:rPr lang="it-IT" dirty="0"/>
              <a:t>: </a:t>
            </a:r>
            <a:r>
              <a:rPr lang="it-IT" dirty="0" err="1"/>
              <a:t>represented</a:t>
            </a:r>
            <a:r>
              <a:rPr lang="it-IT" dirty="0"/>
              <a:t> by the System </a:t>
            </a:r>
            <a:r>
              <a:rPr lang="it-IT" dirty="0" err="1"/>
              <a:t>Main</a:t>
            </a:r>
            <a:r>
              <a:rPr lang="it-IT" dirty="0"/>
              <a:t> Server,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carries</a:t>
            </a:r>
            <a:r>
              <a:rPr lang="it-IT" dirty="0"/>
              <a:t> out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computation</a:t>
            </a:r>
            <a:r>
              <a:rPr lang="it-IT" dirty="0"/>
              <a:t> </a:t>
            </a:r>
            <a:r>
              <a:rPr lang="it-IT" dirty="0" err="1"/>
              <a:t>required</a:t>
            </a:r>
            <a:r>
              <a:rPr lang="it-IT" dirty="0"/>
              <a:t> to </a:t>
            </a:r>
            <a:r>
              <a:rPr lang="it-IT" dirty="0" err="1"/>
              <a:t>provide</a:t>
            </a:r>
            <a:r>
              <a:rPr lang="it-IT" dirty="0"/>
              <a:t> the user with best </a:t>
            </a:r>
            <a:r>
              <a:rPr lang="it-IT" dirty="0" err="1"/>
              <a:t>travel</a:t>
            </a:r>
            <a:r>
              <a:rPr lang="it-IT" dirty="0"/>
              <a:t> </a:t>
            </a:r>
            <a:r>
              <a:rPr lang="it-IT" dirty="0" err="1"/>
              <a:t>plans</a:t>
            </a:r>
            <a:r>
              <a:rPr lang="it-IT" dirty="0"/>
              <a:t>, </a:t>
            </a:r>
            <a:r>
              <a:rPr lang="it-IT" dirty="0" err="1"/>
              <a:t>notifications</a:t>
            </a:r>
            <a:r>
              <a:rPr lang="it-IT" dirty="0"/>
              <a:t> and </a:t>
            </a:r>
            <a:r>
              <a:rPr lang="it-IT" dirty="0" err="1"/>
              <a:t>warnings</a:t>
            </a:r>
            <a:r>
              <a:rPr lang="it-IT" dirty="0"/>
              <a:t>.</a:t>
            </a:r>
          </a:p>
          <a:p>
            <a:r>
              <a:rPr lang="it-IT" dirty="0"/>
              <a:t>Data </a:t>
            </a:r>
            <a:r>
              <a:rPr lang="it-IT" dirty="0" err="1"/>
              <a:t>Layer</a:t>
            </a:r>
            <a:r>
              <a:rPr lang="it-IT" dirty="0"/>
              <a:t>: </a:t>
            </a:r>
            <a:r>
              <a:rPr lang="it-IT" dirty="0" err="1"/>
              <a:t>represented</a:t>
            </a:r>
            <a:r>
              <a:rPr lang="it-IT" dirty="0"/>
              <a:t> by the </a:t>
            </a:r>
            <a:r>
              <a:rPr lang="it-IT" dirty="0" err="1"/>
              <a:t>omonimous</a:t>
            </a:r>
            <a:r>
              <a:rPr lang="it-IT" dirty="0"/>
              <a:t> component,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queries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System </a:t>
            </a:r>
            <a:r>
              <a:rPr lang="it-IT" dirty="0" err="1"/>
              <a:t>Main</a:t>
            </a:r>
            <a:r>
              <a:rPr lang="it-IT" dirty="0"/>
              <a:t> Server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access the Database.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aforementioned</a:t>
            </a:r>
            <a:r>
              <a:rPr lang="it-IT" dirty="0"/>
              <a:t>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layers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 </a:t>
            </a:r>
            <a:r>
              <a:rPr lang="it-IT" dirty="0" err="1"/>
              <a:t>perfectly</a:t>
            </a:r>
            <a:r>
              <a:rPr lang="it-IT" dirty="0"/>
              <a:t> </a:t>
            </a:r>
            <a:r>
              <a:rPr lang="it-IT" dirty="0" err="1"/>
              <a:t>overlaps</a:t>
            </a:r>
            <a:r>
              <a:rPr lang="it-IT" dirty="0"/>
              <a:t> with a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tiers</a:t>
            </a:r>
            <a:r>
              <a:rPr lang="it-IT" dirty="0"/>
              <a:t> </a:t>
            </a:r>
            <a:r>
              <a:rPr lang="it-IT" dirty="0" err="1"/>
              <a:t>architecture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constitutes</a:t>
            </a:r>
            <a:r>
              <a:rPr lang="it-IT" dirty="0"/>
              <a:t> a </a:t>
            </a:r>
            <a:r>
              <a:rPr lang="it-IT" dirty="0" err="1"/>
              <a:t>good</a:t>
            </a:r>
            <a:r>
              <a:rPr lang="it-IT" dirty="0"/>
              <a:t> compromise </a:t>
            </a:r>
            <a:r>
              <a:rPr lang="it-IT" dirty="0" err="1"/>
              <a:t>between</a:t>
            </a:r>
            <a:r>
              <a:rPr lang="it-IT" dirty="0"/>
              <a:t> security and </a:t>
            </a:r>
            <a:r>
              <a:rPr lang="it-IT" dirty="0" err="1"/>
              <a:t>complexity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501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D200CC-DF45-413C-8C8F-94634E8B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09897"/>
          </a:xfrm>
        </p:spPr>
        <p:txBody>
          <a:bodyPr/>
          <a:lstStyle/>
          <a:p>
            <a:r>
              <a:rPr lang="it-IT" dirty="0"/>
              <a:t>Deployment </a:t>
            </a:r>
            <a:r>
              <a:rPr lang="it-IT" dirty="0" err="1"/>
              <a:t>Diagram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542E7B0-E619-4EF8-A2A7-A1973C604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279" y="1361872"/>
            <a:ext cx="7828382" cy="4905815"/>
          </a:xfrm>
        </p:spPr>
      </p:pic>
    </p:spTree>
    <p:extLst>
      <p:ext uri="{BB962C8B-B14F-4D97-AF65-F5344CB8AC3E}">
        <p14:creationId xmlns:p14="http://schemas.microsoft.com/office/powerpoint/2010/main" val="277360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D200CC-DF45-413C-8C8F-94634E8B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09897"/>
          </a:xfrm>
        </p:spPr>
        <p:txBody>
          <a:bodyPr/>
          <a:lstStyle/>
          <a:p>
            <a:r>
              <a:rPr lang="it-IT" dirty="0"/>
              <a:t>Runtime </a:t>
            </a:r>
            <a:r>
              <a:rPr lang="it-IT" dirty="0" err="1"/>
              <a:t>View</a:t>
            </a:r>
            <a:r>
              <a:rPr lang="it-IT" dirty="0"/>
              <a:t>: DECS </a:t>
            </a:r>
            <a:r>
              <a:rPr lang="it-IT" dirty="0" err="1"/>
              <a:t>Warnings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542E7B0-E619-4EF8-A2A7-A1973C604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41" y="1361872"/>
            <a:ext cx="7845962" cy="4905815"/>
          </a:xfrm>
        </p:spPr>
      </p:pic>
    </p:spTree>
    <p:extLst>
      <p:ext uri="{BB962C8B-B14F-4D97-AF65-F5344CB8AC3E}">
        <p14:creationId xmlns:p14="http://schemas.microsoft.com/office/powerpoint/2010/main" val="172876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D200CC-DF45-413C-8C8F-94634E8B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09897"/>
          </a:xfrm>
        </p:spPr>
        <p:txBody>
          <a:bodyPr>
            <a:normAutofit fontScale="90000"/>
          </a:bodyPr>
          <a:lstStyle/>
          <a:p>
            <a:r>
              <a:rPr lang="it-IT" dirty="0"/>
              <a:t>Runtime </a:t>
            </a:r>
            <a:r>
              <a:rPr lang="it-IT" dirty="0" err="1"/>
              <a:t>View</a:t>
            </a:r>
            <a:r>
              <a:rPr lang="it-IT" dirty="0"/>
              <a:t>: </a:t>
            </a:r>
            <a:r>
              <a:rPr lang="it-IT" dirty="0" err="1"/>
              <a:t>Itinerary</a:t>
            </a:r>
            <a:r>
              <a:rPr lang="it-IT" dirty="0"/>
              <a:t> </a:t>
            </a:r>
            <a:r>
              <a:rPr lang="it-IT" dirty="0" err="1"/>
              <a:t>Computation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542E7B0-E619-4EF8-A2A7-A1973C604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41" y="1432871"/>
            <a:ext cx="7845962" cy="4763816"/>
          </a:xfrm>
        </p:spPr>
      </p:pic>
    </p:spTree>
    <p:extLst>
      <p:ext uri="{BB962C8B-B14F-4D97-AF65-F5344CB8AC3E}">
        <p14:creationId xmlns:p14="http://schemas.microsoft.com/office/powerpoint/2010/main" val="1125635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D200CC-DF45-413C-8C8F-94634E8B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09897"/>
          </a:xfrm>
        </p:spPr>
        <p:txBody>
          <a:bodyPr/>
          <a:lstStyle/>
          <a:p>
            <a:r>
              <a:rPr lang="it-IT" dirty="0"/>
              <a:t>Best Travel Plan </a:t>
            </a:r>
            <a:r>
              <a:rPr lang="it-IT" dirty="0" err="1"/>
              <a:t>Algorithm</a:t>
            </a:r>
            <a:r>
              <a:rPr lang="it-IT" dirty="0"/>
              <a:t> (1)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43CF6FA-AACD-4B9B-AD4C-592D1A0D7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INPUT: A user, a </a:t>
            </a:r>
            <a:r>
              <a:rPr lang="it-IT" dirty="0" err="1"/>
              <a:t>starting</a:t>
            </a:r>
            <a:r>
              <a:rPr lang="it-IT" dirty="0"/>
              <a:t> point and an </a:t>
            </a:r>
            <a:r>
              <a:rPr lang="it-IT" dirty="0" err="1"/>
              <a:t>arrival</a:t>
            </a:r>
            <a:r>
              <a:rPr lang="it-IT" dirty="0"/>
              <a:t> point.</a:t>
            </a:r>
          </a:p>
          <a:p>
            <a:r>
              <a:rPr lang="it-IT" dirty="0"/>
              <a:t>OUTPUT: </a:t>
            </a:r>
            <a:r>
              <a:rPr lang="it-IT" dirty="0" err="1"/>
              <a:t>Either</a:t>
            </a:r>
            <a:r>
              <a:rPr lang="it-IT" dirty="0"/>
              <a:t> the best </a:t>
            </a:r>
            <a:r>
              <a:rPr lang="it-IT" dirty="0" err="1"/>
              <a:t>travel</a:t>
            </a:r>
            <a:r>
              <a:rPr lang="it-IT" dirty="0"/>
              <a:t> option or a list of </a:t>
            </a:r>
            <a:r>
              <a:rPr lang="it-IT" dirty="0" err="1"/>
              <a:t>optimal</a:t>
            </a:r>
            <a:r>
              <a:rPr lang="it-IT" dirty="0"/>
              <a:t> options, </a:t>
            </a:r>
            <a:r>
              <a:rPr lang="it-IT" dirty="0" err="1"/>
              <a:t>computed</a:t>
            </a:r>
            <a:r>
              <a:rPr lang="it-IT" dirty="0"/>
              <a:t> </a:t>
            </a:r>
            <a:r>
              <a:rPr lang="it-IT" dirty="0" err="1"/>
              <a:t>taking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account the user </a:t>
            </a:r>
            <a:r>
              <a:rPr lang="it-IT" dirty="0" err="1"/>
              <a:t>preferences</a:t>
            </a:r>
            <a:r>
              <a:rPr lang="it-IT" dirty="0"/>
              <a:t>.</a:t>
            </a:r>
          </a:p>
          <a:p>
            <a:r>
              <a:rPr lang="it-IT" dirty="0"/>
              <a:t>RELEVANT ASSUMPTIONS: </a:t>
            </a:r>
            <a:r>
              <a:rPr lang="it-IT" dirty="0" err="1"/>
              <a:t>third</a:t>
            </a:r>
            <a:r>
              <a:rPr lang="it-IT" dirty="0"/>
              <a:t> part </a:t>
            </a:r>
            <a:r>
              <a:rPr lang="it-IT" dirty="0" err="1"/>
              <a:t>services</a:t>
            </a:r>
            <a:r>
              <a:rPr lang="it-IT" dirty="0"/>
              <a:t> </a:t>
            </a:r>
            <a:r>
              <a:rPr lang="it-IT" dirty="0" err="1"/>
              <a:t>APIs</a:t>
            </a:r>
            <a:r>
              <a:rPr lang="it-IT" dirty="0"/>
              <a:t> </a:t>
            </a:r>
            <a:r>
              <a:rPr lang="it-IT" dirty="0" err="1"/>
              <a:t>correctly</a:t>
            </a:r>
            <a:r>
              <a:rPr lang="it-IT" dirty="0"/>
              <a:t> </a:t>
            </a:r>
            <a:r>
              <a:rPr lang="it-IT" dirty="0" err="1"/>
              <a:t>functioning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ALGORITHM: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According</a:t>
            </a:r>
            <a:r>
              <a:rPr lang="it-IT" dirty="0"/>
              <a:t> to the </a:t>
            </a:r>
            <a:r>
              <a:rPr lang="it-IT" dirty="0" err="1"/>
              <a:t>user’s</a:t>
            </a:r>
            <a:r>
              <a:rPr lang="it-IT" dirty="0"/>
              <a:t> </a:t>
            </a:r>
            <a:r>
              <a:rPr lang="it-IT" dirty="0" err="1"/>
              <a:t>preferences</a:t>
            </a:r>
            <a:r>
              <a:rPr lang="it-IT" dirty="0"/>
              <a:t> and </a:t>
            </a:r>
            <a:r>
              <a:rPr lang="it-IT" dirty="0" err="1"/>
              <a:t>weather</a:t>
            </a:r>
            <a:r>
              <a:rPr lang="it-IT" dirty="0"/>
              <a:t> </a:t>
            </a:r>
            <a:r>
              <a:rPr lang="it-IT" dirty="0" err="1"/>
              <a:t>forecast</a:t>
            </a:r>
            <a:r>
              <a:rPr lang="it-IT" dirty="0"/>
              <a:t>, </a:t>
            </a:r>
            <a:r>
              <a:rPr lang="it-IT" dirty="0" err="1"/>
              <a:t>build</a:t>
            </a:r>
            <a:r>
              <a:rPr lang="it-IT" dirty="0"/>
              <a:t> a list of the </a:t>
            </a:r>
            <a:r>
              <a:rPr lang="it-IT" dirty="0" err="1"/>
              <a:t>available</a:t>
            </a:r>
            <a:r>
              <a:rPr lang="it-IT" dirty="0"/>
              <a:t> </a:t>
            </a:r>
            <a:r>
              <a:rPr lang="it-IT" dirty="0" err="1"/>
              <a:t>veichles</a:t>
            </a:r>
            <a:r>
              <a:rPr lang="it-IT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vehicle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, compute the </a:t>
            </a:r>
            <a:r>
              <a:rPr lang="it-IT" dirty="0" err="1"/>
              <a:t>travel</a:t>
            </a:r>
            <a:r>
              <a:rPr lang="it-IT" dirty="0"/>
              <a:t> option from </a:t>
            </a:r>
            <a:r>
              <a:rPr lang="it-IT" dirty="0" err="1"/>
              <a:t>starting</a:t>
            </a:r>
            <a:r>
              <a:rPr lang="it-IT" dirty="0"/>
              <a:t> position to </a:t>
            </a:r>
            <a:r>
              <a:rPr lang="it-IT" dirty="0" err="1"/>
              <a:t>ending</a:t>
            </a:r>
            <a:r>
              <a:rPr lang="it-IT" dirty="0"/>
              <a:t> position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vehicle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308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D200CC-DF45-413C-8C8F-94634E8B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09897"/>
          </a:xfrm>
        </p:spPr>
        <p:txBody>
          <a:bodyPr/>
          <a:lstStyle/>
          <a:p>
            <a:r>
              <a:rPr lang="it-IT" dirty="0"/>
              <a:t>Best Travel Plan </a:t>
            </a:r>
            <a:r>
              <a:rPr lang="it-IT" dirty="0" err="1"/>
              <a:t>Algorithm</a:t>
            </a:r>
            <a:r>
              <a:rPr lang="it-IT" dirty="0"/>
              <a:t> (2)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43CF6FA-AACD-4B9B-AD4C-592D1A0D7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it-IT" dirty="0"/>
              <a:t>Eliminate </a:t>
            </a:r>
            <a:r>
              <a:rPr lang="it-IT" dirty="0" err="1"/>
              <a:t>all</a:t>
            </a:r>
            <a:r>
              <a:rPr lang="it-IT" dirty="0"/>
              <a:t> options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satisfy</a:t>
            </a:r>
            <a:r>
              <a:rPr lang="it-IT" dirty="0"/>
              <a:t> </a:t>
            </a:r>
            <a:r>
              <a:rPr lang="it-IT" dirty="0" err="1"/>
              <a:t>modality</a:t>
            </a:r>
            <a:r>
              <a:rPr lang="it-IT" dirty="0"/>
              <a:t> </a:t>
            </a:r>
            <a:r>
              <a:rPr lang="it-IT" dirty="0" err="1"/>
              <a:t>constraints</a:t>
            </a:r>
            <a:r>
              <a:rPr lang="it-IT" dirty="0"/>
              <a:t> or take more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available</a:t>
            </a:r>
            <a:r>
              <a:rPr lang="it-IT" dirty="0"/>
              <a:t> time to </a:t>
            </a:r>
            <a:r>
              <a:rPr lang="it-IT" dirty="0" err="1"/>
              <a:t>reach</a:t>
            </a:r>
            <a:r>
              <a:rPr lang="it-IT" dirty="0"/>
              <a:t> the location.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travel</a:t>
            </a:r>
            <a:r>
              <a:rPr lang="it-IT" dirty="0"/>
              <a:t> options </a:t>
            </a:r>
            <a:r>
              <a:rPr lang="it-IT" dirty="0" err="1"/>
              <a:t>remaining</a:t>
            </a:r>
            <a:r>
              <a:rPr lang="it-IT" dirty="0"/>
              <a:t>,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shown</a:t>
            </a:r>
            <a:r>
              <a:rPr lang="it-IT" dirty="0"/>
              <a:t> to the user </a:t>
            </a:r>
            <a:r>
              <a:rPr lang="it-IT" dirty="0" err="1"/>
              <a:t>ordered</a:t>
            </a:r>
            <a:r>
              <a:rPr lang="it-IT" dirty="0"/>
              <a:t> </a:t>
            </a:r>
            <a:r>
              <a:rPr lang="it-IT" dirty="0" err="1"/>
              <a:t>accordingly</a:t>
            </a:r>
            <a:r>
              <a:rPr lang="it-IT" dirty="0"/>
              <a:t> to </a:t>
            </a:r>
            <a:r>
              <a:rPr lang="it-IT" dirty="0" err="1"/>
              <a:t>his</a:t>
            </a:r>
            <a:r>
              <a:rPr lang="it-IT" dirty="0"/>
              <a:t> </a:t>
            </a:r>
            <a:r>
              <a:rPr lang="it-IT" dirty="0" err="1"/>
              <a:t>preferences</a:t>
            </a:r>
            <a:r>
              <a:rPr lang="it-IT" dirty="0"/>
              <a:t>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isn’t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travel</a:t>
            </a:r>
            <a:r>
              <a:rPr lang="it-IT" dirty="0"/>
              <a:t> option </a:t>
            </a:r>
            <a:r>
              <a:rPr lang="it-IT" dirty="0" err="1"/>
              <a:t>remaining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the user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warned</a:t>
            </a:r>
            <a:r>
              <a:rPr lang="it-IT" dirty="0"/>
              <a:t> of the situation and </a:t>
            </a:r>
            <a:r>
              <a:rPr lang="it-IT" dirty="0" err="1"/>
              <a:t>shown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travel</a:t>
            </a:r>
            <a:r>
              <a:rPr lang="it-IT" dirty="0"/>
              <a:t> options </a:t>
            </a:r>
            <a:r>
              <a:rPr lang="it-IT" dirty="0" err="1"/>
              <a:t>computed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filtering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according</a:t>
            </a:r>
            <a:r>
              <a:rPr lang="it-IT" dirty="0"/>
              <a:t> to the </a:t>
            </a:r>
            <a:r>
              <a:rPr lang="it-IT" dirty="0" err="1"/>
              <a:t>constraint</a:t>
            </a:r>
            <a:r>
              <a:rPr lang="it-IT" dirty="0"/>
              <a:t>.</a:t>
            </a:r>
          </a:p>
          <a:p>
            <a:pPr marL="342900" indent="-342900">
              <a:buFont typeface="+mj-lt"/>
              <a:buAutoNum type="arabicPeriod" startAt="3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166268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Visualizzazione</Template>
  <TotalTime>149</TotalTime>
  <Words>558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Century Schoolbook</vt:lpstr>
      <vt:lpstr>Wingdings</vt:lpstr>
      <vt:lpstr>Wingdings 2</vt:lpstr>
      <vt:lpstr>View</vt:lpstr>
      <vt:lpstr>Design Document Review</vt:lpstr>
      <vt:lpstr>Main Architecture Components</vt:lpstr>
      <vt:lpstr>System Main Server: Detailed View</vt:lpstr>
      <vt:lpstr>Three-Tiers/Layers Architecture</vt:lpstr>
      <vt:lpstr>Deployment Diagram</vt:lpstr>
      <vt:lpstr>Runtime View: DECS Warnings</vt:lpstr>
      <vt:lpstr>Runtime View: Itinerary Computation</vt:lpstr>
      <vt:lpstr>Best Travel Plan Algorithm (1)</vt:lpstr>
      <vt:lpstr>Best Travel Plan Algorithm (2)</vt:lpstr>
      <vt:lpstr>Implementation Plan</vt:lpstr>
      <vt:lpstr>Integration &amp; Test Plan</vt:lpstr>
      <vt:lpstr>Thanks for the attention!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Document Review</dc:title>
  <dc:creator>Emilio Capo</dc:creator>
  <cp:lastModifiedBy>Emilio Capo</cp:lastModifiedBy>
  <cp:revision>21</cp:revision>
  <dcterms:created xsi:type="dcterms:W3CDTF">2017-11-26T17:54:11Z</dcterms:created>
  <dcterms:modified xsi:type="dcterms:W3CDTF">2017-11-28T11:56:55Z</dcterms:modified>
</cp:coreProperties>
</file>