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, Matteo (Nokia - GB/Cambridge)" userId="574b3665-1a96-485d-84f8-28617e95f6e7" providerId="ADAL" clId="{3B45CB2E-9BCE-4654-869D-6914FF7B0D4A}"/>
    <pc:docChg chg="custSel addSld delSld modSld sldOrd">
      <pc:chgData name="Bruna, Matteo (Nokia - GB/Cambridge)" userId="574b3665-1a96-485d-84f8-28617e95f6e7" providerId="ADAL" clId="{3B45CB2E-9BCE-4654-869D-6914FF7B0D4A}" dt="2018-11-11T09:08:49.961" v="893" actId="14100"/>
      <pc:docMkLst>
        <pc:docMk/>
      </pc:docMkLst>
      <pc:sldChg chg="addSp delSp modSp add ord">
        <pc:chgData name="Bruna, Matteo (Nokia - GB/Cambridge)" userId="574b3665-1a96-485d-84f8-28617e95f6e7" providerId="ADAL" clId="{3B45CB2E-9BCE-4654-869D-6914FF7B0D4A}" dt="2018-11-11T09:06:41.362" v="823" actId="20577"/>
        <pc:sldMkLst>
          <pc:docMk/>
          <pc:sldMk cId="4185171020" sldId="256"/>
        </pc:sldMkLst>
        <pc:spChg chg="del">
          <ac:chgData name="Bruna, Matteo (Nokia - GB/Cambridge)" userId="574b3665-1a96-485d-84f8-28617e95f6e7" providerId="ADAL" clId="{3B45CB2E-9BCE-4654-869D-6914FF7B0D4A}" dt="2018-11-04T21:44:11.797" v="4" actId="478"/>
          <ac:spMkLst>
            <pc:docMk/>
            <pc:sldMk cId="4185171020" sldId="256"/>
            <ac:spMk id="2" creationId="{DA44376C-ACC4-4577-83E3-32AF046F4C3B}"/>
          </ac:spMkLst>
        </pc:spChg>
        <pc:spChg chg="del">
          <ac:chgData name="Bruna, Matteo (Nokia - GB/Cambridge)" userId="574b3665-1a96-485d-84f8-28617e95f6e7" providerId="ADAL" clId="{3B45CB2E-9BCE-4654-869D-6914FF7B0D4A}" dt="2018-11-04T21:36:53.230" v="1" actId="478"/>
          <ac:spMkLst>
            <pc:docMk/>
            <pc:sldMk cId="4185171020" sldId="256"/>
            <ac:spMk id="3" creationId="{3314D7F3-8784-4C89-AAF9-6E8AFD43D148}"/>
          </ac:spMkLst>
        </pc:spChg>
        <pc:spChg chg="add mod">
          <ac:chgData name="Bruna, Matteo (Nokia - GB/Cambridge)" userId="574b3665-1a96-485d-84f8-28617e95f6e7" providerId="ADAL" clId="{3B45CB2E-9BCE-4654-869D-6914FF7B0D4A}" dt="2018-11-04T21:55:06.203" v="177" actId="1076"/>
          <ac:spMkLst>
            <pc:docMk/>
            <pc:sldMk cId="4185171020" sldId="256"/>
            <ac:spMk id="5" creationId="{1F84ECE7-56B7-4F4A-813F-41C03C1111E1}"/>
          </ac:spMkLst>
        </pc:spChg>
        <pc:spChg chg="add del mod">
          <ac:chgData name="Bruna, Matteo (Nokia - GB/Cambridge)" userId="574b3665-1a96-485d-84f8-28617e95f6e7" providerId="ADAL" clId="{3B45CB2E-9BCE-4654-869D-6914FF7B0D4A}" dt="2018-11-04T21:46:38.203" v="21" actId="478"/>
          <ac:spMkLst>
            <pc:docMk/>
            <pc:sldMk cId="4185171020" sldId="256"/>
            <ac:spMk id="6" creationId="{8D52B1F2-01B7-4B75-A9C6-28ED290D9B57}"/>
          </ac:spMkLst>
        </pc:spChg>
        <pc:spChg chg="add mod">
          <ac:chgData name="Bruna, Matteo (Nokia - GB/Cambridge)" userId="574b3665-1a96-485d-84f8-28617e95f6e7" providerId="ADAL" clId="{3B45CB2E-9BCE-4654-869D-6914FF7B0D4A}" dt="2018-11-04T21:55:06.203" v="177" actId="1076"/>
          <ac:spMkLst>
            <pc:docMk/>
            <pc:sldMk cId="4185171020" sldId="256"/>
            <ac:spMk id="7" creationId="{9F708C4E-1F29-4560-8AFC-7FC3073D60DB}"/>
          </ac:spMkLst>
        </pc:spChg>
        <pc:spChg chg="add del mod">
          <ac:chgData name="Bruna, Matteo (Nokia - GB/Cambridge)" userId="574b3665-1a96-485d-84f8-28617e95f6e7" providerId="ADAL" clId="{3B45CB2E-9BCE-4654-869D-6914FF7B0D4A}" dt="2018-11-04T21:47:22.424" v="47" actId="478"/>
          <ac:spMkLst>
            <pc:docMk/>
            <pc:sldMk cId="4185171020" sldId="256"/>
            <ac:spMk id="8" creationId="{C9AF863C-7A37-470F-B6AF-732F0CAC45BF}"/>
          </ac:spMkLst>
        </pc:spChg>
        <pc:spChg chg="add del mod">
          <ac:chgData name="Bruna, Matteo (Nokia - GB/Cambridge)" userId="574b3665-1a96-485d-84f8-28617e95f6e7" providerId="ADAL" clId="{3B45CB2E-9BCE-4654-869D-6914FF7B0D4A}" dt="2018-11-04T21:47:24.389" v="49" actId="478"/>
          <ac:spMkLst>
            <pc:docMk/>
            <pc:sldMk cId="4185171020" sldId="256"/>
            <ac:spMk id="9" creationId="{E2455E1B-5D83-4B14-B00E-353709251B95}"/>
          </ac:spMkLst>
        </pc:spChg>
        <pc:spChg chg="add del mod">
          <ac:chgData name="Bruna, Matteo (Nokia - GB/Cambridge)" userId="574b3665-1a96-485d-84f8-28617e95f6e7" providerId="ADAL" clId="{3B45CB2E-9BCE-4654-869D-6914FF7B0D4A}" dt="2018-11-04T21:47:38.770" v="52" actId="478"/>
          <ac:spMkLst>
            <pc:docMk/>
            <pc:sldMk cId="4185171020" sldId="256"/>
            <ac:spMk id="10" creationId="{473B0076-EE3A-4247-8878-737123F4F649}"/>
          </ac:spMkLst>
        </pc:spChg>
        <pc:spChg chg="add del mod">
          <ac:chgData name="Bruna, Matteo (Nokia - GB/Cambridge)" userId="574b3665-1a96-485d-84f8-28617e95f6e7" providerId="ADAL" clId="{3B45CB2E-9BCE-4654-869D-6914FF7B0D4A}" dt="2018-11-04T21:47:26.972" v="50" actId="478"/>
          <ac:spMkLst>
            <pc:docMk/>
            <pc:sldMk cId="4185171020" sldId="256"/>
            <ac:spMk id="11" creationId="{1F90E0C8-5BEC-44D0-86A2-3AF6767B27AD}"/>
          </ac:spMkLst>
        </pc:spChg>
        <pc:spChg chg="add mod">
          <ac:chgData name="Bruna, Matteo (Nokia - GB/Cambridge)" userId="574b3665-1a96-485d-84f8-28617e95f6e7" providerId="ADAL" clId="{3B45CB2E-9BCE-4654-869D-6914FF7B0D4A}" dt="2018-11-04T21:55:06.203" v="177" actId="1076"/>
          <ac:spMkLst>
            <pc:docMk/>
            <pc:sldMk cId="4185171020" sldId="256"/>
            <ac:spMk id="12" creationId="{2B1F8D9E-A29A-4D29-A056-5261961FFE39}"/>
          </ac:spMkLst>
        </pc:spChg>
        <pc:spChg chg="add del mod">
          <ac:chgData name="Bruna, Matteo (Nokia - GB/Cambridge)" userId="574b3665-1a96-485d-84f8-28617e95f6e7" providerId="ADAL" clId="{3B45CB2E-9BCE-4654-869D-6914FF7B0D4A}" dt="2018-11-04T21:47:55.439" v="55" actId="478"/>
          <ac:spMkLst>
            <pc:docMk/>
            <pc:sldMk cId="4185171020" sldId="256"/>
            <ac:spMk id="13" creationId="{EB287619-5646-44EE-86A0-E5C97515EA5B}"/>
          </ac:spMkLst>
        </pc:spChg>
        <pc:spChg chg="add del mod">
          <ac:chgData name="Bruna, Matteo (Nokia - GB/Cambridge)" userId="574b3665-1a96-485d-84f8-28617e95f6e7" providerId="ADAL" clId="{3B45CB2E-9BCE-4654-869D-6914FF7B0D4A}" dt="2018-11-04T21:51:53.936" v="97" actId="478"/>
          <ac:spMkLst>
            <pc:docMk/>
            <pc:sldMk cId="4185171020" sldId="256"/>
            <ac:spMk id="14" creationId="{64A86AC8-D2AF-4D10-B44C-1CEA8D367793}"/>
          </ac:spMkLst>
        </pc:spChg>
        <pc:spChg chg="add del mod">
          <ac:chgData name="Bruna, Matteo (Nokia - GB/Cambridge)" userId="574b3665-1a96-485d-84f8-28617e95f6e7" providerId="ADAL" clId="{3B45CB2E-9BCE-4654-869D-6914FF7B0D4A}" dt="2018-11-04T21:46:25.994" v="19" actId="478"/>
          <ac:spMkLst>
            <pc:docMk/>
            <pc:sldMk cId="4185171020" sldId="256"/>
            <ac:spMk id="15" creationId="{509E0A43-38A4-4E96-B1D6-9FAE1AEAF79D}"/>
          </ac:spMkLst>
        </pc:spChg>
        <pc:spChg chg="add mod">
          <ac:chgData name="Bruna, Matteo (Nokia - GB/Cambridge)" userId="574b3665-1a96-485d-84f8-28617e95f6e7" providerId="ADAL" clId="{3B45CB2E-9BCE-4654-869D-6914FF7B0D4A}" dt="2018-11-04T21:55:06.203" v="177" actId="1076"/>
          <ac:spMkLst>
            <pc:docMk/>
            <pc:sldMk cId="4185171020" sldId="256"/>
            <ac:spMk id="18" creationId="{0A5629F5-F1A9-48A8-B863-CC2EB251A4A7}"/>
          </ac:spMkLst>
        </pc:spChg>
        <pc:spChg chg="add mod">
          <ac:chgData name="Bruna, Matteo (Nokia - GB/Cambridge)" userId="574b3665-1a96-485d-84f8-28617e95f6e7" providerId="ADAL" clId="{3B45CB2E-9BCE-4654-869D-6914FF7B0D4A}" dt="2018-11-04T21:55:06.203" v="177" actId="1076"/>
          <ac:spMkLst>
            <pc:docMk/>
            <pc:sldMk cId="4185171020" sldId="256"/>
            <ac:spMk id="19" creationId="{4DB7095A-0880-443C-BE98-B39CEEED8465}"/>
          </ac:spMkLst>
        </pc:spChg>
        <pc:spChg chg="add mod ord">
          <ac:chgData name="Bruna, Matteo (Nokia - GB/Cambridge)" userId="574b3665-1a96-485d-84f8-28617e95f6e7" providerId="ADAL" clId="{3B45CB2E-9BCE-4654-869D-6914FF7B0D4A}" dt="2018-11-04T21:55:06.203" v="177" actId="1076"/>
          <ac:spMkLst>
            <pc:docMk/>
            <pc:sldMk cId="4185171020" sldId="256"/>
            <ac:spMk id="25" creationId="{B4AA71B0-1190-43A2-8F2A-BFC34DAA7FB2}"/>
          </ac:spMkLst>
        </pc:spChg>
        <pc:spChg chg="add mod ord">
          <ac:chgData name="Bruna, Matteo (Nokia - GB/Cambridge)" userId="574b3665-1a96-485d-84f8-28617e95f6e7" providerId="ADAL" clId="{3B45CB2E-9BCE-4654-869D-6914FF7B0D4A}" dt="2018-11-04T21:55:06.203" v="177" actId="1076"/>
          <ac:spMkLst>
            <pc:docMk/>
            <pc:sldMk cId="4185171020" sldId="256"/>
            <ac:spMk id="26" creationId="{44C890FE-B612-4A04-9BB9-8549C6E4A1FC}"/>
          </ac:spMkLst>
        </pc:spChg>
        <pc:spChg chg="add mod">
          <ac:chgData name="Bruna, Matteo (Nokia - GB/Cambridge)" userId="574b3665-1a96-485d-84f8-28617e95f6e7" providerId="ADAL" clId="{3B45CB2E-9BCE-4654-869D-6914FF7B0D4A}" dt="2018-11-04T21:55:06.203" v="177" actId="1076"/>
          <ac:spMkLst>
            <pc:docMk/>
            <pc:sldMk cId="4185171020" sldId="256"/>
            <ac:spMk id="27" creationId="{CB0F47A2-49EE-4DF7-AF35-0A048F0064D1}"/>
          </ac:spMkLst>
        </pc:spChg>
        <pc:spChg chg="add mod">
          <ac:chgData name="Bruna, Matteo (Nokia - GB/Cambridge)" userId="574b3665-1a96-485d-84f8-28617e95f6e7" providerId="ADAL" clId="{3B45CB2E-9BCE-4654-869D-6914FF7B0D4A}" dt="2018-11-04T21:56:38.773" v="293" actId="1076"/>
          <ac:spMkLst>
            <pc:docMk/>
            <pc:sldMk cId="4185171020" sldId="256"/>
            <ac:spMk id="28" creationId="{85BC5117-FF8D-4186-B61D-75A06C9F015F}"/>
          </ac:spMkLst>
        </pc:spChg>
        <pc:spChg chg="add mod">
          <ac:chgData name="Bruna, Matteo (Nokia - GB/Cambridge)" userId="574b3665-1a96-485d-84f8-28617e95f6e7" providerId="ADAL" clId="{3B45CB2E-9BCE-4654-869D-6914FF7B0D4A}" dt="2018-11-04T21:55:49.366" v="218" actId="115"/>
          <ac:spMkLst>
            <pc:docMk/>
            <pc:sldMk cId="4185171020" sldId="256"/>
            <ac:spMk id="30" creationId="{DA1828E1-02AA-4A2B-A780-A619F7B46CBC}"/>
          </ac:spMkLst>
        </pc:spChg>
        <pc:spChg chg="add mod">
          <ac:chgData name="Bruna, Matteo (Nokia - GB/Cambridge)" userId="574b3665-1a96-485d-84f8-28617e95f6e7" providerId="ADAL" clId="{3B45CB2E-9BCE-4654-869D-6914FF7B0D4A}" dt="2018-11-04T21:56:34.903" v="292" actId="1076"/>
          <ac:spMkLst>
            <pc:docMk/>
            <pc:sldMk cId="4185171020" sldId="256"/>
            <ac:spMk id="31" creationId="{F71FAFA7-F288-4FC5-A094-30DD7772BEC3}"/>
          </ac:spMkLst>
        </pc:spChg>
        <pc:spChg chg="add mod">
          <ac:chgData name="Bruna, Matteo (Nokia - GB/Cambridge)" userId="574b3665-1a96-485d-84f8-28617e95f6e7" providerId="ADAL" clId="{3B45CB2E-9BCE-4654-869D-6914FF7B0D4A}" dt="2018-11-11T09:06:41.362" v="823" actId="20577"/>
          <ac:spMkLst>
            <pc:docMk/>
            <pc:sldMk cId="4185171020" sldId="256"/>
            <ac:spMk id="32" creationId="{E09A0CD4-59D0-40E4-B6C5-98021C08FF61}"/>
          </ac:spMkLst>
        </pc:spChg>
        <pc:spChg chg="add mod">
          <ac:chgData name="Bruna, Matteo (Nokia - GB/Cambridge)" userId="574b3665-1a96-485d-84f8-28617e95f6e7" providerId="ADAL" clId="{3B45CB2E-9BCE-4654-869D-6914FF7B0D4A}" dt="2018-11-04T22:07:19.629" v="397" actId="1076"/>
          <ac:spMkLst>
            <pc:docMk/>
            <pc:sldMk cId="4185171020" sldId="256"/>
            <ac:spMk id="34" creationId="{1B4C771F-C251-44BB-9433-0F6C102EEA4F}"/>
          </ac:spMkLst>
        </pc:spChg>
        <pc:spChg chg="add mod">
          <ac:chgData name="Bruna, Matteo (Nokia - GB/Cambridge)" userId="574b3665-1a96-485d-84f8-28617e95f6e7" providerId="ADAL" clId="{3B45CB2E-9BCE-4654-869D-6914FF7B0D4A}" dt="2018-11-07T17:20:27.837" v="545" actId="20577"/>
          <ac:spMkLst>
            <pc:docMk/>
            <pc:sldMk cId="4185171020" sldId="256"/>
            <ac:spMk id="36" creationId="{BAB60141-4266-40F2-9EEA-ACD4C6078E62}"/>
          </ac:spMkLst>
        </pc:spChg>
        <pc:spChg chg="add mod">
          <ac:chgData name="Bruna, Matteo (Nokia - GB/Cambridge)" userId="574b3665-1a96-485d-84f8-28617e95f6e7" providerId="ADAL" clId="{3B45CB2E-9BCE-4654-869D-6914FF7B0D4A}" dt="2018-11-07T17:32:09.014" v="687" actId="20577"/>
          <ac:spMkLst>
            <pc:docMk/>
            <pc:sldMk cId="4185171020" sldId="256"/>
            <ac:spMk id="37" creationId="{22CF8460-7E2D-4845-A324-6A4633880949}"/>
          </ac:spMkLst>
        </pc:spChg>
        <pc:picChg chg="add mod modCrop">
          <ac:chgData name="Bruna, Matteo (Nokia - GB/Cambridge)" userId="574b3665-1a96-485d-84f8-28617e95f6e7" providerId="ADAL" clId="{3B45CB2E-9BCE-4654-869D-6914FF7B0D4A}" dt="2018-11-04T21:55:12.638" v="178" actId="1076"/>
          <ac:picMkLst>
            <pc:docMk/>
            <pc:sldMk cId="4185171020" sldId="256"/>
            <ac:picMk id="4" creationId="{FE71BBCB-F8B7-44C1-8CB3-B379F1507F36}"/>
          </ac:picMkLst>
        </pc:picChg>
        <pc:picChg chg="add mod">
          <ac:chgData name="Bruna, Matteo (Nokia - GB/Cambridge)" userId="574b3665-1a96-485d-84f8-28617e95f6e7" providerId="ADAL" clId="{3B45CB2E-9BCE-4654-869D-6914FF7B0D4A}" dt="2018-11-04T21:56:50.853" v="296" actId="1076"/>
          <ac:picMkLst>
            <pc:docMk/>
            <pc:sldMk cId="4185171020" sldId="256"/>
            <ac:picMk id="29" creationId="{3C478214-19AB-4B03-87E1-54DC9B99907A}"/>
          </ac:picMkLst>
        </pc:picChg>
        <pc:picChg chg="add mod">
          <ac:chgData name="Bruna, Matteo (Nokia - GB/Cambridge)" userId="574b3665-1a96-485d-84f8-28617e95f6e7" providerId="ADAL" clId="{3B45CB2E-9BCE-4654-869D-6914FF7B0D4A}" dt="2018-11-04T21:58:02.386" v="361" actId="1076"/>
          <ac:picMkLst>
            <pc:docMk/>
            <pc:sldMk cId="4185171020" sldId="256"/>
            <ac:picMk id="33" creationId="{CA05B7F3-93F9-4702-AE9A-9692A7D1D2C1}"/>
          </ac:picMkLst>
        </pc:picChg>
        <pc:picChg chg="add mod">
          <ac:chgData name="Bruna, Matteo (Nokia - GB/Cambridge)" userId="574b3665-1a96-485d-84f8-28617e95f6e7" providerId="ADAL" clId="{3B45CB2E-9BCE-4654-869D-6914FF7B0D4A}" dt="2018-11-04T22:13:17.239" v="413" actId="1076"/>
          <ac:picMkLst>
            <pc:docMk/>
            <pc:sldMk cId="4185171020" sldId="256"/>
            <ac:picMk id="35" creationId="{78EEE059-23A8-4F02-BF73-30321295CBE9}"/>
          </ac:picMkLst>
        </pc:picChg>
        <pc:picChg chg="add mod modCrop">
          <ac:chgData name="Bruna, Matteo (Nokia - GB/Cambridge)" userId="574b3665-1a96-485d-84f8-28617e95f6e7" providerId="ADAL" clId="{3B45CB2E-9BCE-4654-869D-6914FF7B0D4A}" dt="2018-11-04T22:08:52.394" v="408" actId="1076"/>
          <ac:picMkLst>
            <pc:docMk/>
            <pc:sldMk cId="4185171020" sldId="256"/>
            <ac:picMk id="1026" creationId="{9F1C73C9-E2D9-4871-B89E-68717E1C339C}"/>
          </ac:picMkLst>
        </pc:picChg>
        <pc:cxnChg chg="add mod">
          <ac:chgData name="Bruna, Matteo (Nokia - GB/Cambridge)" userId="574b3665-1a96-485d-84f8-28617e95f6e7" providerId="ADAL" clId="{3B45CB2E-9BCE-4654-869D-6914FF7B0D4A}" dt="2018-11-04T21:55:06.203" v="177" actId="1076"/>
          <ac:cxnSpMkLst>
            <pc:docMk/>
            <pc:sldMk cId="4185171020" sldId="256"/>
            <ac:cxnSpMk id="17" creationId="{F5AA8C4E-C1EE-43A1-ABC7-14DEB04D769F}"/>
          </ac:cxnSpMkLst>
        </pc:cxnChg>
        <pc:cxnChg chg="add mod">
          <ac:chgData name="Bruna, Matteo (Nokia - GB/Cambridge)" userId="574b3665-1a96-485d-84f8-28617e95f6e7" providerId="ADAL" clId="{3B45CB2E-9BCE-4654-869D-6914FF7B0D4A}" dt="2018-11-04T21:55:06.203" v="177" actId="1076"/>
          <ac:cxnSpMkLst>
            <pc:docMk/>
            <pc:sldMk cId="4185171020" sldId="256"/>
            <ac:cxnSpMk id="21" creationId="{1090234F-BA5D-402F-8195-487DFB5558B9}"/>
          </ac:cxnSpMkLst>
        </pc:cxnChg>
        <pc:cxnChg chg="add mod">
          <ac:chgData name="Bruna, Matteo (Nokia - GB/Cambridge)" userId="574b3665-1a96-485d-84f8-28617e95f6e7" providerId="ADAL" clId="{3B45CB2E-9BCE-4654-869D-6914FF7B0D4A}" dt="2018-11-04T21:55:06.203" v="177" actId="1076"/>
          <ac:cxnSpMkLst>
            <pc:docMk/>
            <pc:sldMk cId="4185171020" sldId="256"/>
            <ac:cxnSpMk id="24" creationId="{1A9B68A4-878C-443A-B378-C83AEC182C75}"/>
          </ac:cxnSpMkLst>
        </pc:cxnChg>
      </pc:sldChg>
      <pc:sldChg chg="add del">
        <pc:chgData name="Bruna, Matteo (Nokia - GB/Cambridge)" userId="574b3665-1a96-485d-84f8-28617e95f6e7" providerId="ADAL" clId="{3B45CB2E-9BCE-4654-869D-6914FF7B0D4A}" dt="2018-11-11T09:06:23.373" v="789" actId="2696"/>
        <pc:sldMkLst>
          <pc:docMk/>
          <pc:sldMk cId="4033138416" sldId="257"/>
        </pc:sldMkLst>
      </pc:sldChg>
      <pc:sldChg chg="addSp delSp modSp add">
        <pc:chgData name="Bruna, Matteo (Nokia - GB/Cambridge)" userId="574b3665-1a96-485d-84f8-28617e95f6e7" providerId="ADAL" clId="{3B45CB2E-9BCE-4654-869D-6914FF7B0D4A}" dt="2018-11-07T17:37:31.849" v="784" actId="1076"/>
        <pc:sldMkLst>
          <pc:docMk/>
          <pc:sldMk cId="2275053759" sldId="258"/>
        </pc:sldMkLst>
        <pc:spChg chg="del">
          <ac:chgData name="Bruna, Matteo (Nokia - GB/Cambridge)" userId="574b3665-1a96-485d-84f8-28617e95f6e7" providerId="ADAL" clId="{3B45CB2E-9BCE-4654-869D-6914FF7B0D4A}" dt="2018-11-07T17:20:43.951" v="548" actId="478"/>
          <ac:spMkLst>
            <pc:docMk/>
            <pc:sldMk cId="2275053759" sldId="258"/>
            <ac:spMk id="2" creationId="{045368D5-ED77-49F1-9609-B240357FC744}"/>
          </ac:spMkLst>
        </pc:spChg>
        <pc:spChg chg="del">
          <ac:chgData name="Bruna, Matteo (Nokia - GB/Cambridge)" userId="574b3665-1a96-485d-84f8-28617e95f6e7" providerId="ADAL" clId="{3B45CB2E-9BCE-4654-869D-6914FF7B0D4A}" dt="2018-11-07T17:20:40.703" v="547" actId="478"/>
          <ac:spMkLst>
            <pc:docMk/>
            <pc:sldMk cId="2275053759" sldId="258"/>
            <ac:spMk id="3" creationId="{7897A3FE-B38D-4A63-B3EE-827BCE8811AC}"/>
          </ac:spMkLst>
        </pc:spChg>
        <pc:spChg chg="add mod">
          <ac:chgData name="Bruna, Matteo (Nokia - GB/Cambridge)" userId="574b3665-1a96-485d-84f8-28617e95f6e7" providerId="ADAL" clId="{3B45CB2E-9BCE-4654-869D-6914FF7B0D4A}" dt="2018-11-07T17:30:37.854" v="649" actId="14100"/>
          <ac:spMkLst>
            <pc:docMk/>
            <pc:sldMk cId="2275053759" sldId="258"/>
            <ac:spMk id="4" creationId="{9A329812-5137-4D7B-A918-F500C6F33BCF}"/>
          </ac:spMkLst>
        </pc:spChg>
        <pc:spChg chg="add del">
          <ac:chgData name="Bruna, Matteo (Nokia - GB/Cambridge)" userId="574b3665-1a96-485d-84f8-28617e95f6e7" providerId="ADAL" clId="{3B45CB2E-9BCE-4654-869D-6914FF7B0D4A}" dt="2018-11-07T17:23:15.276" v="571" actId="478"/>
          <ac:spMkLst>
            <pc:docMk/>
            <pc:sldMk cId="2275053759" sldId="258"/>
            <ac:spMk id="7" creationId="{6D332EF4-B26D-4903-ADBE-BF2D24954487}"/>
          </ac:spMkLst>
        </pc:spChg>
        <pc:spChg chg="add del">
          <ac:chgData name="Bruna, Matteo (Nokia - GB/Cambridge)" userId="574b3665-1a96-485d-84f8-28617e95f6e7" providerId="ADAL" clId="{3B45CB2E-9BCE-4654-869D-6914FF7B0D4A}" dt="2018-11-07T17:24:01.887" v="576" actId="478"/>
          <ac:spMkLst>
            <pc:docMk/>
            <pc:sldMk cId="2275053759" sldId="258"/>
            <ac:spMk id="8" creationId="{1DC91756-69E0-4BDC-A714-B8A813127C8B}"/>
          </ac:spMkLst>
        </pc:spChg>
        <pc:spChg chg="add del mod">
          <ac:chgData name="Bruna, Matteo (Nokia - GB/Cambridge)" userId="574b3665-1a96-485d-84f8-28617e95f6e7" providerId="ADAL" clId="{3B45CB2E-9BCE-4654-869D-6914FF7B0D4A}" dt="2018-11-07T17:23:33.604" v="573" actId="478"/>
          <ac:spMkLst>
            <pc:docMk/>
            <pc:sldMk cId="2275053759" sldId="258"/>
            <ac:spMk id="9" creationId="{7E8E471A-E828-4A54-9B97-8164EFEFA698}"/>
          </ac:spMkLst>
        </pc:spChg>
        <pc:spChg chg="add mod ord">
          <ac:chgData name="Bruna, Matteo (Nokia - GB/Cambridge)" userId="574b3665-1a96-485d-84f8-28617e95f6e7" providerId="ADAL" clId="{3B45CB2E-9BCE-4654-869D-6914FF7B0D4A}" dt="2018-11-07T17:25:10.138" v="605" actId="167"/>
          <ac:spMkLst>
            <pc:docMk/>
            <pc:sldMk cId="2275053759" sldId="258"/>
            <ac:spMk id="10" creationId="{1CD1F07D-DB3A-49F0-92D1-67703555CABD}"/>
          </ac:spMkLst>
        </pc:spChg>
        <pc:spChg chg="add mod">
          <ac:chgData name="Bruna, Matteo (Nokia - GB/Cambridge)" userId="574b3665-1a96-485d-84f8-28617e95f6e7" providerId="ADAL" clId="{3B45CB2E-9BCE-4654-869D-6914FF7B0D4A}" dt="2018-11-07T17:25:29.953" v="608" actId="1076"/>
          <ac:spMkLst>
            <pc:docMk/>
            <pc:sldMk cId="2275053759" sldId="258"/>
            <ac:spMk id="11" creationId="{CCDC88C3-441F-41DA-890C-CEAD25093863}"/>
          </ac:spMkLst>
        </pc:spChg>
        <pc:spChg chg="add mod">
          <ac:chgData name="Bruna, Matteo (Nokia - GB/Cambridge)" userId="574b3665-1a96-485d-84f8-28617e95f6e7" providerId="ADAL" clId="{3B45CB2E-9BCE-4654-869D-6914FF7B0D4A}" dt="2018-11-07T17:27:20.656" v="612" actId="207"/>
          <ac:spMkLst>
            <pc:docMk/>
            <pc:sldMk cId="2275053759" sldId="258"/>
            <ac:spMk id="12" creationId="{DF81C890-5B01-4E30-B77F-47763F3F9F79}"/>
          </ac:spMkLst>
        </pc:spChg>
        <pc:spChg chg="add mod">
          <ac:chgData name="Bruna, Matteo (Nokia - GB/Cambridge)" userId="574b3665-1a96-485d-84f8-28617e95f6e7" providerId="ADAL" clId="{3B45CB2E-9BCE-4654-869D-6914FF7B0D4A}" dt="2018-11-07T17:27:51.592" v="617" actId="1076"/>
          <ac:spMkLst>
            <pc:docMk/>
            <pc:sldMk cId="2275053759" sldId="258"/>
            <ac:spMk id="13" creationId="{7F6BBDF0-2711-48A0-BDA5-FCC7B2463DF8}"/>
          </ac:spMkLst>
        </pc:spChg>
        <pc:spChg chg="add mod">
          <ac:chgData name="Bruna, Matteo (Nokia - GB/Cambridge)" userId="574b3665-1a96-485d-84f8-28617e95f6e7" providerId="ADAL" clId="{3B45CB2E-9BCE-4654-869D-6914FF7B0D4A}" dt="2018-11-07T17:27:43.339" v="616" actId="1076"/>
          <ac:spMkLst>
            <pc:docMk/>
            <pc:sldMk cId="2275053759" sldId="258"/>
            <ac:spMk id="14" creationId="{D6553B5B-D49F-4655-A652-E6135DC4D053}"/>
          </ac:spMkLst>
        </pc:spChg>
        <pc:spChg chg="add mod">
          <ac:chgData name="Bruna, Matteo (Nokia - GB/Cambridge)" userId="574b3665-1a96-485d-84f8-28617e95f6e7" providerId="ADAL" clId="{3B45CB2E-9BCE-4654-869D-6914FF7B0D4A}" dt="2018-11-07T17:28:09.493" v="620" actId="164"/>
          <ac:spMkLst>
            <pc:docMk/>
            <pc:sldMk cId="2275053759" sldId="258"/>
            <ac:spMk id="15" creationId="{0502F829-5C1E-404F-9CA5-9B39429715DF}"/>
          </ac:spMkLst>
        </pc:spChg>
        <pc:spChg chg="add mod">
          <ac:chgData name="Bruna, Matteo (Nokia - GB/Cambridge)" userId="574b3665-1a96-485d-84f8-28617e95f6e7" providerId="ADAL" clId="{3B45CB2E-9BCE-4654-869D-6914FF7B0D4A}" dt="2018-11-07T17:28:09.493" v="620" actId="164"/>
          <ac:spMkLst>
            <pc:docMk/>
            <pc:sldMk cId="2275053759" sldId="258"/>
            <ac:spMk id="16" creationId="{F414BE7B-A744-4739-B9B4-18FA99EFD097}"/>
          </ac:spMkLst>
        </pc:spChg>
        <pc:spChg chg="add mod">
          <ac:chgData name="Bruna, Matteo (Nokia - GB/Cambridge)" userId="574b3665-1a96-485d-84f8-28617e95f6e7" providerId="ADAL" clId="{3B45CB2E-9BCE-4654-869D-6914FF7B0D4A}" dt="2018-11-07T17:28:09.493" v="620" actId="164"/>
          <ac:spMkLst>
            <pc:docMk/>
            <pc:sldMk cId="2275053759" sldId="258"/>
            <ac:spMk id="17" creationId="{86075452-83B0-4B1E-9395-60FABDD55CBB}"/>
          </ac:spMkLst>
        </pc:spChg>
        <pc:spChg chg="add mod ord">
          <ac:chgData name="Bruna, Matteo (Nokia - GB/Cambridge)" userId="574b3665-1a96-485d-84f8-28617e95f6e7" providerId="ADAL" clId="{3B45CB2E-9BCE-4654-869D-6914FF7B0D4A}" dt="2018-11-07T17:33:04.506" v="693" actId="14100"/>
          <ac:spMkLst>
            <pc:docMk/>
            <pc:sldMk cId="2275053759" sldId="258"/>
            <ac:spMk id="19" creationId="{E0450617-5308-40B7-AE12-94645DE8B240}"/>
          </ac:spMkLst>
        </pc:spChg>
        <pc:spChg chg="add mod">
          <ac:chgData name="Bruna, Matteo (Nokia - GB/Cambridge)" userId="574b3665-1a96-485d-84f8-28617e95f6e7" providerId="ADAL" clId="{3B45CB2E-9BCE-4654-869D-6914FF7B0D4A}" dt="2018-11-07T17:34:42.971" v="767" actId="164"/>
          <ac:spMkLst>
            <pc:docMk/>
            <pc:sldMk cId="2275053759" sldId="258"/>
            <ac:spMk id="24" creationId="{C5238154-3150-44A0-8F41-734A3D58F598}"/>
          </ac:spMkLst>
        </pc:spChg>
        <pc:grpChg chg="add mod">
          <ac:chgData name="Bruna, Matteo (Nokia - GB/Cambridge)" userId="574b3665-1a96-485d-84f8-28617e95f6e7" providerId="ADAL" clId="{3B45CB2E-9BCE-4654-869D-6914FF7B0D4A}" dt="2018-11-07T17:28:27.820" v="625" actId="1035"/>
          <ac:grpSpMkLst>
            <pc:docMk/>
            <pc:sldMk cId="2275053759" sldId="258"/>
            <ac:grpSpMk id="18" creationId="{DCAC3C49-A683-436E-B684-3946224A82CF}"/>
          </ac:grpSpMkLst>
        </pc:grpChg>
        <pc:grpChg chg="add mod">
          <ac:chgData name="Bruna, Matteo (Nokia - GB/Cambridge)" userId="574b3665-1a96-485d-84f8-28617e95f6e7" providerId="ADAL" clId="{3B45CB2E-9BCE-4654-869D-6914FF7B0D4A}" dt="2018-11-07T17:37:31.849" v="784" actId="1076"/>
          <ac:grpSpMkLst>
            <pc:docMk/>
            <pc:sldMk cId="2275053759" sldId="258"/>
            <ac:grpSpMk id="25" creationId="{570C5010-3DB1-404E-9C1F-421CB4B051C7}"/>
          </ac:grpSpMkLst>
        </pc:grpChg>
        <pc:grpChg chg="add mod">
          <ac:chgData name="Bruna, Matteo (Nokia - GB/Cambridge)" userId="574b3665-1a96-485d-84f8-28617e95f6e7" providerId="ADAL" clId="{3B45CB2E-9BCE-4654-869D-6914FF7B0D4A}" dt="2018-11-07T17:35:33.941" v="775" actId="1076"/>
          <ac:grpSpMkLst>
            <pc:docMk/>
            <pc:sldMk cId="2275053759" sldId="258"/>
            <ac:grpSpMk id="26" creationId="{8E979048-C841-47C2-92F6-0AEE900A78B9}"/>
          </ac:grpSpMkLst>
        </pc:grpChg>
        <pc:grpChg chg="add mod">
          <ac:chgData name="Bruna, Matteo (Nokia - GB/Cambridge)" userId="574b3665-1a96-485d-84f8-28617e95f6e7" providerId="ADAL" clId="{3B45CB2E-9BCE-4654-869D-6914FF7B0D4A}" dt="2018-11-07T17:36:34.544" v="778" actId="1076"/>
          <ac:grpSpMkLst>
            <pc:docMk/>
            <pc:sldMk cId="2275053759" sldId="258"/>
            <ac:grpSpMk id="31" creationId="{065E1CB6-EDD8-4A73-8A51-437585E1D0C2}"/>
          </ac:grpSpMkLst>
        </pc:grpChg>
        <pc:grpChg chg="add mod">
          <ac:chgData name="Bruna, Matteo (Nokia - GB/Cambridge)" userId="574b3665-1a96-485d-84f8-28617e95f6e7" providerId="ADAL" clId="{3B45CB2E-9BCE-4654-869D-6914FF7B0D4A}" dt="2018-11-07T17:36:45.698" v="780" actId="1076"/>
          <ac:grpSpMkLst>
            <pc:docMk/>
            <pc:sldMk cId="2275053759" sldId="258"/>
            <ac:grpSpMk id="36" creationId="{763AF406-EB8A-4998-BBFC-A202E878BAA9}"/>
          </ac:grpSpMkLst>
        </pc:grpChg>
        <pc:picChg chg="add mod modCrop">
          <ac:chgData name="Bruna, Matteo (Nokia - GB/Cambridge)" userId="574b3665-1a96-485d-84f8-28617e95f6e7" providerId="ADAL" clId="{3B45CB2E-9BCE-4654-869D-6914FF7B0D4A}" dt="2018-11-07T17:32:31.387" v="690" actId="1076"/>
          <ac:picMkLst>
            <pc:docMk/>
            <pc:sldMk cId="2275053759" sldId="258"/>
            <ac:picMk id="5" creationId="{DE35D9F3-F257-4E4C-BD2A-F818FDE67EC0}"/>
          </ac:picMkLst>
        </pc:picChg>
        <pc:picChg chg="add mod">
          <ac:chgData name="Bruna, Matteo (Nokia - GB/Cambridge)" userId="574b3665-1a96-485d-84f8-28617e95f6e7" providerId="ADAL" clId="{3B45CB2E-9BCE-4654-869D-6914FF7B0D4A}" dt="2018-11-07T17:26:14.348" v="609" actId="1076"/>
          <ac:picMkLst>
            <pc:docMk/>
            <pc:sldMk cId="2275053759" sldId="258"/>
            <ac:picMk id="6" creationId="{81373F1F-5463-4359-A71B-64FCB7AD8695}"/>
          </ac:picMkLst>
        </pc:picChg>
        <pc:cxnChg chg="add mod">
          <ac:chgData name="Bruna, Matteo (Nokia - GB/Cambridge)" userId="574b3665-1a96-485d-84f8-28617e95f6e7" providerId="ADAL" clId="{3B45CB2E-9BCE-4654-869D-6914FF7B0D4A}" dt="2018-11-07T17:34:42.971" v="767" actId="164"/>
          <ac:cxnSpMkLst>
            <pc:docMk/>
            <pc:sldMk cId="2275053759" sldId="258"/>
            <ac:cxnSpMk id="21" creationId="{E39DD491-C395-469F-86B6-54BFD42A0096}"/>
          </ac:cxnSpMkLst>
        </pc:cxnChg>
        <pc:cxnChg chg="add mod">
          <ac:chgData name="Bruna, Matteo (Nokia - GB/Cambridge)" userId="574b3665-1a96-485d-84f8-28617e95f6e7" providerId="ADAL" clId="{3B45CB2E-9BCE-4654-869D-6914FF7B0D4A}" dt="2018-11-07T17:34:42.971" v="767" actId="164"/>
          <ac:cxnSpMkLst>
            <pc:docMk/>
            <pc:sldMk cId="2275053759" sldId="258"/>
            <ac:cxnSpMk id="22" creationId="{E693A5C6-ED3A-449C-896A-4EC23E46A0BB}"/>
          </ac:cxnSpMkLst>
        </pc:cxnChg>
        <pc:cxnChg chg="add mod">
          <ac:chgData name="Bruna, Matteo (Nokia - GB/Cambridge)" userId="574b3665-1a96-485d-84f8-28617e95f6e7" providerId="ADAL" clId="{3B45CB2E-9BCE-4654-869D-6914FF7B0D4A}" dt="2018-11-07T17:34:42.971" v="767" actId="164"/>
          <ac:cxnSpMkLst>
            <pc:docMk/>
            <pc:sldMk cId="2275053759" sldId="258"/>
            <ac:cxnSpMk id="23" creationId="{B0194D8B-F023-4C86-B4F0-14670F57A30B}"/>
          </ac:cxnSpMkLst>
        </pc:cxnChg>
      </pc:sldChg>
      <pc:sldChg chg="modSp add ord">
        <pc:chgData name="Bruna, Matteo (Nokia - GB/Cambridge)" userId="574b3665-1a96-485d-84f8-28617e95f6e7" providerId="ADAL" clId="{3B45CB2E-9BCE-4654-869D-6914FF7B0D4A}" dt="2018-11-08T23:27:51.059" v="788" actId="20577"/>
        <pc:sldMkLst>
          <pc:docMk/>
          <pc:sldMk cId="1718272560" sldId="259"/>
        </pc:sldMkLst>
        <pc:spChg chg="mod">
          <ac:chgData name="Bruna, Matteo (Nokia - GB/Cambridge)" userId="574b3665-1a96-485d-84f8-28617e95f6e7" providerId="ADAL" clId="{3B45CB2E-9BCE-4654-869D-6914FF7B0D4A}" dt="2018-11-08T23:27:51.059" v="788" actId="20577"/>
          <ac:spMkLst>
            <pc:docMk/>
            <pc:sldMk cId="1718272560" sldId="259"/>
            <ac:spMk id="3" creationId="{5F478809-D5A7-49B2-9EC6-A8FFF8C95120}"/>
          </ac:spMkLst>
        </pc:spChg>
      </pc:sldChg>
      <pc:sldChg chg="addSp delSp modSp add">
        <pc:chgData name="Bruna, Matteo (Nokia - GB/Cambridge)" userId="574b3665-1a96-485d-84f8-28617e95f6e7" providerId="ADAL" clId="{3B45CB2E-9BCE-4654-869D-6914FF7B0D4A}" dt="2018-11-11T09:08:49.961" v="893" actId="14100"/>
        <pc:sldMkLst>
          <pc:docMk/>
          <pc:sldMk cId="1304266817" sldId="260"/>
        </pc:sldMkLst>
        <pc:spChg chg="mod ord">
          <ac:chgData name="Bruna, Matteo (Nokia - GB/Cambridge)" userId="574b3665-1a96-485d-84f8-28617e95f6e7" providerId="ADAL" clId="{3B45CB2E-9BCE-4654-869D-6914FF7B0D4A}" dt="2018-11-11T09:07:53.647" v="835" actId="166"/>
          <ac:spMkLst>
            <pc:docMk/>
            <pc:sldMk cId="1304266817" sldId="260"/>
            <ac:spMk id="2" creationId="{78DB17CD-D486-41D4-9D1B-2E4866561530}"/>
          </ac:spMkLst>
        </pc:spChg>
        <pc:spChg chg="del">
          <ac:chgData name="Bruna, Matteo (Nokia - GB/Cambridge)" userId="574b3665-1a96-485d-84f8-28617e95f6e7" providerId="ADAL" clId="{3B45CB2E-9BCE-4654-869D-6914FF7B0D4A}" dt="2018-11-11T09:07:03.926" v="825" actId="478"/>
          <ac:spMkLst>
            <pc:docMk/>
            <pc:sldMk cId="1304266817" sldId="260"/>
            <ac:spMk id="3" creationId="{73C112CF-0579-4B24-A003-799C3F4DC94A}"/>
          </ac:spMkLst>
        </pc:spChg>
        <pc:spChg chg="add mod">
          <ac:chgData name="Bruna, Matteo (Nokia - GB/Cambridge)" userId="574b3665-1a96-485d-84f8-28617e95f6e7" providerId="ADAL" clId="{3B45CB2E-9BCE-4654-869D-6914FF7B0D4A}" dt="2018-11-11T09:08:49.961" v="893" actId="14100"/>
          <ac:spMkLst>
            <pc:docMk/>
            <pc:sldMk cId="1304266817" sldId="260"/>
            <ac:spMk id="6" creationId="{29641E8C-B067-4DF9-91BE-12886BC0DB0B}"/>
          </ac:spMkLst>
        </pc:spChg>
        <pc:picChg chg="add mod">
          <ac:chgData name="Bruna, Matteo (Nokia - GB/Cambridge)" userId="574b3665-1a96-485d-84f8-28617e95f6e7" providerId="ADAL" clId="{3B45CB2E-9BCE-4654-869D-6914FF7B0D4A}" dt="2018-11-11T09:08:12.152" v="839" actId="14100"/>
          <ac:picMkLst>
            <pc:docMk/>
            <pc:sldMk cId="1304266817" sldId="260"/>
            <ac:picMk id="5" creationId="{B5429F10-8A2B-4A38-833E-EA1345B36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89A2-F5D7-4CA1-B0C6-56DFB050F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A609C-D94E-4CC4-A2CE-AC3642535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5478-FC2C-4F2A-A792-5C9C484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71EA-B74E-4278-91DE-3D6AC05D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3E49-BCE2-47C5-B8E9-6F6A0E65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1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9C8E-E09F-46A7-AAB5-E94FD871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9C8D5-58C1-4C0D-8E5E-604830D2E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CCB2-231A-468D-973B-6E805FD8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5F01-3AF3-4C89-94AB-66C18761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A6BB-16FC-4134-BE5C-D7F87A00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CF2A9-95EB-402E-A1F0-9AF12CF9D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E5F16-FBCE-48A1-818C-8BDC87F8B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49D96-326A-405D-8AE2-5D56B2C3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C648-C934-42AF-B908-409CDFBB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58C5-AD28-4D0C-A0A3-E96AB9AD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6724-FAF8-487C-9EF7-77A8F59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7313-D30A-43FA-8A5B-98B38875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9A26-4D01-45C2-8862-8B331BA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4E3D-9B4A-4F32-B4D2-1AE2907E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F962-2D1C-4BA0-86CB-A801A8D9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29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B9CC-0984-4677-A270-43BA53AF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F9049-E605-4658-A4EE-435CFAD2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A083-1D3C-448E-B0AF-CE7F25CE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E5D9-3DBE-4BE2-9B03-8EF15036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453D-06A2-4EA1-9BB3-0C3FCB59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8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4E8A-6126-4588-9381-07474568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9AA9-7A41-444C-B82F-248D8ADA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9A71E-0F07-4849-889E-1DFC42570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087B-4FFA-4812-A472-E83408CC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F76B4-53DE-4100-B8BA-E2772800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15AD-7404-4771-B63D-B95B9806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41EE-D189-40E4-8405-57BB7841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5A8A1-1BAA-4EFF-B086-C3206E4F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FBC2-58AC-43BA-9B7D-A4D65BE12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0691B-4417-4566-90BB-6848DB90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E5B4F-96D4-4A8E-94A6-7C65ABC20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E95F7-CCDF-4350-92F0-DA49BF7F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73576-06C4-4C37-B785-6BDEE995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42553-648C-4C00-826C-8EEF16D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2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D637-BB6F-41A0-BB17-2C351E55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56A16-807F-4CE5-AADA-69751BBC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431F6-4C63-4C24-86A8-7A74FCE2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25A6E-FCAF-4EF2-A88D-5D6F2649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45A2C-91E1-47B9-BF7B-E99C4959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F7032-3838-458A-804D-D7BB433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075A6-3751-4343-B0C4-68E745D6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8F9F-1A23-452C-8D1F-AAE2A8D5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01C1-CC6D-4F24-B993-5FE938AE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5E702-238A-4AB9-924F-1F8A221C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1962-FDB8-4F74-A082-499FB971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DF43-069B-424B-B671-1F0F5FE7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25A4-89A4-4403-847A-F037D321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A307-94FB-45A3-B312-C837548F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50F0E-AC21-4C6F-AEA1-FC210F70B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182F0-B031-4CDB-B197-55478331B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5481-9324-4BF5-B8CF-F21C9C5C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BFC6D-6C54-4F9F-8404-2A3ACB85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2EE0D-8DB5-4FFD-BEE5-7B350C47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58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38596-CA26-4279-AE1A-C9E95D7A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79F-524C-4CA0-895B-6552CCD5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A4E6-5628-4A3C-AFB2-7B36C3CC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2229-889F-4498-9053-B915F1746127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EDCF-B806-4C94-B11E-1DE0024DB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8B7C-CB6C-48E6-AA15-77A3E37E5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36AC-FA3D-4854-BDDD-8EB949C84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74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ay.co.uk/itm/B9E6-Mini-1W-5V-Solar-Cell-Monocrystalline-Silicon-Solar-Panel-Module-Portable/302944260399?hash=item4688e2912f:g:t8EAAOSwJtJb3Tht:rk:18:pf: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44C890FE-B612-4A04-9BB9-8549C6E4A1FC}"/>
              </a:ext>
            </a:extLst>
          </p:cNvPr>
          <p:cNvSpPr/>
          <p:nvPr/>
        </p:nvSpPr>
        <p:spPr>
          <a:xfrm>
            <a:off x="1300892" y="1987582"/>
            <a:ext cx="258184" cy="25818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AA71B0-1190-43A2-8F2A-BFC34DAA7FB2}"/>
              </a:ext>
            </a:extLst>
          </p:cNvPr>
          <p:cNvSpPr/>
          <p:nvPr/>
        </p:nvSpPr>
        <p:spPr>
          <a:xfrm>
            <a:off x="1704997" y="1987582"/>
            <a:ext cx="258184" cy="25818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1BBCB-F8B7-44C1-8CB3-B379F1507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54" t="23252" r="41151" b="30982"/>
          <a:stretch/>
        </p:blipFill>
        <p:spPr>
          <a:xfrm>
            <a:off x="3754296" y="711883"/>
            <a:ext cx="284303" cy="6493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84ECE7-56B7-4F4A-813F-41C03C1111E1}"/>
              </a:ext>
            </a:extLst>
          </p:cNvPr>
          <p:cNvSpPr/>
          <p:nvPr/>
        </p:nvSpPr>
        <p:spPr>
          <a:xfrm>
            <a:off x="1431428" y="1829708"/>
            <a:ext cx="401217" cy="5739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F708C4E-1F29-4560-8AFC-7FC3073D60DB}"/>
              </a:ext>
            </a:extLst>
          </p:cNvPr>
          <p:cNvSpPr/>
          <p:nvPr/>
        </p:nvSpPr>
        <p:spPr>
          <a:xfrm rot="10800000">
            <a:off x="1114327" y="3345335"/>
            <a:ext cx="291829" cy="593388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1F8D9E-A29A-4D29-A056-5261961FFE39}"/>
              </a:ext>
            </a:extLst>
          </p:cNvPr>
          <p:cNvSpPr/>
          <p:nvPr/>
        </p:nvSpPr>
        <p:spPr>
          <a:xfrm>
            <a:off x="1696815" y="2588466"/>
            <a:ext cx="180540" cy="191711"/>
          </a:xfrm>
          <a:prstGeom prst="round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AA8C4E-C1EE-43A1-ABC7-14DEB04D769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632037" y="2403640"/>
            <a:ext cx="0" cy="1535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5629F5-F1A9-48A8-B863-CC2EB251A4A7}"/>
              </a:ext>
            </a:extLst>
          </p:cNvPr>
          <p:cNvSpPr/>
          <p:nvPr/>
        </p:nvSpPr>
        <p:spPr>
          <a:xfrm>
            <a:off x="1236325" y="2398643"/>
            <a:ext cx="293547" cy="951978"/>
          </a:xfrm>
          <a:custGeom>
            <a:avLst/>
            <a:gdLst>
              <a:gd name="connsiteX0" fmla="*/ 30500 w 293547"/>
              <a:gd name="connsiteY0" fmla="*/ 951978 h 951978"/>
              <a:gd name="connsiteX1" fmla="*/ 17974 w 293547"/>
              <a:gd name="connsiteY1" fmla="*/ 739036 h 951978"/>
              <a:gd name="connsiteX2" fmla="*/ 243442 w 293547"/>
              <a:gd name="connsiteY2" fmla="*/ 250521 h 951978"/>
              <a:gd name="connsiteX3" fmla="*/ 293547 w 293547"/>
              <a:gd name="connsiteY3" fmla="*/ 0 h 95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47" h="951978">
                <a:moveTo>
                  <a:pt x="30500" y="951978"/>
                </a:moveTo>
                <a:cubicBezTo>
                  <a:pt x="6492" y="903961"/>
                  <a:pt x="-17516" y="855945"/>
                  <a:pt x="17974" y="739036"/>
                </a:cubicBezTo>
                <a:cubicBezTo>
                  <a:pt x="53464" y="622126"/>
                  <a:pt x="197513" y="373694"/>
                  <a:pt x="243442" y="250521"/>
                </a:cubicBezTo>
                <a:cubicBezTo>
                  <a:pt x="289371" y="127348"/>
                  <a:pt x="291459" y="63674"/>
                  <a:pt x="29354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B7095A-0880-443C-BE98-B39CEEED8465}"/>
              </a:ext>
            </a:extLst>
          </p:cNvPr>
          <p:cNvSpPr/>
          <p:nvPr/>
        </p:nvSpPr>
        <p:spPr>
          <a:xfrm>
            <a:off x="1704997" y="2403640"/>
            <a:ext cx="87922" cy="182894"/>
          </a:xfrm>
          <a:custGeom>
            <a:avLst/>
            <a:gdLst>
              <a:gd name="connsiteX0" fmla="*/ 54925 w 54925"/>
              <a:gd name="connsiteY0" fmla="*/ 162839 h 162839"/>
              <a:gd name="connsiteX1" fmla="*/ 4821 w 54925"/>
              <a:gd name="connsiteY1" fmla="*/ 100209 h 162839"/>
              <a:gd name="connsiteX2" fmla="*/ 4821 w 54925"/>
              <a:gd name="connsiteY2" fmla="*/ 0 h 16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25" h="162839">
                <a:moveTo>
                  <a:pt x="54925" y="162839"/>
                </a:moveTo>
                <a:cubicBezTo>
                  <a:pt x="34048" y="145094"/>
                  <a:pt x="13172" y="127349"/>
                  <a:pt x="4821" y="100209"/>
                </a:cubicBezTo>
                <a:cubicBezTo>
                  <a:pt x="-3530" y="73069"/>
                  <a:pt x="645" y="36534"/>
                  <a:pt x="482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0234F-BA5D-402F-8195-487DFB5558B9}"/>
              </a:ext>
            </a:extLst>
          </p:cNvPr>
          <p:cNvCxnSpPr/>
          <p:nvPr/>
        </p:nvCxnSpPr>
        <p:spPr>
          <a:xfrm>
            <a:off x="517611" y="3429000"/>
            <a:ext cx="2171700" cy="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B68A4-878C-443A-B378-C83AEC182C75}"/>
              </a:ext>
            </a:extLst>
          </p:cNvPr>
          <p:cNvCxnSpPr/>
          <p:nvPr/>
        </p:nvCxnSpPr>
        <p:spPr>
          <a:xfrm flipV="1">
            <a:off x="1748985" y="883566"/>
            <a:ext cx="0" cy="93345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B0F47A2-49EE-4DF7-AF35-0A048F0064D1}"/>
              </a:ext>
            </a:extLst>
          </p:cNvPr>
          <p:cNvSpPr/>
          <p:nvPr/>
        </p:nvSpPr>
        <p:spPr>
          <a:xfrm rot="14911076" flipH="1">
            <a:off x="1361444" y="1563113"/>
            <a:ext cx="237189" cy="390158"/>
          </a:xfrm>
          <a:prstGeom prst="rect">
            <a:avLst/>
          </a:prstGeom>
          <a:solidFill>
            <a:schemeClr val="tx2"/>
          </a:solidFill>
          <a:scene3d>
            <a:camera prst="perspectiveContrastingRightFacing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BC5117-FF8D-4186-B61D-75A06C9F015F}"/>
              </a:ext>
            </a:extLst>
          </p:cNvPr>
          <p:cNvSpPr txBox="1"/>
          <p:nvPr/>
        </p:nvSpPr>
        <p:spPr>
          <a:xfrm>
            <a:off x="4610102" y="711883"/>
            <a:ext cx="708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Microcontroller: atmega320p 3.3V 8MHz (Arduino pro-mini)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C478214-19AB-4B03-87E1-54DC9B999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5" t="15340" r="7544" b="14503"/>
          <a:stretch/>
        </p:blipFill>
        <p:spPr>
          <a:xfrm>
            <a:off x="3596598" y="1570656"/>
            <a:ext cx="599697" cy="491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1828E1-02AA-4A2B-A780-A619F7B46CBC}"/>
              </a:ext>
            </a:extLst>
          </p:cNvPr>
          <p:cNvSpPr txBox="1"/>
          <p:nvPr/>
        </p:nvSpPr>
        <p:spPr>
          <a:xfrm flipH="1">
            <a:off x="154157" y="42355"/>
            <a:ext cx="265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Basic nodes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FAFA7-F288-4FC5-A094-30DD7772BEC3}"/>
              </a:ext>
            </a:extLst>
          </p:cNvPr>
          <p:cNvSpPr txBox="1"/>
          <p:nvPr/>
        </p:nvSpPr>
        <p:spPr>
          <a:xfrm>
            <a:off x="4635076" y="1570656"/>
            <a:ext cx="708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Radio modules: RFM69HW (433MHz)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9A0CD4-59D0-40E4-B6C5-98021C08FF61}"/>
              </a:ext>
            </a:extLst>
          </p:cNvPr>
          <p:cNvSpPr txBox="1"/>
          <p:nvPr/>
        </p:nvSpPr>
        <p:spPr>
          <a:xfrm>
            <a:off x="4635076" y="2314989"/>
            <a:ext cx="708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Temperature and Relative Humidity Sensor: DHT22</a:t>
            </a:r>
          </a:p>
          <a:p>
            <a:r>
              <a:rPr lang="en-GB" dirty="0"/>
              <a:t>…</a:t>
            </a:r>
            <a:r>
              <a:rPr lang="en-GB" dirty="0" err="1"/>
              <a:t>meglio</a:t>
            </a:r>
            <a:r>
              <a:rPr lang="en-GB" dirty="0"/>
              <a:t> </a:t>
            </a:r>
            <a:r>
              <a:rPr lang="en-GB" dirty="0" err="1"/>
              <a:t>usare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BME280?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A05B7F3-93F9-4702-AE9A-9692A7D1D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97" y="2181621"/>
            <a:ext cx="975472" cy="8098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B4C771F-C251-44BB-9433-0F6C102EEA4F}"/>
              </a:ext>
            </a:extLst>
          </p:cNvPr>
          <p:cNvSpPr/>
          <p:nvPr/>
        </p:nvSpPr>
        <p:spPr>
          <a:xfrm>
            <a:off x="4635076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Capacitive soil moisture sensor: https://www.dfrobot.com/wiki/index.php/Capacitive_Soil_Moisture_Sensor_SKU:SEN0193</a:t>
            </a:r>
          </a:p>
        </p:txBody>
      </p:sp>
      <p:pic>
        <p:nvPicPr>
          <p:cNvPr id="1026" name="Picture 2" descr="https://www.dfrobot.com/wiki/images/thumb/b/b4/SEN0193.jpg/300px-SEN0193.jpg">
            <a:extLst>
              <a:ext uri="{FF2B5EF4-FFF2-40B4-BE49-F238E27FC236}">
                <a16:creationId xmlns:a16="http://schemas.microsoft.com/office/drawing/2014/main" id="{9F1C73C9-E2D9-4871-B89E-68717E1C3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t="37063" r="10001" b="42666"/>
          <a:stretch/>
        </p:blipFill>
        <p:spPr bwMode="auto">
          <a:xfrm rot="2068606">
            <a:off x="3519659" y="3584155"/>
            <a:ext cx="923332" cy="25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8EEE059-23A8-4F02-BF73-30321295C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598" y="4689730"/>
            <a:ext cx="570778" cy="4775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B60141-4266-40F2-9EEA-ACD4C6078E62}"/>
              </a:ext>
            </a:extLst>
          </p:cNvPr>
          <p:cNvSpPr txBox="1"/>
          <p:nvPr/>
        </p:nvSpPr>
        <p:spPr>
          <a:xfrm>
            <a:off x="4724400" y="4962525"/>
            <a:ext cx="68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Motion sensor: HC-SR501  (to be modified for 3.3V operation)</a:t>
            </a:r>
          </a:p>
          <a:p>
            <a:r>
              <a:rPr lang="en-GB" dirty="0"/>
              <a:t>Check </a:t>
            </a:r>
            <a:r>
              <a:rPr lang="en-GB" dirty="0" err="1"/>
              <a:t>openhardware</a:t>
            </a:r>
            <a:r>
              <a:rPr lang="en-GB" dirty="0"/>
              <a:t> for similar sensor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lowerst</a:t>
            </a:r>
            <a:r>
              <a:rPr lang="en-GB" dirty="0">
                <a:sym typeface="Wingdings" panose="05000000000000000000" pitchFamily="2" charset="2"/>
              </a:rPr>
              <a:t> power consumption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CF8460-7E2D-4845-A324-6A4633880949}"/>
              </a:ext>
            </a:extLst>
          </p:cNvPr>
          <p:cNvSpPr txBox="1"/>
          <p:nvPr/>
        </p:nvSpPr>
        <p:spPr>
          <a:xfrm>
            <a:off x="4635076" y="5961451"/>
            <a:ext cx="708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management board (solar panel)</a:t>
            </a:r>
          </a:p>
        </p:txBody>
      </p:sp>
    </p:spTree>
    <p:extLst>
      <p:ext uri="{BB962C8B-B14F-4D97-AF65-F5344CB8AC3E}">
        <p14:creationId xmlns:p14="http://schemas.microsoft.com/office/powerpoint/2010/main" val="41851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0450617-5308-40B7-AE12-94645DE8B240}"/>
              </a:ext>
            </a:extLst>
          </p:cNvPr>
          <p:cNvSpPr/>
          <p:nvPr/>
        </p:nvSpPr>
        <p:spPr>
          <a:xfrm>
            <a:off x="4872625" y="1575632"/>
            <a:ext cx="1908340" cy="3013787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accent4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1CD1F07D-DB3A-49F0-92D1-67703555CABD}"/>
              </a:ext>
            </a:extLst>
          </p:cNvPr>
          <p:cNvSpPr/>
          <p:nvPr/>
        </p:nvSpPr>
        <p:spPr>
          <a:xfrm rot="16200000">
            <a:off x="7162115" y="2462852"/>
            <a:ext cx="1208031" cy="1208031"/>
          </a:xfrm>
          <a:prstGeom prst="pie">
            <a:avLst>
              <a:gd name="adj1" fmla="val 21514074"/>
              <a:gd name="adj2" fmla="val 1087281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329812-5137-4D7B-A918-F500C6F33BCF}"/>
              </a:ext>
            </a:extLst>
          </p:cNvPr>
          <p:cNvSpPr/>
          <p:nvPr/>
        </p:nvSpPr>
        <p:spPr>
          <a:xfrm>
            <a:off x="3958224" y="1252603"/>
            <a:ext cx="3807913" cy="3607496"/>
          </a:xfrm>
          <a:prstGeom prst="roundRect">
            <a:avLst>
              <a:gd name="adj" fmla="val 4825"/>
            </a:avLst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5D9F3-F257-4E4C-BD2A-F818FDE67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54" t="24559" r="41151" b="30983"/>
          <a:stretch/>
        </p:blipFill>
        <p:spPr>
          <a:xfrm>
            <a:off x="5439423" y="2613911"/>
            <a:ext cx="808743" cy="154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73F1F-5463-4359-A71B-64FCB7AD8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5" t="15340" r="7544" b="14503"/>
          <a:stretch/>
        </p:blipFill>
        <p:spPr>
          <a:xfrm>
            <a:off x="5457807" y="1858837"/>
            <a:ext cx="808743" cy="662755"/>
          </a:xfrm>
          <a:prstGeom prst="rect">
            <a:avLst/>
          </a:prstGeom>
        </p:spPr>
      </p:pic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CCDC88C3-441F-41DA-890C-CEAD25093863}"/>
              </a:ext>
            </a:extLst>
          </p:cNvPr>
          <p:cNvSpPr/>
          <p:nvPr/>
        </p:nvSpPr>
        <p:spPr>
          <a:xfrm rot="5400000">
            <a:off x="3354215" y="2462852"/>
            <a:ext cx="1208031" cy="1208031"/>
          </a:xfrm>
          <a:prstGeom prst="pie">
            <a:avLst>
              <a:gd name="adj1" fmla="val 21514074"/>
              <a:gd name="adj2" fmla="val 1087281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81C890-5B01-4E30-B77F-47763F3F9F79}"/>
              </a:ext>
            </a:extLst>
          </p:cNvPr>
          <p:cNvSpPr/>
          <p:nvPr/>
        </p:nvSpPr>
        <p:spPr>
          <a:xfrm>
            <a:off x="7590773" y="2386129"/>
            <a:ext cx="45719" cy="13614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6BBDF0-2711-48A0-BDA5-FCC7B2463DF8}"/>
              </a:ext>
            </a:extLst>
          </p:cNvPr>
          <p:cNvSpPr/>
          <p:nvPr/>
        </p:nvSpPr>
        <p:spPr>
          <a:xfrm>
            <a:off x="7128696" y="2412628"/>
            <a:ext cx="450937" cy="2179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553B5B-D49F-4655-A652-E6135DC4D053}"/>
              </a:ext>
            </a:extLst>
          </p:cNvPr>
          <p:cNvSpPr/>
          <p:nvPr/>
        </p:nvSpPr>
        <p:spPr>
          <a:xfrm>
            <a:off x="7139836" y="3491317"/>
            <a:ext cx="450937" cy="21792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AC3C49-A683-436E-B684-3946224A82CF}"/>
              </a:ext>
            </a:extLst>
          </p:cNvPr>
          <p:cNvGrpSpPr/>
          <p:nvPr/>
        </p:nvGrpSpPr>
        <p:grpSpPr>
          <a:xfrm rot="10800000">
            <a:off x="4060020" y="2425273"/>
            <a:ext cx="507796" cy="1361476"/>
            <a:chOff x="2153451" y="3891340"/>
            <a:chExt cx="507796" cy="13614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02F829-5C1E-404F-9CA5-9B39429715DF}"/>
                </a:ext>
              </a:extLst>
            </p:cNvPr>
            <p:cNvSpPr/>
            <p:nvPr/>
          </p:nvSpPr>
          <p:spPr>
            <a:xfrm>
              <a:off x="2615528" y="3891340"/>
              <a:ext cx="45719" cy="13614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414BE7B-A744-4739-B9B4-18FA99EFD097}"/>
                </a:ext>
              </a:extLst>
            </p:cNvPr>
            <p:cNvSpPr/>
            <p:nvPr/>
          </p:nvSpPr>
          <p:spPr>
            <a:xfrm>
              <a:off x="2153451" y="3917839"/>
              <a:ext cx="450937" cy="21792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6075452-83B0-4B1E-9395-60FABDD55CBB}"/>
                </a:ext>
              </a:extLst>
            </p:cNvPr>
            <p:cNvSpPr/>
            <p:nvPr/>
          </p:nvSpPr>
          <p:spPr>
            <a:xfrm>
              <a:off x="2164591" y="4996528"/>
              <a:ext cx="450937" cy="21792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0C5010-3DB1-404E-9C1F-421CB4B051C7}"/>
              </a:ext>
            </a:extLst>
          </p:cNvPr>
          <p:cNvGrpSpPr/>
          <p:nvPr/>
        </p:nvGrpSpPr>
        <p:grpSpPr>
          <a:xfrm>
            <a:off x="6515057" y="2858453"/>
            <a:ext cx="456483" cy="495116"/>
            <a:chOff x="9482203" y="1490037"/>
            <a:chExt cx="440499" cy="4514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9DD491-C395-469F-86B6-54BFD42A0096}"/>
                </a:ext>
              </a:extLst>
            </p:cNvPr>
            <p:cNvCxnSpPr/>
            <p:nvPr/>
          </p:nvCxnSpPr>
          <p:spPr>
            <a:xfrm>
              <a:off x="9482203" y="1575632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93A5C6-ED3A-449C-896A-4EC23E46A0BB}"/>
                </a:ext>
              </a:extLst>
            </p:cNvPr>
            <p:cNvCxnSpPr/>
            <p:nvPr/>
          </p:nvCxnSpPr>
          <p:spPr>
            <a:xfrm>
              <a:off x="9482203" y="1702980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194D8B-F023-4C86-B4F0-14670F57A30B}"/>
                </a:ext>
              </a:extLst>
            </p:cNvPr>
            <p:cNvCxnSpPr/>
            <p:nvPr/>
          </p:nvCxnSpPr>
          <p:spPr>
            <a:xfrm>
              <a:off x="9484291" y="1840766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238154-3150-44A0-8F41-734A3D58F598}"/>
                </a:ext>
              </a:extLst>
            </p:cNvPr>
            <p:cNvSpPr/>
            <p:nvPr/>
          </p:nvSpPr>
          <p:spPr>
            <a:xfrm>
              <a:off x="9607463" y="1490037"/>
              <a:ext cx="93945" cy="451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979048-C841-47C2-92F6-0AEE900A78B9}"/>
              </a:ext>
            </a:extLst>
          </p:cNvPr>
          <p:cNvGrpSpPr/>
          <p:nvPr/>
        </p:nvGrpSpPr>
        <p:grpSpPr>
          <a:xfrm rot="10800000">
            <a:off x="4757471" y="2874840"/>
            <a:ext cx="456483" cy="495116"/>
            <a:chOff x="9482203" y="1490037"/>
            <a:chExt cx="440499" cy="45149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9191F6-8D0F-4051-AE0D-07313AE3AC18}"/>
                </a:ext>
              </a:extLst>
            </p:cNvPr>
            <p:cNvCxnSpPr/>
            <p:nvPr/>
          </p:nvCxnSpPr>
          <p:spPr>
            <a:xfrm>
              <a:off x="9482203" y="1575632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EA8465-D06D-45B4-B834-89870F516BC9}"/>
                </a:ext>
              </a:extLst>
            </p:cNvPr>
            <p:cNvCxnSpPr/>
            <p:nvPr/>
          </p:nvCxnSpPr>
          <p:spPr>
            <a:xfrm>
              <a:off x="9482203" y="1702980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6644F2-673F-43D9-B55B-C7643BCEF16D}"/>
                </a:ext>
              </a:extLst>
            </p:cNvPr>
            <p:cNvCxnSpPr/>
            <p:nvPr/>
          </p:nvCxnSpPr>
          <p:spPr>
            <a:xfrm>
              <a:off x="9484291" y="1840766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542B27-2157-40CF-B706-6CD73143B1C4}"/>
                </a:ext>
              </a:extLst>
            </p:cNvPr>
            <p:cNvSpPr/>
            <p:nvPr/>
          </p:nvSpPr>
          <p:spPr>
            <a:xfrm>
              <a:off x="9607463" y="1490037"/>
              <a:ext cx="93945" cy="451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5E1CB6-EDD8-4A73-8A51-437585E1D0C2}"/>
              </a:ext>
            </a:extLst>
          </p:cNvPr>
          <p:cNvGrpSpPr/>
          <p:nvPr/>
        </p:nvGrpSpPr>
        <p:grpSpPr>
          <a:xfrm rot="5400000">
            <a:off x="5964492" y="4284143"/>
            <a:ext cx="456483" cy="495116"/>
            <a:chOff x="9482203" y="1490037"/>
            <a:chExt cx="440499" cy="45149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4BAA538-4660-4E9C-8C86-E218347DC6E5}"/>
                </a:ext>
              </a:extLst>
            </p:cNvPr>
            <p:cNvCxnSpPr/>
            <p:nvPr/>
          </p:nvCxnSpPr>
          <p:spPr>
            <a:xfrm>
              <a:off x="9482203" y="1575632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908985-8221-4C2D-A1EA-6477FA4511A6}"/>
                </a:ext>
              </a:extLst>
            </p:cNvPr>
            <p:cNvCxnSpPr/>
            <p:nvPr/>
          </p:nvCxnSpPr>
          <p:spPr>
            <a:xfrm>
              <a:off x="9482203" y="1702980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B2CBD7-10A9-432A-B569-6B9752820610}"/>
                </a:ext>
              </a:extLst>
            </p:cNvPr>
            <p:cNvCxnSpPr/>
            <p:nvPr/>
          </p:nvCxnSpPr>
          <p:spPr>
            <a:xfrm>
              <a:off x="9484291" y="1840766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67A406-96B0-4A7F-BE34-EE6AD2070249}"/>
                </a:ext>
              </a:extLst>
            </p:cNvPr>
            <p:cNvSpPr/>
            <p:nvPr/>
          </p:nvSpPr>
          <p:spPr>
            <a:xfrm>
              <a:off x="9607463" y="1490037"/>
              <a:ext cx="93945" cy="451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3AF406-EB8A-4998-BBFC-A202E878BAA9}"/>
              </a:ext>
            </a:extLst>
          </p:cNvPr>
          <p:cNvGrpSpPr/>
          <p:nvPr/>
        </p:nvGrpSpPr>
        <p:grpSpPr>
          <a:xfrm rot="5400000">
            <a:off x="5089821" y="4298593"/>
            <a:ext cx="456483" cy="495116"/>
            <a:chOff x="9482203" y="1490037"/>
            <a:chExt cx="440499" cy="45149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CBD784-AA3B-4AC6-B4E6-7EF1EC511F7A}"/>
                </a:ext>
              </a:extLst>
            </p:cNvPr>
            <p:cNvCxnSpPr/>
            <p:nvPr/>
          </p:nvCxnSpPr>
          <p:spPr>
            <a:xfrm>
              <a:off x="9482203" y="1575632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09C9631-70E7-4625-ACBB-51A5F541FE51}"/>
                </a:ext>
              </a:extLst>
            </p:cNvPr>
            <p:cNvCxnSpPr/>
            <p:nvPr/>
          </p:nvCxnSpPr>
          <p:spPr>
            <a:xfrm>
              <a:off x="9482203" y="1702980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ABC4E9-30D2-4377-9E0A-2ADD6823864B}"/>
                </a:ext>
              </a:extLst>
            </p:cNvPr>
            <p:cNvCxnSpPr/>
            <p:nvPr/>
          </p:nvCxnSpPr>
          <p:spPr>
            <a:xfrm>
              <a:off x="9484291" y="1840766"/>
              <a:ext cx="438411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0FADF5-BBFC-4B9A-8D1D-CA4132E56B39}"/>
                </a:ext>
              </a:extLst>
            </p:cNvPr>
            <p:cNvSpPr/>
            <p:nvPr/>
          </p:nvSpPr>
          <p:spPr>
            <a:xfrm>
              <a:off x="9607463" y="1490037"/>
              <a:ext cx="93945" cy="451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750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5429F10-8A2B-4A38-833E-EA1345B36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65" y="615463"/>
            <a:ext cx="8647135" cy="6235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DB17CD-D486-41D4-9D1B-2E486656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4"/>
            <a:ext cx="10515600" cy="1325563"/>
          </a:xfrm>
        </p:spPr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41E8C-B067-4DF9-91BE-12886BC0DB0B}"/>
              </a:ext>
            </a:extLst>
          </p:cNvPr>
          <p:cNvSpPr txBox="1"/>
          <p:nvPr/>
        </p:nvSpPr>
        <p:spPr>
          <a:xfrm>
            <a:off x="838200" y="1565427"/>
            <a:ext cx="254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Cheap Chinese 100x68x50mm</a:t>
            </a:r>
          </a:p>
          <a:p>
            <a:r>
              <a:rPr lang="en-GB" dirty="0"/>
              <a:t>Waterproof enclosure</a:t>
            </a:r>
          </a:p>
        </p:txBody>
      </p:sp>
    </p:spTree>
    <p:extLst>
      <p:ext uri="{BB962C8B-B14F-4D97-AF65-F5344CB8AC3E}">
        <p14:creationId xmlns:p14="http://schemas.microsoft.com/office/powerpoint/2010/main" val="130426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8B5D-A0BE-49E8-8D2D-1A343A81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8809-D5A7-49B2-9EC6-A8FFF8C9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https://www.ebay.co.uk/itm/B9E6-Mini-1W-5V-Solar-Cell-Monocrystalline-Silicon-Solar-Panel-Module-Portable/302944260399?hash=item4688e2912f:g:t8EAAOSwJtJb3Tht:rk:18:pf:0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27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Matteo (Nokia - GB/Cambridge)</dc:creator>
  <cp:lastModifiedBy>Bruna, Matteo (Nokia - GB/Cambridge)</cp:lastModifiedBy>
  <cp:revision>8</cp:revision>
  <dcterms:created xsi:type="dcterms:W3CDTF">2018-11-04T21:36:28Z</dcterms:created>
  <dcterms:modified xsi:type="dcterms:W3CDTF">2018-11-11T09:08:54Z</dcterms:modified>
</cp:coreProperties>
</file>