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, Matteo (Nokia - GB/Cambridge)" userId="574b3665-1a96-485d-84f8-28617e95f6e7" providerId="ADAL" clId="{7C8B46A3-7D8F-4993-B456-BAE9700A2580}"/>
    <pc:docChg chg="undo custSel addSld modSld">
      <pc:chgData name="Bruna, Matteo (Nokia - GB/Cambridge)" userId="574b3665-1a96-485d-84f8-28617e95f6e7" providerId="ADAL" clId="{7C8B46A3-7D8F-4993-B456-BAE9700A2580}" dt="2018-11-27T08:26:45.375" v="431" actId="20577"/>
      <pc:docMkLst>
        <pc:docMk/>
      </pc:docMkLst>
      <pc:sldChg chg="addSp delSp modSp add">
        <pc:chgData name="Bruna, Matteo (Nokia - GB/Cambridge)" userId="574b3665-1a96-485d-84f8-28617e95f6e7" providerId="ADAL" clId="{7C8B46A3-7D8F-4993-B456-BAE9700A2580}" dt="2018-11-27T08:26:45.375" v="431" actId="20577"/>
        <pc:sldMkLst>
          <pc:docMk/>
          <pc:sldMk cId="4032700862" sldId="257"/>
        </pc:sldMkLst>
        <pc:spChg chg="del">
          <ac:chgData name="Bruna, Matteo (Nokia - GB/Cambridge)" userId="574b3665-1a96-485d-84f8-28617e95f6e7" providerId="ADAL" clId="{7C8B46A3-7D8F-4993-B456-BAE9700A2580}" dt="2018-11-27T07:56:50.419" v="2" actId="478"/>
          <ac:spMkLst>
            <pc:docMk/>
            <pc:sldMk cId="4032700862" sldId="257"/>
            <ac:spMk id="2" creationId="{9F4A3DE1-B03B-4CAE-8A5F-1257979CAB43}"/>
          </ac:spMkLst>
        </pc:spChg>
        <pc:spChg chg="del">
          <ac:chgData name="Bruna, Matteo (Nokia - GB/Cambridge)" userId="574b3665-1a96-485d-84f8-28617e95f6e7" providerId="ADAL" clId="{7C8B46A3-7D8F-4993-B456-BAE9700A2580}" dt="2018-11-27T07:56:48.453" v="1" actId="478"/>
          <ac:spMkLst>
            <pc:docMk/>
            <pc:sldMk cId="4032700862" sldId="257"/>
            <ac:spMk id="3" creationId="{F42AACF6-7EF7-41F2-895F-AE98067A948A}"/>
          </ac:spMkLst>
        </pc:spChg>
        <pc:spChg chg="add mod">
          <ac:chgData name="Bruna, Matteo (Nokia - GB/Cambridge)" userId="574b3665-1a96-485d-84f8-28617e95f6e7" providerId="ADAL" clId="{7C8B46A3-7D8F-4993-B456-BAE9700A2580}" dt="2018-11-27T08:10:03.885" v="181" actId="164"/>
          <ac:spMkLst>
            <pc:docMk/>
            <pc:sldMk cId="4032700862" sldId="257"/>
            <ac:spMk id="10" creationId="{E725B014-40F8-4050-B025-7D78B4E342DF}"/>
          </ac:spMkLst>
        </pc:spChg>
        <pc:spChg chg="add mod">
          <ac:chgData name="Bruna, Matteo (Nokia - GB/Cambridge)" userId="574b3665-1a96-485d-84f8-28617e95f6e7" providerId="ADAL" clId="{7C8B46A3-7D8F-4993-B456-BAE9700A2580}" dt="2018-11-27T08:10:03.885" v="181" actId="164"/>
          <ac:spMkLst>
            <pc:docMk/>
            <pc:sldMk cId="4032700862" sldId="257"/>
            <ac:spMk id="11" creationId="{58AC74D3-9B8E-4967-B857-25013DA3ABEF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3" creationId="{F16243E3-7396-4DBE-996A-5574F416667E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4" creationId="{F3368763-8FB6-4CE4-93E7-5519082FFD46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5" creationId="{2FA1AB60-B1CC-411A-9EF1-DD3D5D818255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6" creationId="{ABCF0D80-6166-4EAA-B36E-C0AB6E7A330A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7" creationId="{53E2825E-486E-40D2-BAB5-F5A6721A46DC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8" creationId="{1625A036-70B8-40E5-A5D3-0B997D1FCC67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19" creationId="{A14A7668-23A9-431E-B2A6-0FB413C2DC6B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20" creationId="{45B0EAAA-0659-418D-AD52-60B66C5E367B}"/>
          </ac:spMkLst>
        </pc:spChg>
        <pc:spChg chg="add mod">
          <ac:chgData name="Bruna, Matteo (Nokia - GB/Cambridge)" userId="574b3665-1a96-485d-84f8-28617e95f6e7" providerId="ADAL" clId="{7C8B46A3-7D8F-4993-B456-BAE9700A2580}" dt="2018-11-27T08:24:41.101" v="376" actId="1076"/>
          <ac:spMkLst>
            <pc:docMk/>
            <pc:sldMk cId="4032700862" sldId="257"/>
            <ac:spMk id="21" creationId="{DD47AB31-4D65-4CFA-8C7B-960D868EE2ED}"/>
          </ac:spMkLst>
        </pc:spChg>
        <pc:spChg chg="add mod">
          <ac:chgData name="Bruna, Matteo (Nokia - GB/Cambridge)" userId="574b3665-1a96-485d-84f8-28617e95f6e7" providerId="ADAL" clId="{7C8B46A3-7D8F-4993-B456-BAE9700A2580}" dt="2018-11-27T08:17:56.436" v="260" actId="403"/>
          <ac:spMkLst>
            <pc:docMk/>
            <pc:sldMk cId="4032700862" sldId="257"/>
            <ac:spMk id="22" creationId="{CF353575-C274-4DDA-A23B-61DE7916070F}"/>
          </ac:spMkLst>
        </pc:spChg>
        <pc:grpChg chg="add del mod">
          <ac:chgData name="Bruna, Matteo (Nokia - GB/Cambridge)" userId="574b3665-1a96-485d-84f8-28617e95f6e7" providerId="ADAL" clId="{7C8B46A3-7D8F-4993-B456-BAE9700A2580}" dt="2018-11-27T08:09:34.386" v="174" actId="165"/>
          <ac:grpSpMkLst>
            <pc:docMk/>
            <pc:sldMk cId="4032700862" sldId="257"/>
            <ac:grpSpMk id="9" creationId="{2A7189D7-2A1E-4B89-900B-D78929D521A7}"/>
          </ac:grpSpMkLst>
        </pc:grpChg>
        <pc:grpChg chg="add mod">
          <ac:chgData name="Bruna, Matteo (Nokia - GB/Cambridge)" userId="574b3665-1a96-485d-84f8-28617e95f6e7" providerId="ADAL" clId="{7C8B46A3-7D8F-4993-B456-BAE9700A2580}" dt="2018-11-27T08:24:41.101" v="376" actId="1076"/>
          <ac:grpSpMkLst>
            <pc:docMk/>
            <pc:sldMk cId="4032700862" sldId="257"/>
            <ac:grpSpMk id="12" creationId="{BB05E229-C8B7-410B-9B54-9D6A430734EB}"/>
          </ac:grpSpMkLst>
        </pc:grpChg>
        <pc:graphicFrameChg chg="add mod modGraphic">
          <ac:chgData name="Bruna, Matteo (Nokia - GB/Cambridge)" userId="574b3665-1a96-485d-84f8-28617e95f6e7" providerId="ADAL" clId="{7C8B46A3-7D8F-4993-B456-BAE9700A2580}" dt="2018-11-27T08:26:45.375" v="431" actId="20577"/>
          <ac:graphicFrameMkLst>
            <pc:docMk/>
            <pc:sldMk cId="4032700862" sldId="257"/>
            <ac:graphicFrameMk id="23" creationId="{CFA079E1-B5E6-432D-B17D-A709ADD1C15B}"/>
          </ac:graphicFrameMkLst>
        </pc:graphicFrameChg>
        <pc:picChg chg="add mod modCrop">
          <ac:chgData name="Bruna, Matteo (Nokia - GB/Cambridge)" userId="574b3665-1a96-485d-84f8-28617e95f6e7" providerId="ADAL" clId="{7C8B46A3-7D8F-4993-B456-BAE9700A2580}" dt="2018-11-27T08:24:41.101" v="376" actId="1076"/>
          <ac:picMkLst>
            <pc:docMk/>
            <pc:sldMk cId="4032700862" sldId="257"/>
            <ac:picMk id="4" creationId="{57A946F9-DAF1-4F3D-9DE7-62FA46522133}"/>
          </ac:picMkLst>
        </pc:picChg>
        <pc:picChg chg="add del mod topLvl">
          <ac:chgData name="Bruna, Matteo (Nokia - GB/Cambridge)" userId="574b3665-1a96-485d-84f8-28617e95f6e7" providerId="ADAL" clId="{7C8B46A3-7D8F-4993-B456-BAE9700A2580}" dt="2018-11-27T08:09:37.964" v="176" actId="478"/>
          <ac:picMkLst>
            <pc:docMk/>
            <pc:sldMk cId="4032700862" sldId="257"/>
            <ac:picMk id="5" creationId="{85B72ACF-30F2-46C1-A45F-57110A2B28D8}"/>
          </ac:picMkLst>
        </pc:picChg>
        <pc:picChg chg="add mod topLvl">
          <ac:chgData name="Bruna, Matteo (Nokia - GB/Cambridge)" userId="574b3665-1a96-485d-84f8-28617e95f6e7" providerId="ADAL" clId="{7C8B46A3-7D8F-4993-B456-BAE9700A2580}" dt="2018-11-27T08:10:03.885" v="181" actId="164"/>
          <ac:picMkLst>
            <pc:docMk/>
            <pc:sldMk cId="4032700862" sldId="257"/>
            <ac:picMk id="6" creationId="{AF3C8EFD-DFD7-490B-98EC-62C6A67607A8}"/>
          </ac:picMkLst>
        </pc:picChg>
        <pc:picChg chg="add del mod modCrop">
          <ac:chgData name="Bruna, Matteo (Nokia - GB/Cambridge)" userId="574b3665-1a96-485d-84f8-28617e95f6e7" providerId="ADAL" clId="{7C8B46A3-7D8F-4993-B456-BAE9700A2580}" dt="2018-11-27T07:58:19.619" v="17" actId="478"/>
          <ac:picMkLst>
            <pc:docMk/>
            <pc:sldMk cId="4032700862" sldId="257"/>
            <ac:picMk id="7" creationId="{EA6C2CB4-4D20-44CF-B20A-A9CF1E446DB2}"/>
          </ac:picMkLst>
        </pc:picChg>
        <pc:picChg chg="add del mod modCrop">
          <ac:chgData name="Bruna, Matteo (Nokia - GB/Cambridge)" userId="574b3665-1a96-485d-84f8-28617e95f6e7" providerId="ADAL" clId="{7C8B46A3-7D8F-4993-B456-BAE9700A2580}" dt="2018-11-27T07:59:33.923" v="27"/>
          <ac:picMkLst>
            <pc:docMk/>
            <pc:sldMk cId="4032700862" sldId="257"/>
            <ac:picMk id="8" creationId="{4670E26E-6EDB-4051-BB4C-F91B8CD416C7}"/>
          </ac:picMkLst>
        </pc:picChg>
      </pc:sldChg>
      <pc:sldChg chg="addSp delSp modSp add">
        <pc:chgData name="Bruna, Matteo (Nokia - GB/Cambridge)" userId="574b3665-1a96-485d-84f8-28617e95f6e7" providerId="ADAL" clId="{7C8B46A3-7D8F-4993-B456-BAE9700A2580}" dt="2018-11-27T08:24:26.192" v="375" actId="1076"/>
        <pc:sldMkLst>
          <pc:docMk/>
          <pc:sldMk cId="2295063247" sldId="258"/>
        </pc:sldMkLst>
        <pc:spChg chg="del">
          <ac:chgData name="Bruna, Matteo (Nokia - GB/Cambridge)" userId="574b3665-1a96-485d-84f8-28617e95f6e7" providerId="ADAL" clId="{7C8B46A3-7D8F-4993-B456-BAE9700A2580}" dt="2018-11-27T07:59:41.902" v="30" actId="478"/>
          <ac:spMkLst>
            <pc:docMk/>
            <pc:sldMk cId="2295063247" sldId="258"/>
            <ac:spMk id="2" creationId="{BCA684A6-B425-477E-A664-6621E0045FA3}"/>
          </ac:spMkLst>
        </pc:spChg>
        <pc:spChg chg="del">
          <ac:chgData name="Bruna, Matteo (Nokia - GB/Cambridge)" userId="574b3665-1a96-485d-84f8-28617e95f6e7" providerId="ADAL" clId="{7C8B46A3-7D8F-4993-B456-BAE9700A2580}" dt="2018-11-27T07:59:38.650" v="29" actId="478"/>
          <ac:spMkLst>
            <pc:docMk/>
            <pc:sldMk cId="2295063247" sldId="258"/>
            <ac:spMk id="3" creationId="{E056DEAE-DBFE-43C3-A5D9-6C2DBF924853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8" creationId="{B72D48C3-4669-4A59-981C-8FC9CC769C9F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9" creationId="{F3DA945F-DE52-4EC5-A7B0-E936E54A09A1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10" creationId="{3CEBCDE0-FD69-4DF7-99EA-F53F6D057D81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11" creationId="{2AC6654A-E6AB-4213-9E87-1EDB5A49AA91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12" creationId="{643AC403-2226-4FD7-8570-6410B476EC50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13" creationId="{756F9ADE-BA29-49F8-BEEC-5603F30B661B}"/>
          </ac:spMkLst>
        </pc:spChg>
        <pc:spChg chg="add mod">
          <ac:chgData name="Bruna, Matteo (Nokia - GB/Cambridge)" userId="574b3665-1a96-485d-84f8-28617e95f6e7" providerId="ADAL" clId="{7C8B46A3-7D8F-4993-B456-BAE9700A2580}" dt="2018-11-27T08:24:21.384" v="373" actId="164"/>
          <ac:spMkLst>
            <pc:docMk/>
            <pc:sldMk cId="2295063247" sldId="258"/>
            <ac:spMk id="14" creationId="{49B0FBB7-2C57-49D3-B398-3E7192DB92BD}"/>
          </ac:spMkLst>
        </pc:spChg>
        <pc:spChg chg="add mod">
          <ac:chgData name="Bruna, Matteo (Nokia - GB/Cambridge)" userId="574b3665-1a96-485d-84f8-28617e95f6e7" providerId="ADAL" clId="{7C8B46A3-7D8F-4993-B456-BAE9700A2580}" dt="2018-11-27T08:18:20.013" v="291" actId="20577"/>
          <ac:spMkLst>
            <pc:docMk/>
            <pc:sldMk cId="2295063247" sldId="258"/>
            <ac:spMk id="15" creationId="{E7B8443D-0CFA-4B15-BCCF-2A484C274B4C}"/>
          </ac:spMkLst>
        </pc:spChg>
        <pc:grpChg chg="add mod">
          <ac:chgData name="Bruna, Matteo (Nokia - GB/Cambridge)" userId="574b3665-1a96-485d-84f8-28617e95f6e7" providerId="ADAL" clId="{7C8B46A3-7D8F-4993-B456-BAE9700A2580}" dt="2018-11-27T08:24:21.384" v="373" actId="164"/>
          <ac:grpSpMkLst>
            <pc:docMk/>
            <pc:sldMk cId="2295063247" sldId="258"/>
            <ac:grpSpMk id="7" creationId="{45BEF6A7-4530-43FD-98B9-B585AFBBD4B4}"/>
          </ac:grpSpMkLst>
        </pc:grpChg>
        <pc:grpChg chg="add mod">
          <ac:chgData name="Bruna, Matteo (Nokia - GB/Cambridge)" userId="574b3665-1a96-485d-84f8-28617e95f6e7" providerId="ADAL" clId="{7C8B46A3-7D8F-4993-B456-BAE9700A2580}" dt="2018-11-27T08:24:22.977" v="374" actId="1076"/>
          <ac:grpSpMkLst>
            <pc:docMk/>
            <pc:sldMk cId="2295063247" sldId="258"/>
            <ac:grpSpMk id="17" creationId="{467252F2-D66C-40C3-8E56-0656ADE52134}"/>
          </ac:grpSpMkLst>
        </pc:grpChg>
        <pc:graphicFrameChg chg="add mod modGraphic">
          <ac:chgData name="Bruna, Matteo (Nokia - GB/Cambridge)" userId="574b3665-1a96-485d-84f8-28617e95f6e7" providerId="ADAL" clId="{7C8B46A3-7D8F-4993-B456-BAE9700A2580}" dt="2018-11-27T08:24:26.192" v="375" actId="1076"/>
          <ac:graphicFrameMkLst>
            <pc:docMk/>
            <pc:sldMk cId="2295063247" sldId="258"/>
            <ac:graphicFrameMk id="16" creationId="{CBA0092D-D790-411C-BDCF-142FE4A44B10}"/>
          </ac:graphicFrameMkLst>
        </pc:graphicFrameChg>
        <pc:picChg chg="add mod">
          <ac:chgData name="Bruna, Matteo (Nokia - GB/Cambridge)" userId="574b3665-1a96-485d-84f8-28617e95f6e7" providerId="ADAL" clId="{7C8B46A3-7D8F-4993-B456-BAE9700A2580}" dt="2018-11-27T08:24:21.384" v="373" actId="164"/>
          <ac:picMkLst>
            <pc:docMk/>
            <pc:sldMk cId="2295063247" sldId="258"/>
            <ac:picMk id="4" creationId="{27BE9E9C-B2CB-4AC8-B711-A3B5FCD36366}"/>
          </ac:picMkLst>
        </pc:picChg>
        <pc:picChg chg="add mod">
          <ac:chgData name="Bruna, Matteo (Nokia - GB/Cambridge)" userId="574b3665-1a96-485d-84f8-28617e95f6e7" providerId="ADAL" clId="{7C8B46A3-7D8F-4993-B456-BAE9700A2580}" dt="2018-11-27T07:59:57.250" v="35" actId="164"/>
          <ac:picMkLst>
            <pc:docMk/>
            <pc:sldMk cId="2295063247" sldId="258"/>
            <ac:picMk id="5" creationId="{DB53A3D7-6483-4359-873F-3BD1D749AF8A}"/>
          </ac:picMkLst>
        </pc:picChg>
        <pc:picChg chg="add mod">
          <ac:chgData name="Bruna, Matteo (Nokia - GB/Cambridge)" userId="574b3665-1a96-485d-84f8-28617e95f6e7" providerId="ADAL" clId="{7C8B46A3-7D8F-4993-B456-BAE9700A2580}" dt="2018-11-27T07:59:57.250" v="35" actId="164"/>
          <ac:picMkLst>
            <pc:docMk/>
            <pc:sldMk cId="2295063247" sldId="258"/>
            <ac:picMk id="6" creationId="{DD44D6DD-9A3A-4E9A-9E9F-1C2B803BC2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F9BA-1B22-4682-9ADE-E1E2CB21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0294-40AD-477F-B25D-CF96C8E6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DCDE-1A9E-479A-B1D0-B2BFCFB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C68B-0474-4917-BFFA-34FBFEEA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BF1D-A73D-4266-9810-86EB01F0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BBA1-F23A-419D-9206-EA105B08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E319-C240-441B-B572-9AF42AD3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CEF4-AB5C-4BD0-BF38-C17CB378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DA7F-93C4-40E9-8E49-AA31B9DF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DE1A-935B-44AC-849E-7F6E7D7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ED8C3-FDA8-433D-9E47-3F9351E3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B4D9C-3A36-40EB-9430-7239316B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5AA-4329-47C1-AF9A-75041B3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9424-0B8B-432E-B93F-A4706421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E884-1DB4-44E9-8CB1-D4CFDC5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A081-7457-4B66-8A88-13CEB4E4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BC75-E560-4DA8-994C-FDC58353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E192-085F-4284-ABF1-17280A07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46C3-A553-4D7A-8352-D033602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345D-CF7D-4C67-AEA8-F59D22B3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29C4-0541-4488-BEBE-BEABC2C4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39A2-12EE-4D4D-99AD-1BF32404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7C66-177D-4244-8580-7742EC01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E86B-D85D-4E7B-821A-CCBDB3BD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394F-E0B8-479A-8CB5-76BE277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9225-3449-46A7-98EF-4C976AD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45CF-4E19-476A-BD12-8731AE096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325F-1274-41FD-87CD-A9A6F4D8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6C2A-248F-4235-B53A-AD816C92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720E-A072-4071-B3E2-AC035BE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2BA8-0CA0-4336-AAA3-2F82A55F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19BF-5E50-47EB-909A-22F8592F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22A5-EC17-4234-8ED0-30BBBBE0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49E9C-7992-4520-BE25-45884767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1E73B-1A21-4E99-B22A-778868FCA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E698-1BE1-4CE5-A437-D372A4B4F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C0987-B736-4DF3-9914-B51E3D82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0FA6-5C75-4BC7-987B-22CB61F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77F23-F44F-4F9B-847D-4F9A9549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2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D7A3-8410-47AE-AA3D-A61D7E1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51C33-10A8-48F2-94A5-2CD29B4E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8D4B8-9171-444D-A7E1-DF84EE5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A2D6B-603E-4CAD-A6BB-ED9A5420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0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5CA64-7A4D-48B5-A88B-E176900E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F0AC2-02EA-4FD6-A08F-0BD39176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F4FD-D445-4B07-A1BF-0D7A50A5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79D9-9EAF-44B9-9BDD-8438A26F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7DD7-C25B-4667-8E5A-CBA3FDCA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EB927-CA98-4839-96DB-CDBFD053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412D-829F-4194-A9A5-55108B5A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B3EBD-713D-452B-8736-E67D1795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C2A8-EB67-4E13-B3B3-7B0C1F8D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D9B7-086E-4136-B9B1-C029BC8F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D2610-5228-4DDB-A283-6B12A9161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BC224-8E5B-48FA-ADA4-7BFA04BF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EC47-0A29-4469-BACB-23FCD7FE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F2D1-B467-4237-8253-6C4D5AD3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ED25-CD29-433C-BA0E-1599BA20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47821-A61D-41B0-AFB3-E0A1C1D2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8E4C-493C-4FF0-BF7C-08D7CAAC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1AA3-F7EF-4B9D-BD72-F0DC5D4A5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7D3F-2714-40DE-9B3A-0CD54769C70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D4AC0-A9FF-4B7F-84FA-4A45BC71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3344-F486-4467-9457-C2DA31ACC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37C8-F327-45D7-8F41-CEDF0493B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73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FCEB5-3D5B-4EFD-BAB2-5D4725E1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0" y="269684"/>
            <a:ext cx="4660933" cy="267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64C78-C45C-4C28-92B2-29BDDE8BA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15340" r="7544" b="14503"/>
          <a:stretch/>
        </p:blipFill>
        <p:spPr>
          <a:xfrm>
            <a:off x="1708743" y="402347"/>
            <a:ext cx="2943468" cy="2412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B02BF-53B0-4A5E-8D56-E155FAE23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4456" r="4928" b="14765"/>
          <a:stretch/>
        </p:blipFill>
        <p:spPr>
          <a:xfrm>
            <a:off x="5956211" y="269684"/>
            <a:ext cx="5479159" cy="2918368"/>
          </a:xfrm>
          <a:prstGeom prst="rect">
            <a:avLst/>
          </a:prstGeom>
        </p:spPr>
      </p:pic>
      <p:pic>
        <p:nvPicPr>
          <p:cNvPr id="9" name="Picture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7639F963-03AD-4929-B007-600761356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2" y="3321541"/>
            <a:ext cx="3941768" cy="3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7A946F9-DAF1-4F3D-9DE7-62FA46522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80"/>
          <a:stretch/>
        </p:blipFill>
        <p:spPr>
          <a:xfrm>
            <a:off x="9462923" y="1497385"/>
            <a:ext cx="1648464" cy="31341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B05E229-C8B7-410B-9B54-9D6A430734EB}"/>
              </a:ext>
            </a:extLst>
          </p:cNvPr>
          <p:cNvGrpSpPr/>
          <p:nvPr/>
        </p:nvGrpSpPr>
        <p:grpSpPr>
          <a:xfrm>
            <a:off x="3875728" y="2236013"/>
            <a:ext cx="3229298" cy="1815882"/>
            <a:chOff x="2284628" y="2243965"/>
            <a:chExt cx="3229298" cy="18158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3C8EFD-DFD7-490B-98EC-62C6A6760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5" t="15340" r="7544" b="14503"/>
            <a:stretch/>
          </p:blipFill>
          <p:spPr>
            <a:xfrm rot="10800000">
              <a:off x="2797256" y="2284594"/>
              <a:ext cx="2116717" cy="17346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5B014-40F8-4050-B025-7D78B4E342DF}"/>
                </a:ext>
              </a:extLst>
            </p:cNvPr>
            <p:cNvSpPr txBox="1"/>
            <p:nvPr/>
          </p:nvSpPr>
          <p:spPr>
            <a:xfrm>
              <a:off x="2284628" y="2243965"/>
              <a:ext cx="583814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/>
                <a:t>GND</a:t>
              </a:r>
            </a:p>
            <a:p>
              <a:pPr algn="r"/>
              <a:r>
                <a:rPr lang="en-GB" sz="1400" dirty="0"/>
                <a:t>ANA</a:t>
              </a:r>
            </a:p>
            <a:p>
              <a:pPr algn="r"/>
              <a:r>
                <a:rPr lang="en-GB" sz="1400" dirty="0"/>
                <a:t>GND</a:t>
              </a:r>
            </a:p>
            <a:p>
              <a:pPr algn="r"/>
              <a:r>
                <a:rPr lang="en-GB" sz="1400" dirty="0"/>
                <a:t>SCK</a:t>
              </a:r>
            </a:p>
            <a:p>
              <a:pPr algn="r"/>
              <a:r>
                <a:rPr lang="en-GB" sz="1400" dirty="0"/>
                <a:t>MISO</a:t>
              </a:r>
            </a:p>
            <a:p>
              <a:pPr algn="r"/>
              <a:r>
                <a:rPr lang="en-GB" sz="1400" dirty="0"/>
                <a:t>MOSI</a:t>
              </a:r>
            </a:p>
            <a:p>
              <a:pPr algn="r"/>
              <a:r>
                <a:rPr lang="en-GB" sz="1400" dirty="0"/>
                <a:t>NSS</a:t>
              </a:r>
            </a:p>
            <a:p>
              <a:pPr algn="r"/>
              <a:r>
                <a:rPr lang="en-GB" sz="1400" dirty="0"/>
                <a:t>NC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AC74D3-9B8E-4967-B857-25013DA3ABEF}"/>
                </a:ext>
              </a:extLst>
            </p:cNvPr>
            <p:cNvSpPr txBox="1"/>
            <p:nvPr/>
          </p:nvSpPr>
          <p:spPr>
            <a:xfrm>
              <a:off x="4886959" y="2243965"/>
              <a:ext cx="62696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3.3V</a:t>
              </a:r>
            </a:p>
            <a:p>
              <a:r>
                <a:rPr lang="en-GB" sz="1400" dirty="0"/>
                <a:t>DIO5</a:t>
              </a:r>
            </a:p>
            <a:p>
              <a:r>
                <a:rPr lang="en-GB" sz="1400" dirty="0"/>
                <a:t>DIO4</a:t>
              </a:r>
            </a:p>
            <a:p>
              <a:r>
                <a:rPr lang="en-GB" sz="1400" dirty="0"/>
                <a:t>DIO3</a:t>
              </a:r>
            </a:p>
            <a:p>
              <a:r>
                <a:rPr lang="en-GB" sz="1400" dirty="0"/>
                <a:t>DIO2</a:t>
              </a:r>
            </a:p>
            <a:p>
              <a:r>
                <a:rPr lang="en-GB" sz="1400" dirty="0"/>
                <a:t>DIO1</a:t>
              </a:r>
            </a:p>
            <a:p>
              <a:r>
                <a:rPr lang="en-GB" sz="1400" dirty="0"/>
                <a:t>DIO0</a:t>
              </a:r>
            </a:p>
            <a:p>
              <a:r>
                <a:rPr lang="en-GB" sz="1400" dirty="0"/>
                <a:t>RESET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243E3-7396-4DBE-996A-5574F416667E}"/>
              </a:ext>
            </a:extLst>
          </p:cNvPr>
          <p:cNvSpPr/>
          <p:nvPr/>
        </p:nvSpPr>
        <p:spPr>
          <a:xfrm>
            <a:off x="9374587" y="2744073"/>
            <a:ext cx="1796995" cy="60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368763-8FB6-4CE4-93E7-5519082FFD46}"/>
              </a:ext>
            </a:extLst>
          </p:cNvPr>
          <p:cNvSpPr/>
          <p:nvPr/>
        </p:nvSpPr>
        <p:spPr>
          <a:xfrm>
            <a:off x="6392848" y="2814761"/>
            <a:ext cx="4866199" cy="2051436"/>
          </a:xfrm>
          <a:custGeom>
            <a:avLst/>
            <a:gdLst>
              <a:gd name="connsiteX0" fmla="*/ 4015409 w 4866199"/>
              <a:gd name="connsiteY0" fmla="*/ 0 h 2051436"/>
              <a:gd name="connsiteX1" fmla="*/ 4866199 w 4866199"/>
              <a:gd name="connsiteY1" fmla="*/ 0 h 2051436"/>
              <a:gd name="connsiteX2" fmla="*/ 4866199 w 4866199"/>
              <a:gd name="connsiteY2" fmla="*/ 2051436 h 2051436"/>
              <a:gd name="connsiteX3" fmla="*/ 0 w 4866199"/>
              <a:gd name="connsiteY3" fmla="*/ 2051436 h 2051436"/>
              <a:gd name="connsiteX4" fmla="*/ 0 w 4866199"/>
              <a:gd name="connsiteY4" fmla="*/ 1081377 h 205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199" h="2051436">
                <a:moveTo>
                  <a:pt x="4015409" y="0"/>
                </a:moveTo>
                <a:lnTo>
                  <a:pt x="4866199" y="0"/>
                </a:lnTo>
                <a:lnTo>
                  <a:pt x="4866199" y="2051436"/>
                </a:lnTo>
                <a:lnTo>
                  <a:pt x="0" y="2051436"/>
                </a:lnTo>
                <a:lnTo>
                  <a:pt x="0" y="1081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A1AB60-B1CC-411A-9EF1-DD3D5D818255}"/>
              </a:ext>
            </a:extLst>
          </p:cNvPr>
          <p:cNvSpPr/>
          <p:nvPr/>
        </p:nvSpPr>
        <p:spPr>
          <a:xfrm>
            <a:off x="4508389" y="1280159"/>
            <a:ext cx="6925586" cy="1685677"/>
          </a:xfrm>
          <a:custGeom>
            <a:avLst/>
            <a:gdLst>
              <a:gd name="connsiteX0" fmla="*/ 5899868 w 6925586"/>
              <a:gd name="connsiteY0" fmla="*/ 1685677 h 1685677"/>
              <a:gd name="connsiteX1" fmla="*/ 6925586 w 6925586"/>
              <a:gd name="connsiteY1" fmla="*/ 1685677 h 1685677"/>
              <a:gd name="connsiteX2" fmla="*/ 6925586 w 6925586"/>
              <a:gd name="connsiteY2" fmla="*/ 0 h 1685677"/>
              <a:gd name="connsiteX3" fmla="*/ 0 w 6925586"/>
              <a:gd name="connsiteY3" fmla="*/ 0 h 1685677"/>
              <a:gd name="connsiteX4" fmla="*/ 0 w 6925586"/>
              <a:gd name="connsiteY4" fmla="*/ 1073426 h 168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5586" h="1685677">
                <a:moveTo>
                  <a:pt x="5899868" y="1685677"/>
                </a:moveTo>
                <a:lnTo>
                  <a:pt x="6925586" y="1685677"/>
                </a:lnTo>
                <a:lnTo>
                  <a:pt x="6925586" y="0"/>
                </a:lnTo>
                <a:lnTo>
                  <a:pt x="0" y="0"/>
                </a:lnTo>
                <a:lnTo>
                  <a:pt x="0" y="10734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CF0D80-6166-4EAA-B36E-C0AB6E7A330A}"/>
              </a:ext>
            </a:extLst>
          </p:cNvPr>
          <p:cNvSpPr/>
          <p:nvPr/>
        </p:nvSpPr>
        <p:spPr>
          <a:xfrm>
            <a:off x="6384897" y="3124862"/>
            <a:ext cx="5064981" cy="1948069"/>
          </a:xfrm>
          <a:custGeom>
            <a:avLst/>
            <a:gdLst>
              <a:gd name="connsiteX0" fmla="*/ 4023360 w 5064981"/>
              <a:gd name="connsiteY0" fmla="*/ 0 h 1948069"/>
              <a:gd name="connsiteX1" fmla="*/ 5064981 w 5064981"/>
              <a:gd name="connsiteY1" fmla="*/ 0 h 1948069"/>
              <a:gd name="connsiteX2" fmla="*/ 5064981 w 5064981"/>
              <a:gd name="connsiteY2" fmla="*/ 1948069 h 1948069"/>
              <a:gd name="connsiteX3" fmla="*/ 834887 w 5064981"/>
              <a:gd name="connsiteY3" fmla="*/ 1948069 h 1948069"/>
              <a:gd name="connsiteX4" fmla="*/ 834887 w 5064981"/>
              <a:gd name="connsiteY4" fmla="*/ 548640 h 1948069"/>
              <a:gd name="connsiteX5" fmla="*/ 0 w 5064981"/>
              <a:gd name="connsiteY5" fmla="*/ 548640 h 194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4981" h="1948069">
                <a:moveTo>
                  <a:pt x="4023360" y="0"/>
                </a:moveTo>
                <a:lnTo>
                  <a:pt x="5064981" y="0"/>
                </a:lnTo>
                <a:lnTo>
                  <a:pt x="5064981" y="1948069"/>
                </a:lnTo>
                <a:lnTo>
                  <a:pt x="834887" y="1948069"/>
                </a:lnTo>
                <a:lnTo>
                  <a:pt x="834887" y="548640"/>
                </a:lnTo>
                <a:lnTo>
                  <a:pt x="0" y="548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2825E-486E-40D2-BAB5-F5A6721A46DC}"/>
              </a:ext>
            </a:extLst>
          </p:cNvPr>
          <p:cNvSpPr/>
          <p:nvPr/>
        </p:nvSpPr>
        <p:spPr>
          <a:xfrm>
            <a:off x="3959749" y="3275936"/>
            <a:ext cx="7720717" cy="2075291"/>
          </a:xfrm>
          <a:custGeom>
            <a:avLst/>
            <a:gdLst>
              <a:gd name="connsiteX0" fmla="*/ 6440557 w 7720717"/>
              <a:gd name="connsiteY0" fmla="*/ 0 h 2075291"/>
              <a:gd name="connsiteX1" fmla="*/ 7720717 w 7720717"/>
              <a:gd name="connsiteY1" fmla="*/ 0 h 2075291"/>
              <a:gd name="connsiteX2" fmla="*/ 7720717 w 7720717"/>
              <a:gd name="connsiteY2" fmla="*/ 2075291 h 2075291"/>
              <a:gd name="connsiteX3" fmla="*/ 0 w 7720717"/>
              <a:gd name="connsiteY3" fmla="*/ 2075291 h 2075291"/>
              <a:gd name="connsiteX4" fmla="*/ 0 w 7720717"/>
              <a:gd name="connsiteY4" fmla="*/ 397566 h 2075291"/>
              <a:gd name="connsiteX5" fmla="*/ 556592 w 7720717"/>
              <a:gd name="connsiteY5" fmla="*/ 397566 h 207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0717" h="2075291">
                <a:moveTo>
                  <a:pt x="6440557" y="0"/>
                </a:moveTo>
                <a:lnTo>
                  <a:pt x="7720717" y="0"/>
                </a:lnTo>
                <a:lnTo>
                  <a:pt x="7720717" y="2075291"/>
                </a:lnTo>
                <a:lnTo>
                  <a:pt x="0" y="2075291"/>
                </a:lnTo>
                <a:lnTo>
                  <a:pt x="0" y="397566"/>
                </a:lnTo>
                <a:lnTo>
                  <a:pt x="556592" y="39756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25A036-70B8-40E5-A5D3-0B997D1FCC67}"/>
              </a:ext>
            </a:extLst>
          </p:cNvPr>
          <p:cNvSpPr/>
          <p:nvPr/>
        </p:nvSpPr>
        <p:spPr>
          <a:xfrm>
            <a:off x="6400800" y="2361536"/>
            <a:ext cx="3856382" cy="453225"/>
          </a:xfrm>
          <a:custGeom>
            <a:avLst/>
            <a:gdLst>
              <a:gd name="connsiteX0" fmla="*/ 0 w 3856382"/>
              <a:gd name="connsiteY0" fmla="*/ 0 h 485030"/>
              <a:gd name="connsiteX1" fmla="*/ 2433099 w 3856382"/>
              <a:gd name="connsiteY1" fmla="*/ 0 h 485030"/>
              <a:gd name="connsiteX2" fmla="*/ 2433099 w 3856382"/>
              <a:gd name="connsiteY2" fmla="*/ 485030 h 485030"/>
              <a:gd name="connsiteX3" fmla="*/ 3856382 w 3856382"/>
              <a:gd name="connsiteY3" fmla="*/ 485030 h 48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6382" h="485030">
                <a:moveTo>
                  <a:pt x="0" y="0"/>
                </a:moveTo>
                <a:lnTo>
                  <a:pt x="2433099" y="0"/>
                </a:lnTo>
                <a:lnTo>
                  <a:pt x="2433099" y="485030"/>
                </a:lnTo>
                <a:lnTo>
                  <a:pt x="3856382" y="48503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4A7668-23A9-431E-B2A6-0FB413C2DC6B}"/>
              </a:ext>
            </a:extLst>
          </p:cNvPr>
          <p:cNvSpPr/>
          <p:nvPr/>
        </p:nvSpPr>
        <p:spPr>
          <a:xfrm>
            <a:off x="3546281" y="2973787"/>
            <a:ext cx="6718853" cy="2838616"/>
          </a:xfrm>
          <a:custGeom>
            <a:avLst/>
            <a:gdLst>
              <a:gd name="connsiteX0" fmla="*/ 6718853 w 6718853"/>
              <a:gd name="connsiteY0" fmla="*/ 0 h 2838616"/>
              <a:gd name="connsiteX1" fmla="*/ 5311472 w 6718853"/>
              <a:gd name="connsiteY1" fmla="*/ 0 h 2838616"/>
              <a:gd name="connsiteX2" fmla="*/ 5311472 w 6718853"/>
              <a:gd name="connsiteY2" fmla="*/ 2838616 h 2838616"/>
              <a:gd name="connsiteX3" fmla="*/ 4945712 w 6718853"/>
              <a:gd name="connsiteY3" fmla="*/ 2830664 h 2838616"/>
              <a:gd name="connsiteX4" fmla="*/ 0 w 6718853"/>
              <a:gd name="connsiteY4" fmla="*/ 2830664 h 2838616"/>
              <a:gd name="connsiteX5" fmla="*/ 0 w 6718853"/>
              <a:gd name="connsiteY5" fmla="*/ 485029 h 2838616"/>
              <a:gd name="connsiteX6" fmla="*/ 954157 w 6718853"/>
              <a:gd name="connsiteY6" fmla="*/ 485029 h 283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8853" h="2838616">
                <a:moveTo>
                  <a:pt x="6718853" y="0"/>
                </a:moveTo>
                <a:lnTo>
                  <a:pt x="5311472" y="0"/>
                </a:lnTo>
                <a:lnTo>
                  <a:pt x="5311472" y="2838616"/>
                </a:lnTo>
                <a:lnTo>
                  <a:pt x="4945712" y="2830664"/>
                </a:lnTo>
                <a:lnTo>
                  <a:pt x="0" y="2830664"/>
                </a:lnTo>
                <a:lnTo>
                  <a:pt x="0" y="485029"/>
                </a:lnTo>
                <a:lnTo>
                  <a:pt x="954157" y="4850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B0EAAA-0659-418D-AD52-60B66C5E367B}"/>
              </a:ext>
            </a:extLst>
          </p:cNvPr>
          <p:cNvSpPr/>
          <p:nvPr/>
        </p:nvSpPr>
        <p:spPr>
          <a:xfrm>
            <a:off x="3403158" y="3124862"/>
            <a:ext cx="6854024" cy="2806810"/>
          </a:xfrm>
          <a:custGeom>
            <a:avLst/>
            <a:gdLst>
              <a:gd name="connsiteX0" fmla="*/ 6854024 w 6854024"/>
              <a:gd name="connsiteY0" fmla="*/ 0 h 2806810"/>
              <a:gd name="connsiteX1" fmla="*/ 5589767 w 6854024"/>
              <a:gd name="connsiteY1" fmla="*/ 0 h 2806810"/>
              <a:gd name="connsiteX2" fmla="*/ 5589767 w 6854024"/>
              <a:gd name="connsiteY2" fmla="*/ 2806810 h 2806810"/>
              <a:gd name="connsiteX3" fmla="*/ 0 w 6854024"/>
              <a:gd name="connsiteY3" fmla="*/ 2806810 h 2806810"/>
              <a:gd name="connsiteX4" fmla="*/ 0 w 6854024"/>
              <a:gd name="connsiteY4" fmla="*/ 111318 h 2806810"/>
              <a:gd name="connsiteX5" fmla="*/ 1097280 w 6854024"/>
              <a:gd name="connsiteY5" fmla="*/ 111318 h 280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4024" h="2806810">
                <a:moveTo>
                  <a:pt x="6854024" y="0"/>
                </a:moveTo>
                <a:lnTo>
                  <a:pt x="5589767" y="0"/>
                </a:lnTo>
                <a:lnTo>
                  <a:pt x="5589767" y="2806810"/>
                </a:lnTo>
                <a:lnTo>
                  <a:pt x="0" y="2806810"/>
                </a:lnTo>
                <a:lnTo>
                  <a:pt x="0" y="111318"/>
                </a:lnTo>
                <a:lnTo>
                  <a:pt x="1097280" y="1113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47AB31-4D65-4CFA-8C7B-960D868EE2ED}"/>
              </a:ext>
            </a:extLst>
          </p:cNvPr>
          <p:cNvSpPr/>
          <p:nvPr/>
        </p:nvSpPr>
        <p:spPr>
          <a:xfrm>
            <a:off x="3283888" y="3037397"/>
            <a:ext cx="6973294" cy="2981739"/>
          </a:xfrm>
          <a:custGeom>
            <a:avLst/>
            <a:gdLst>
              <a:gd name="connsiteX0" fmla="*/ 6973294 w 6973294"/>
              <a:gd name="connsiteY0" fmla="*/ 238539 h 2981739"/>
              <a:gd name="connsiteX1" fmla="*/ 5820355 w 6973294"/>
              <a:gd name="connsiteY1" fmla="*/ 238539 h 2981739"/>
              <a:gd name="connsiteX2" fmla="*/ 5820355 w 6973294"/>
              <a:gd name="connsiteY2" fmla="*/ 2981739 h 2981739"/>
              <a:gd name="connsiteX3" fmla="*/ 0 w 6973294"/>
              <a:gd name="connsiteY3" fmla="*/ 2981739 h 2981739"/>
              <a:gd name="connsiteX4" fmla="*/ 0 w 6973294"/>
              <a:gd name="connsiteY4" fmla="*/ 0 h 2981739"/>
              <a:gd name="connsiteX5" fmla="*/ 1232453 w 6973294"/>
              <a:gd name="connsiteY5" fmla="*/ 0 h 298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3294" h="2981739">
                <a:moveTo>
                  <a:pt x="6973294" y="238539"/>
                </a:moveTo>
                <a:lnTo>
                  <a:pt x="5820355" y="238539"/>
                </a:lnTo>
                <a:lnTo>
                  <a:pt x="5820355" y="2981739"/>
                </a:lnTo>
                <a:lnTo>
                  <a:pt x="0" y="2981739"/>
                </a:lnTo>
                <a:lnTo>
                  <a:pt x="0" y="0"/>
                </a:lnTo>
                <a:lnTo>
                  <a:pt x="123245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53575-C274-4DDA-A23B-61DE7916070F}"/>
              </a:ext>
            </a:extLst>
          </p:cNvPr>
          <p:cNvSpPr txBox="1"/>
          <p:nvPr/>
        </p:nvSpPr>
        <p:spPr>
          <a:xfrm>
            <a:off x="452487" y="329938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RFM69 HCW  -  </a:t>
            </a:r>
            <a:r>
              <a:rPr lang="en-GB" sz="2400" dirty="0" err="1"/>
              <a:t>RPi</a:t>
            </a:r>
            <a:r>
              <a:rPr lang="en-GB" sz="2400" dirty="0"/>
              <a:t> 3 VB+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A079E1-B5E6-432D-B17D-A709ADD1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76409"/>
              </p:ext>
            </p:extLst>
          </p:nvPr>
        </p:nvGraphicFramePr>
        <p:xfrm>
          <a:off x="467085" y="2043421"/>
          <a:ext cx="21653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53">
                  <a:extLst>
                    <a:ext uri="{9D8B030D-6E8A-4147-A177-3AD203B41FA5}">
                      <a16:colId xmlns:a16="http://schemas.microsoft.com/office/drawing/2014/main" val="3248141185"/>
                    </a:ext>
                  </a:extLst>
                </a:gridCol>
                <a:gridCol w="1082653">
                  <a:extLst>
                    <a:ext uri="{9D8B030D-6E8A-4147-A177-3AD203B41FA5}">
                      <a16:colId xmlns:a16="http://schemas.microsoft.com/office/drawing/2014/main" val="244060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RPi3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RFM69HCW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GPIO25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DIO0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5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8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GPIO10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GPIO9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3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GPIO11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8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GPIO24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9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67252F2-D66C-40C3-8E56-0656ADE52134}"/>
              </a:ext>
            </a:extLst>
          </p:cNvPr>
          <p:cNvGrpSpPr/>
          <p:nvPr/>
        </p:nvGrpSpPr>
        <p:grpSpPr>
          <a:xfrm>
            <a:off x="5957577" y="1513940"/>
            <a:ext cx="3212327" cy="4394699"/>
            <a:chOff x="4470683" y="1625258"/>
            <a:chExt cx="3212327" cy="43946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BE9E9C-B2CB-4AC8-B711-A3B5FCD36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91" t="15775" r="21494" b="52116"/>
            <a:stretch/>
          </p:blipFill>
          <p:spPr>
            <a:xfrm rot="16200000">
              <a:off x="4572346" y="2129911"/>
              <a:ext cx="2262392" cy="125308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BEF6A7-4530-43FD-98B9-B585AFBBD4B4}"/>
                </a:ext>
              </a:extLst>
            </p:cNvPr>
            <p:cNvGrpSpPr/>
            <p:nvPr/>
          </p:nvGrpSpPr>
          <p:grpSpPr>
            <a:xfrm>
              <a:off x="4620889" y="4502801"/>
              <a:ext cx="2165306" cy="1240464"/>
              <a:chOff x="3541331" y="136714"/>
              <a:chExt cx="4660933" cy="26701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B53A3D7-6483-4359-873F-3BD1D749A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331" y="136714"/>
                <a:ext cx="4660933" cy="267016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D44D6DD-9A3A-4E9A-9E9F-1C2B803BC2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45" t="15340" r="7544" b="14503"/>
              <a:stretch/>
            </p:blipFill>
            <p:spPr>
              <a:xfrm>
                <a:off x="4493444" y="269377"/>
                <a:ext cx="2943468" cy="2412136"/>
              </a:xfrm>
              <a:prstGeom prst="rect">
                <a:avLst/>
              </a:prstGeom>
            </p:spPr>
          </p:pic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72D48C3-4669-4A59-981C-8FC9CC769C9F}"/>
                </a:ext>
              </a:extLst>
            </p:cNvPr>
            <p:cNvSpPr/>
            <p:nvPr/>
          </p:nvSpPr>
          <p:spPr>
            <a:xfrm>
              <a:off x="6291531" y="2052256"/>
              <a:ext cx="659959" cy="3291840"/>
            </a:xfrm>
            <a:custGeom>
              <a:avLst/>
              <a:gdLst>
                <a:gd name="connsiteX0" fmla="*/ 71562 w 659959"/>
                <a:gd name="connsiteY0" fmla="*/ 3291840 h 3291840"/>
                <a:gd name="connsiteX1" fmla="*/ 659959 w 659959"/>
                <a:gd name="connsiteY1" fmla="*/ 3291840 h 3291840"/>
                <a:gd name="connsiteX2" fmla="*/ 659959 w 659959"/>
                <a:gd name="connsiteY2" fmla="*/ 0 h 3291840"/>
                <a:gd name="connsiteX3" fmla="*/ 500932 w 659959"/>
                <a:gd name="connsiteY3" fmla="*/ 0 h 3291840"/>
                <a:gd name="connsiteX4" fmla="*/ 0 w 659959"/>
                <a:gd name="connsiteY4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959" h="3291840">
                  <a:moveTo>
                    <a:pt x="71562" y="3291840"/>
                  </a:moveTo>
                  <a:lnTo>
                    <a:pt x="659959" y="3291840"/>
                  </a:lnTo>
                  <a:lnTo>
                    <a:pt x="659959" y="0"/>
                  </a:lnTo>
                  <a:lnTo>
                    <a:pt x="500932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3DA945F-DE52-4EC5-A7B0-E936E54A09A1}"/>
                </a:ext>
              </a:extLst>
            </p:cNvPr>
            <p:cNvSpPr/>
            <p:nvPr/>
          </p:nvSpPr>
          <p:spPr>
            <a:xfrm>
              <a:off x="6227921" y="3793592"/>
              <a:ext cx="341906" cy="985962"/>
            </a:xfrm>
            <a:custGeom>
              <a:avLst/>
              <a:gdLst>
                <a:gd name="connsiteX0" fmla="*/ 0 w 341906"/>
                <a:gd name="connsiteY0" fmla="*/ 0 h 985962"/>
                <a:gd name="connsiteX1" fmla="*/ 341906 w 341906"/>
                <a:gd name="connsiteY1" fmla="*/ 0 h 985962"/>
                <a:gd name="connsiteX2" fmla="*/ 341906 w 341906"/>
                <a:gd name="connsiteY2" fmla="*/ 985962 h 985962"/>
                <a:gd name="connsiteX3" fmla="*/ 119269 w 341906"/>
                <a:gd name="connsiteY3" fmla="*/ 985962 h 9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06" h="985962">
                  <a:moveTo>
                    <a:pt x="0" y="0"/>
                  </a:moveTo>
                  <a:lnTo>
                    <a:pt x="341906" y="0"/>
                  </a:lnTo>
                  <a:lnTo>
                    <a:pt x="341906" y="985962"/>
                  </a:lnTo>
                  <a:lnTo>
                    <a:pt x="119269" y="98596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EBCDE0-FD69-4DF7-99EA-F53F6D057D81}"/>
                </a:ext>
              </a:extLst>
            </p:cNvPr>
            <p:cNvSpPr/>
            <p:nvPr/>
          </p:nvSpPr>
          <p:spPr>
            <a:xfrm>
              <a:off x="6235872" y="3618663"/>
              <a:ext cx="461176" cy="1304014"/>
            </a:xfrm>
            <a:custGeom>
              <a:avLst/>
              <a:gdLst>
                <a:gd name="connsiteX0" fmla="*/ 111318 w 461176"/>
                <a:gd name="connsiteY0" fmla="*/ 1304014 h 1304014"/>
                <a:gd name="connsiteX1" fmla="*/ 461176 w 461176"/>
                <a:gd name="connsiteY1" fmla="*/ 1304014 h 1304014"/>
                <a:gd name="connsiteX2" fmla="*/ 461176 w 461176"/>
                <a:gd name="connsiteY2" fmla="*/ 0 h 1304014"/>
                <a:gd name="connsiteX3" fmla="*/ 0 w 461176"/>
                <a:gd name="connsiteY3" fmla="*/ 0 h 130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76" h="1304014">
                  <a:moveTo>
                    <a:pt x="111318" y="1304014"/>
                  </a:moveTo>
                  <a:lnTo>
                    <a:pt x="461176" y="1304014"/>
                  </a:lnTo>
                  <a:lnTo>
                    <a:pt x="461176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C6654A-E6AB-4213-9E87-1EDB5A49AA91}"/>
                </a:ext>
              </a:extLst>
            </p:cNvPr>
            <p:cNvSpPr/>
            <p:nvPr/>
          </p:nvSpPr>
          <p:spPr>
            <a:xfrm>
              <a:off x="6235872" y="3443734"/>
              <a:ext cx="564543" cy="1622066"/>
            </a:xfrm>
            <a:custGeom>
              <a:avLst/>
              <a:gdLst>
                <a:gd name="connsiteX0" fmla="*/ 111318 w 564543"/>
                <a:gd name="connsiteY0" fmla="*/ 1598212 h 1598212"/>
                <a:gd name="connsiteX1" fmla="*/ 564543 w 564543"/>
                <a:gd name="connsiteY1" fmla="*/ 1598212 h 1598212"/>
                <a:gd name="connsiteX2" fmla="*/ 564543 w 564543"/>
                <a:gd name="connsiteY2" fmla="*/ 0 h 1598212"/>
                <a:gd name="connsiteX3" fmla="*/ 0 w 564543"/>
                <a:gd name="connsiteY3" fmla="*/ 0 h 159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43" h="1598212">
                  <a:moveTo>
                    <a:pt x="111318" y="1598212"/>
                  </a:moveTo>
                  <a:lnTo>
                    <a:pt x="564543" y="1598212"/>
                  </a:lnTo>
                  <a:lnTo>
                    <a:pt x="564543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3AC403-2226-4FD7-8570-6410B476EC50}"/>
                </a:ext>
              </a:extLst>
            </p:cNvPr>
            <p:cNvSpPr/>
            <p:nvPr/>
          </p:nvSpPr>
          <p:spPr>
            <a:xfrm>
              <a:off x="6227921" y="3260854"/>
              <a:ext cx="1033669" cy="1940119"/>
            </a:xfrm>
            <a:custGeom>
              <a:avLst/>
              <a:gdLst>
                <a:gd name="connsiteX0" fmla="*/ 119269 w 1033669"/>
                <a:gd name="connsiteY0" fmla="*/ 1916265 h 1916265"/>
                <a:gd name="connsiteX1" fmla="*/ 1033669 w 1033669"/>
                <a:gd name="connsiteY1" fmla="*/ 1916265 h 1916265"/>
                <a:gd name="connsiteX2" fmla="*/ 1033669 w 1033669"/>
                <a:gd name="connsiteY2" fmla="*/ 0 h 1916265"/>
                <a:gd name="connsiteX3" fmla="*/ 0 w 1033669"/>
                <a:gd name="connsiteY3" fmla="*/ 0 h 191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669" h="1916265">
                  <a:moveTo>
                    <a:pt x="119269" y="1916265"/>
                  </a:moveTo>
                  <a:lnTo>
                    <a:pt x="1033669" y="1916265"/>
                  </a:lnTo>
                  <a:lnTo>
                    <a:pt x="1033669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6F9ADE-BA29-49F8-BEEC-5603F30B661B}"/>
                </a:ext>
              </a:extLst>
            </p:cNvPr>
            <p:cNvSpPr/>
            <p:nvPr/>
          </p:nvSpPr>
          <p:spPr>
            <a:xfrm>
              <a:off x="4470683" y="2584994"/>
              <a:ext cx="715617" cy="2194560"/>
            </a:xfrm>
            <a:custGeom>
              <a:avLst/>
              <a:gdLst>
                <a:gd name="connsiteX0" fmla="*/ 644055 w 715617"/>
                <a:gd name="connsiteY0" fmla="*/ 2194560 h 2194560"/>
                <a:gd name="connsiteX1" fmla="*/ 0 w 715617"/>
                <a:gd name="connsiteY1" fmla="*/ 2194560 h 2194560"/>
                <a:gd name="connsiteX2" fmla="*/ 0 w 715617"/>
                <a:gd name="connsiteY2" fmla="*/ 0 h 2194560"/>
                <a:gd name="connsiteX3" fmla="*/ 715617 w 715617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7" h="2194560">
                  <a:moveTo>
                    <a:pt x="644055" y="2194560"/>
                  </a:moveTo>
                  <a:lnTo>
                    <a:pt x="0" y="2194560"/>
                  </a:lnTo>
                  <a:lnTo>
                    <a:pt x="0" y="0"/>
                  </a:lnTo>
                  <a:lnTo>
                    <a:pt x="71561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B0FBB7-2C57-49D3-B398-3E7192DB92BD}"/>
                </a:ext>
              </a:extLst>
            </p:cNvPr>
            <p:cNvSpPr/>
            <p:nvPr/>
          </p:nvSpPr>
          <p:spPr>
            <a:xfrm>
              <a:off x="5122690" y="2394162"/>
              <a:ext cx="2560320" cy="3625795"/>
            </a:xfrm>
            <a:custGeom>
              <a:avLst/>
              <a:gdLst>
                <a:gd name="connsiteX0" fmla="*/ 1105231 w 2560320"/>
                <a:gd name="connsiteY0" fmla="*/ 0 h 3625795"/>
                <a:gd name="connsiteX1" fmla="*/ 2560320 w 2560320"/>
                <a:gd name="connsiteY1" fmla="*/ 0 h 3625795"/>
                <a:gd name="connsiteX2" fmla="*/ 2560320 w 2560320"/>
                <a:gd name="connsiteY2" fmla="*/ 3625795 h 3625795"/>
                <a:gd name="connsiteX3" fmla="*/ 0 w 2560320"/>
                <a:gd name="connsiteY3" fmla="*/ 3625795 h 3625795"/>
                <a:gd name="connsiteX4" fmla="*/ 0 w 2560320"/>
                <a:gd name="connsiteY4" fmla="*/ 3220278 h 362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0320" h="3625795">
                  <a:moveTo>
                    <a:pt x="1105231" y="0"/>
                  </a:moveTo>
                  <a:lnTo>
                    <a:pt x="2560320" y="0"/>
                  </a:lnTo>
                  <a:lnTo>
                    <a:pt x="2560320" y="3625795"/>
                  </a:lnTo>
                  <a:lnTo>
                    <a:pt x="0" y="3625795"/>
                  </a:lnTo>
                  <a:lnTo>
                    <a:pt x="0" y="3220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B8443D-0CFA-4B15-BCCF-2A484C274B4C}"/>
              </a:ext>
            </a:extLst>
          </p:cNvPr>
          <p:cNvSpPr txBox="1"/>
          <p:nvPr/>
        </p:nvSpPr>
        <p:spPr>
          <a:xfrm>
            <a:off x="452487" y="329938"/>
            <a:ext cx="574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RFM69 HCW  -  Arduino Pro-Mini 3.3V 8MHz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A0092D-D790-411C-BDCF-142FE4A44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9892"/>
              </p:ext>
            </p:extLst>
          </p:nvPr>
        </p:nvGraphicFramePr>
        <p:xfrm>
          <a:off x="1816105" y="1987762"/>
          <a:ext cx="21653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53">
                  <a:extLst>
                    <a:ext uri="{9D8B030D-6E8A-4147-A177-3AD203B41FA5}">
                      <a16:colId xmlns:a16="http://schemas.microsoft.com/office/drawing/2014/main" val="3248141185"/>
                    </a:ext>
                  </a:extLst>
                </a:gridCol>
                <a:gridCol w="1082653">
                  <a:extLst>
                    <a:ext uri="{9D8B030D-6E8A-4147-A177-3AD203B41FA5}">
                      <a16:colId xmlns:a16="http://schemas.microsoft.com/office/drawing/2014/main" val="244060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 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RFM69HCW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1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DIO0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5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8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8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3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8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9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0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Matteo (Nokia - GB/Cambridge)</dc:creator>
  <cp:lastModifiedBy>Bruna, Matteo (Nokia - GB/Cambridge)</cp:lastModifiedBy>
  <cp:revision>4</cp:revision>
  <dcterms:created xsi:type="dcterms:W3CDTF">2018-10-10T13:43:22Z</dcterms:created>
  <dcterms:modified xsi:type="dcterms:W3CDTF">2018-11-27T08:26:49Z</dcterms:modified>
</cp:coreProperties>
</file>