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>
      <p:cViewPr>
        <p:scale>
          <a:sx n="101" d="100"/>
          <a:sy n="101" d="100"/>
        </p:scale>
        <p:origin x="4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07559-2744-4911-AEC1-C1AF5916309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1B51D3-D01A-49D2-9F6A-70C51434BD5A}">
      <dgm:prSet/>
      <dgm:spPr/>
      <dgm:t>
        <a:bodyPr/>
        <a:lstStyle/>
        <a:p>
          <a:r>
            <a:rPr lang="it-IT"/>
            <a:t>Main Class:</a:t>
          </a:r>
          <a:endParaRPr lang="en-US"/>
        </a:p>
      </dgm:t>
    </dgm:pt>
    <dgm:pt modelId="{F0E410D8-EB7B-4555-A32D-5F56069B5FB8}" type="parTrans" cxnId="{928C4059-8DB2-4062-B4EC-E04122D06187}">
      <dgm:prSet/>
      <dgm:spPr/>
      <dgm:t>
        <a:bodyPr/>
        <a:lstStyle/>
        <a:p>
          <a:endParaRPr lang="en-US"/>
        </a:p>
      </dgm:t>
    </dgm:pt>
    <dgm:pt modelId="{7FC4BFCA-102E-4484-8D6C-1BBB8ED43BCF}" type="sibTrans" cxnId="{928C4059-8DB2-4062-B4EC-E04122D06187}">
      <dgm:prSet/>
      <dgm:spPr/>
      <dgm:t>
        <a:bodyPr/>
        <a:lstStyle/>
        <a:p>
          <a:endParaRPr lang="en-US"/>
        </a:p>
      </dgm:t>
    </dgm:pt>
    <dgm:pt modelId="{5961D281-7975-4993-AD08-ADE551A18AD6}">
      <dgm:prSet/>
      <dgm:spPr/>
      <dgm:t>
        <a:bodyPr/>
        <a:lstStyle/>
        <a:p>
          <a:r>
            <a:rPr lang="it-IT"/>
            <a:t>matrix creation and case management</a:t>
          </a:r>
          <a:endParaRPr lang="en-US"/>
        </a:p>
      </dgm:t>
    </dgm:pt>
    <dgm:pt modelId="{E9D42042-E0B0-466F-82F7-EE19A4ABB251}" type="parTrans" cxnId="{21425AC2-4252-41A3-91AF-296BD6C212BF}">
      <dgm:prSet/>
      <dgm:spPr/>
      <dgm:t>
        <a:bodyPr/>
        <a:lstStyle/>
        <a:p>
          <a:endParaRPr lang="en-US"/>
        </a:p>
      </dgm:t>
    </dgm:pt>
    <dgm:pt modelId="{BC23CB76-95BA-4AC5-83E3-B5EB66AEEC3C}" type="sibTrans" cxnId="{21425AC2-4252-41A3-91AF-296BD6C212BF}">
      <dgm:prSet/>
      <dgm:spPr/>
      <dgm:t>
        <a:bodyPr/>
        <a:lstStyle/>
        <a:p>
          <a:endParaRPr lang="en-US"/>
        </a:p>
      </dgm:t>
    </dgm:pt>
    <dgm:pt modelId="{A534ADEF-44F6-4192-A90A-63ECF7CC3005}">
      <dgm:prSet/>
      <dgm:spPr/>
      <dgm:t>
        <a:bodyPr/>
        <a:lstStyle/>
        <a:p>
          <a:r>
            <a:rPr lang="it-IT"/>
            <a:t>Node Class</a:t>
          </a:r>
          <a:endParaRPr lang="en-US"/>
        </a:p>
      </dgm:t>
    </dgm:pt>
    <dgm:pt modelId="{3EF72623-4924-4126-8A62-61D21CCA79F0}" type="parTrans" cxnId="{41A42ADD-4D7D-41D5-8EC1-EF27806EDBB7}">
      <dgm:prSet/>
      <dgm:spPr/>
      <dgm:t>
        <a:bodyPr/>
        <a:lstStyle/>
        <a:p>
          <a:endParaRPr lang="en-US"/>
        </a:p>
      </dgm:t>
    </dgm:pt>
    <dgm:pt modelId="{67B0BCA3-916C-4848-ABCF-AB4F4883AFE0}" type="sibTrans" cxnId="{41A42ADD-4D7D-41D5-8EC1-EF27806EDBB7}">
      <dgm:prSet/>
      <dgm:spPr/>
      <dgm:t>
        <a:bodyPr/>
        <a:lstStyle/>
        <a:p>
          <a:endParaRPr lang="en-US"/>
        </a:p>
      </dgm:t>
    </dgm:pt>
    <dgm:pt modelId="{E24F29B2-837B-4A59-96E1-8873549EBA3F}">
      <dgm:prSet/>
      <dgm:spPr/>
      <dgm:t>
        <a:bodyPr/>
        <a:lstStyle/>
        <a:p>
          <a:r>
            <a:rPr lang="it-IT"/>
            <a:t>aStar Class</a:t>
          </a:r>
          <a:endParaRPr lang="en-US"/>
        </a:p>
      </dgm:t>
    </dgm:pt>
    <dgm:pt modelId="{979E9952-4FC6-47E4-8258-1C6F7C1B3337}" type="parTrans" cxnId="{2D38775A-0C8D-48CB-A6B3-9FF3CD1EC24D}">
      <dgm:prSet/>
      <dgm:spPr/>
      <dgm:t>
        <a:bodyPr/>
        <a:lstStyle/>
        <a:p>
          <a:endParaRPr lang="en-US"/>
        </a:p>
      </dgm:t>
    </dgm:pt>
    <dgm:pt modelId="{76A3F20E-2050-4017-999D-5651D82D96F5}" type="sibTrans" cxnId="{2D38775A-0C8D-48CB-A6B3-9FF3CD1EC24D}">
      <dgm:prSet/>
      <dgm:spPr/>
      <dgm:t>
        <a:bodyPr/>
        <a:lstStyle/>
        <a:p>
          <a:endParaRPr lang="en-US"/>
        </a:p>
      </dgm:t>
    </dgm:pt>
    <dgm:pt modelId="{0DC9329E-1210-4136-9CE7-6A1B202B179B}">
      <dgm:prSet/>
      <dgm:spPr/>
      <dgm:t>
        <a:bodyPr/>
        <a:lstStyle/>
        <a:p>
          <a:r>
            <a:rPr lang="it-IT"/>
            <a:t>Implementation of the algorithm</a:t>
          </a:r>
          <a:endParaRPr lang="en-US"/>
        </a:p>
      </dgm:t>
    </dgm:pt>
    <dgm:pt modelId="{60B162C4-F99E-4C38-A437-44F364A7C5FB}" type="parTrans" cxnId="{7A307B41-278B-48FA-B23A-7AB2D6C5C1D8}">
      <dgm:prSet/>
      <dgm:spPr/>
      <dgm:t>
        <a:bodyPr/>
        <a:lstStyle/>
        <a:p>
          <a:endParaRPr lang="en-US"/>
        </a:p>
      </dgm:t>
    </dgm:pt>
    <dgm:pt modelId="{C98EB10B-EEF1-4DC2-87B3-C1424437D7A8}" type="sibTrans" cxnId="{7A307B41-278B-48FA-B23A-7AB2D6C5C1D8}">
      <dgm:prSet/>
      <dgm:spPr/>
      <dgm:t>
        <a:bodyPr/>
        <a:lstStyle/>
        <a:p>
          <a:endParaRPr lang="en-US"/>
        </a:p>
      </dgm:t>
    </dgm:pt>
    <dgm:pt modelId="{4D4558AB-4267-CB4E-B937-24774E6FE0E5}" type="pres">
      <dgm:prSet presAssocID="{19707559-2744-4911-AEC1-C1AF591630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80D839-288E-334D-9BDC-9C60C7C99091}" type="pres">
      <dgm:prSet presAssocID="{081B51D3-D01A-49D2-9F6A-70C51434BD5A}" presName="hierRoot1" presStyleCnt="0"/>
      <dgm:spPr/>
    </dgm:pt>
    <dgm:pt modelId="{65B1A6B5-F992-ED4B-99B7-37AAA65910F4}" type="pres">
      <dgm:prSet presAssocID="{081B51D3-D01A-49D2-9F6A-70C51434BD5A}" presName="composite" presStyleCnt="0"/>
      <dgm:spPr/>
    </dgm:pt>
    <dgm:pt modelId="{A546EE34-47FD-C140-8DCE-E2D8ACBE5E1A}" type="pres">
      <dgm:prSet presAssocID="{081B51D3-D01A-49D2-9F6A-70C51434BD5A}" presName="background" presStyleLbl="node0" presStyleIdx="0" presStyleCnt="3"/>
      <dgm:spPr/>
    </dgm:pt>
    <dgm:pt modelId="{E646A52F-4A99-1B4A-9D17-FCB2F98E85AE}" type="pres">
      <dgm:prSet presAssocID="{081B51D3-D01A-49D2-9F6A-70C51434BD5A}" presName="text" presStyleLbl="fgAcc0" presStyleIdx="0" presStyleCnt="3">
        <dgm:presLayoutVars>
          <dgm:chPref val="3"/>
        </dgm:presLayoutVars>
      </dgm:prSet>
      <dgm:spPr/>
    </dgm:pt>
    <dgm:pt modelId="{E314EC5A-F1AA-C543-826E-4E7132720B87}" type="pres">
      <dgm:prSet presAssocID="{081B51D3-D01A-49D2-9F6A-70C51434BD5A}" presName="hierChild2" presStyleCnt="0"/>
      <dgm:spPr/>
    </dgm:pt>
    <dgm:pt modelId="{2942939A-F8E8-A844-9853-F96BD3E38C1A}" type="pres">
      <dgm:prSet presAssocID="{E9D42042-E0B0-466F-82F7-EE19A4ABB251}" presName="Name10" presStyleLbl="parChTrans1D2" presStyleIdx="0" presStyleCnt="2"/>
      <dgm:spPr/>
    </dgm:pt>
    <dgm:pt modelId="{D3E36CA3-A123-8246-8B03-BCB503BBC4EB}" type="pres">
      <dgm:prSet presAssocID="{5961D281-7975-4993-AD08-ADE551A18AD6}" presName="hierRoot2" presStyleCnt="0"/>
      <dgm:spPr/>
    </dgm:pt>
    <dgm:pt modelId="{A576E7C7-8698-AA44-ADD0-CFCACFA6F173}" type="pres">
      <dgm:prSet presAssocID="{5961D281-7975-4993-AD08-ADE551A18AD6}" presName="composite2" presStyleCnt="0"/>
      <dgm:spPr/>
    </dgm:pt>
    <dgm:pt modelId="{146E2ABD-CC61-9649-B9C6-4DC581F80535}" type="pres">
      <dgm:prSet presAssocID="{5961D281-7975-4993-AD08-ADE551A18AD6}" presName="background2" presStyleLbl="node2" presStyleIdx="0" presStyleCnt="2"/>
      <dgm:spPr/>
    </dgm:pt>
    <dgm:pt modelId="{0821AFEB-7864-534D-BCDE-1ED8DA0AED5A}" type="pres">
      <dgm:prSet presAssocID="{5961D281-7975-4993-AD08-ADE551A18AD6}" presName="text2" presStyleLbl="fgAcc2" presStyleIdx="0" presStyleCnt="2">
        <dgm:presLayoutVars>
          <dgm:chPref val="3"/>
        </dgm:presLayoutVars>
      </dgm:prSet>
      <dgm:spPr/>
    </dgm:pt>
    <dgm:pt modelId="{D206BDDE-CF2B-F74C-9743-C443A2D437A7}" type="pres">
      <dgm:prSet presAssocID="{5961D281-7975-4993-AD08-ADE551A18AD6}" presName="hierChild3" presStyleCnt="0"/>
      <dgm:spPr/>
    </dgm:pt>
    <dgm:pt modelId="{06F2A61F-A80C-7F41-8E1D-B8B594CFA84F}" type="pres">
      <dgm:prSet presAssocID="{A534ADEF-44F6-4192-A90A-63ECF7CC3005}" presName="hierRoot1" presStyleCnt="0"/>
      <dgm:spPr/>
    </dgm:pt>
    <dgm:pt modelId="{E0C634BA-B512-3443-8505-BEC170882CCA}" type="pres">
      <dgm:prSet presAssocID="{A534ADEF-44F6-4192-A90A-63ECF7CC3005}" presName="composite" presStyleCnt="0"/>
      <dgm:spPr/>
    </dgm:pt>
    <dgm:pt modelId="{A91436A6-CFDD-174B-99B2-3EA35FD59CFD}" type="pres">
      <dgm:prSet presAssocID="{A534ADEF-44F6-4192-A90A-63ECF7CC3005}" presName="background" presStyleLbl="node0" presStyleIdx="1" presStyleCnt="3"/>
      <dgm:spPr/>
    </dgm:pt>
    <dgm:pt modelId="{02B4D05B-75FB-3D41-B46A-7B39E6A1B09E}" type="pres">
      <dgm:prSet presAssocID="{A534ADEF-44F6-4192-A90A-63ECF7CC3005}" presName="text" presStyleLbl="fgAcc0" presStyleIdx="1" presStyleCnt="3">
        <dgm:presLayoutVars>
          <dgm:chPref val="3"/>
        </dgm:presLayoutVars>
      </dgm:prSet>
      <dgm:spPr/>
    </dgm:pt>
    <dgm:pt modelId="{3F913B59-FCD9-2845-AE21-174BAACEFA65}" type="pres">
      <dgm:prSet presAssocID="{A534ADEF-44F6-4192-A90A-63ECF7CC3005}" presName="hierChild2" presStyleCnt="0"/>
      <dgm:spPr/>
    </dgm:pt>
    <dgm:pt modelId="{E0F8FAA9-B4B8-AE49-ADCA-EE0E67AE7E65}" type="pres">
      <dgm:prSet presAssocID="{E24F29B2-837B-4A59-96E1-8873549EBA3F}" presName="hierRoot1" presStyleCnt="0"/>
      <dgm:spPr/>
    </dgm:pt>
    <dgm:pt modelId="{19AB9391-DE5C-8446-A413-20DD5350F879}" type="pres">
      <dgm:prSet presAssocID="{E24F29B2-837B-4A59-96E1-8873549EBA3F}" presName="composite" presStyleCnt="0"/>
      <dgm:spPr/>
    </dgm:pt>
    <dgm:pt modelId="{89E542FD-EDCC-0D43-9739-A3EB70E11444}" type="pres">
      <dgm:prSet presAssocID="{E24F29B2-837B-4A59-96E1-8873549EBA3F}" presName="background" presStyleLbl="node0" presStyleIdx="2" presStyleCnt="3"/>
      <dgm:spPr/>
    </dgm:pt>
    <dgm:pt modelId="{B907167C-59CE-7A4D-B6BA-83D34438696E}" type="pres">
      <dgm:prSet presAssocID="{E24F29B2-837B-4A59-96E1-8873549EBA3F}" presName="text" presStyleLbl="fgAcc0" presStyleIdx="2" presStyleCnt="3">
        <dgm:presLayoutVars>
          <dgm:chPref val="3"/>
        </dgm:presLayoutVars>
      </dgm:prSet>
      <dgm:spPr/>
    </dgm:pt>
    <dgm:pt modelId="{0CF68D8A-2F85-F341-B560-93C309CF9E3E}" type="pres">
      <dgm:prSet presAssocID="{E24F29B2-837B-4A59-96E1-8873549EBA3F}" presName="hierChild2" presStyleCnt="0"/>
      <dgm:spPr/>
    </dgm:pt>
    <dgm:pt modelId="{BC891B3C-90A1-3447-9045-5BEC9F4394A7}" type="pres">
      <dgm:prSet presAssocID="{60B162C4-F99E-4C38-A437-44F364A7C5FB}" presName="Name10" presStyleLbl="parChTrans1D2" presStyleIdx="1" presStyleCnt="2"/>
      <dgm:spPr/>
    </dgm:pt>
    <dgm:pt modelId="{0038FBBF-FDFB-4A4F-AE75-3DB80F083588}" type="pres">
      <dgm:prSet presAssocID="{0DC9329E-1210-4136-9CE7-6A1B202B179B}" presName="hierRoot2" presStyleCnt="0"/>
      <dgm:spPr/>
    </dgm:pt>
    <dgm:pt modelId="{28C3B629-8F00-C543-85B0-04B93540F2F2}" type="pres">
      <dgm:prSet presAssocID="{0DC9329E-1210-4136-9CE7-6A1B202B179B}" presName="composite2" presStyleCnt="0"/>
      <dgm:spPr/>
    </dgm:pt>
    <dgm:pt modelId="{BEEE9E2A-9310-E84C-9A76-F1D1F114A99C}" type="pres">
      <dgm:prSet presAssocID="{0DC9329E-1210-4136-9CE7-6A1B202B179B}" presName="background2" presStyleLbl="node2" presStyleIdx="1" presStyleCnt="2"/>
      <dgm:spPr/>
    </dgm:pt>
    <dgm:pt modelId="{9B9B6676-D86F-5F49-84F8-056FCE3E07A0}" type="pres">
      <dgm:prSet presAssocID="{0DC9329E-1210-4136-9CE7-6A1B202B179B}" presName="text2" presStyleLbl="fgAcc2" presStyleIdx="1" presStyleCnt="2">
        <dgm:presLayoutVars>
          <dgm:chPref val="3"/>
        </dgm:presLayoutVars>
      </dgm:prSet>
      <dgm:spPr/>
    </dgm:pt>
    <dgm:pt modelId="{5C9AD8F1-E74D-B748-842B-00B526EEFB8A}" type="pres">
      <dgm:prSet presAssocID="{0DC9329E-1210-4136-9CE7-6A1B202B179B}" presName="hierChild3" presStyleCnt="0"/>
      <dgm:spPr/>
    </dgm:pt>
  </dgm:ptLst>
  <dgm:cxnLst>
    <dgm:cxn modelId="{1D100917-E7C7-CD4C-B39C-37B1BFE416CE}" type="presOf" srcId="{5961D281-7975-4993-AD08-ADE551A18AD6}" destId="{0821AFEB-7864-534D-BCDE-1ED8DA0AED5A}" srcOrd="0" destOrd="0" presId="urn:microsoft.com/office/officeart/2005/8/layout/hierarchy1"/>
    <dgm:cxn modelId="{5106E51C-6672-AA41-99BE-AF4F17A484FC}" type="presOf" srcId="{E9D42042-E0B0-466F-82F7-EE19A4ABB251}" destId="{2942939A-F8E8-A844-9853-F96BD3E38C1A}" srcOrd="0" destOrd="0" presId="urn:microsoft.com/office/officeart/2005/8/layout/hierarchy1"/>
    <dgm:cxn modelId="{CBD66F1E-B7AC-5A4F-A7BB-95C8ED3B3F26}" type="presOf" srcId="{60B162C4-F99E-4C38-A437-44F364A7C5FB}" destId="{BC891B3C-90A1-3447-9045-5BEC9F4394A7}" srcOrd="0" destOrd="0" presId="urn:microsoft.com/office/officeart/2005/8/layout/hierarchy1"/>
    <dgm:cxn modelId="{7A307B41-278B-48FA-B23A-7AB2D6C5C1D8}" srcId="{E24F29B2-837B-4A59-96E1-8873549EBA3F}" destId="{0DC9329E-1210-4136-9CE7-6A1B202B179B}" srcOrd="0" destOrd="0" parTransId="{60B162C4-F99E-4C38-A437-44F364A7C5FB}" sibTransId="{C98EB10B-EEF1-4DC2-87B3-C1424437D7A8}"/>
    <dgm:cxn modelId="{928C4059-8DB2-4062-B4EC-E04122D06187}" srcId="{19707559-2744-4911-AEC1-C1AF59163095}" destId="{081B51D3-D01A-49D2-9F6A-70C51434BD5A}" srcOrd="0" destOrd="0" parTransId="{F0E410D8-EB7B-4555-A32D-5F56069B5FB8}" sibTransId="{7FC4BFCA-102E-4484-8D6C-1BBB8ED43BCF}"/>
    <dgm:cxn modelId="{2D38775A-0C8D-48CB-A6B3-9FF3CD1EC24D}" srcId="{19707559-2744-4911-AEC1-C1AF59163095}" destId="{E24F29B2-837B-4A59-96E1-8873549EBA3F}" srcOrd="2" destOrd="0" parTransId="{979E9952-4FC6-47E4-8258-1C6F7C1B3337}" sibTransId="{76A3F20E-2050-4017-999D-5651D82D96F5}"/>
    <dgm:cxn modelId="{82F1068B-F968-C944-AA6D-2450A662EB17}" type="presOf" srcId="{081B51D3-D01A-49D2-9F6A-70C51434BD5A}" destId="{E646A52F-4A99-1B4A-9D17-FCB2F98E85AE}" srcOrd="0" destOrd="0" presId="urn:microsoft.com/office/officeart/2005/8/layout/hierarchy1"/>
    <dgm:cxn modelId="{C37B1C92-ECB3-974B-A8C7-743057DF3744}" type="presOf" srcId="{19707559-2744-4911-AEC1-C1AF59163095}" destId="{4D4558AB-4267-CB4E-B937-24774E6FE0E5}" srcOrd="0" destOrd="0" presId="urn:microsoft.com/office/officeart/2005/8/layout/hierarchy1"/>
    <dgm:cxn modelId="{A8FAB9B5-CABD-B548-8DC6-B60757DC34BE}" type="presOf" srcId="{E24F29B2-837B-4A59-96E1-8873549EBA3F}" destId="{B907167C-59CE-7A4D-B6BA-83D34438696E}" srcOrd="0" destOrd="0" presId="urn:microsoft.com/office/officeart/2005/8/layout/hierarchy1"/>
    <dgm:cxn modelId="{21425AC2-4252-41A3-91AF-296BD6C212BF}" srcId="{081B51D3-D01A-49D2-9F6A-70C51434BD5A}" destId="{5961D281-7975-4993-AD08-ADE551A18AD6}" srcOrd="0" destOrd="0" parTransId="{E9D42042-E0B0-466F-82F7-EE19A4ABB251}" sibTransId="{BC23CB76-95BA-4AC5-83E3-B5EB66AEEC3C}"/>
    <dgm:cxn modelId="{1C1CFECD-44E7-174A-9CF5-7CF395E6980C}" type="presOf" srcId="{0DC9329E-1210-4136-9CE7-6A1B202B179B}" destId="{9B9B6676-D86F-5F49-84F8-056FCE3E07A0}" srcOrd="0" destOrd="0" presId="urn:microsoft.com/office/officeart/2005/8/layout/hierarchy1"/>
    <dgm:cxn modelId="{373E65CE-0706-7949-88D1-0E929C6D5414}" type="presOf" srcId="{A534ADEF-44F6-4192-A90A-63ECF7CC3005}" destId="{02B4D05B-75FB-3D41-B46A-7B39E6A1B09E}" srcOrd="0" destOrd="0" presId="urn:microsoft.com/office/officeart/2005/8/layout/hierarchy1"/>
    <dgm:cxn modelId="{41A42ADD-4D7D-41D5-8EC1-EF27806EDBB7}" srcId="{19707559-2744-4911-AEC1-C1AF59163095}" destId="{A534ADEF-44F6-4192-A90A-63ECF7CC3005}" srcOrd="1" destOrd="0" parTransId="{3EF72623-4924-4126-8A62-61D21CCA79F0}" sibTransId="{67B0BCA3-916C-4848-ABCF-AB4F4883AFE0}"/>
    <dgm:cxn modelId="{45B2EA97-56A0-6B4D-82AD-5F09737B9803}" type="presParOf" srcId="{4D4558AB-4267-CB4E-B937-24774E6FE0E5}" destId="{C780D839-288E-334D-9BDC-9C60C7C99091}" srcOrd="0" destOrd="0" presId="urn:microsoft.com/office/officeart/2005/8/layout/hierarchy1"/>
    <dgm:cxn modelId="{72D0D44E-D2A5-6243-8A73-C0B59A3C6D3D}" type="presParOf" srcId="{C780D839-288E-334D-9BDC-9C60C7C99091}" destId="{65B1A6B5-F992-ED4B-99B7-37AAA65910F4}" srcOrd="0" destOrd="0" presId="urn:microsoft.com/office/officeart/2005/8/layout/hierarchy1"/>
    <dgm:cxn modelId="{DE561CA9-2D7B-F249-8680-EF03B323126C}" type="presParOf" srcId="{65B1A6B5-F992-ED4B-99B7-37AAA65910F4}" destId="{A546EE34-47FD-C140-8DCE-E2D8ACBE5E1A}" srcOrd="0" destOrd="0" presId="urn:microsoft.com/office/officeart/2005/8/layout/hierarchy1"/>
    <dgm:cxn modelId="{A429D4C3-2A91-E740-892E-36654CD19AEB}" type="presParOf" srcId="{65B1A6B5-F992-ED4B-99B7-37AAA65910F4}" destId="{E646A52F-4A99-1B4A-9D17-FCB2F98E85AE}" srcOrd="1" destOrd="0" presId="urn:microsoft.com/office/officeart/2005/8/layout/hierarchy1"/>
    <dgm:cxn modelId="{50962676-BEBA-D44F-8664-9D409D38A0D0}" type="presParOf" srcId="{C780D839-288E-334D-9BDC-9C60C7C99091}" destId="{E314EC5A-F1AA-C543-826E-4E7132720B87}" srcOrd="1" destOrd="0" presId="urn:microsoft.com/office/officeart/2005/8/layout/hierarchy1"/>
    <dgm:cxn modelId="{C1E37164-4319-844A-9648-6DC51B2E9E42}" type="presParOf" srcId="{E314EC5A-F1AA-C543-826E-4E7132720B87}" destId="{2942939A-F8E8-A844-9853-F96BD3E38C1A}" srcOrd="0" destOrd="0" presId="urn:microsoft.com/office/officeart/2005/8/layout/hierarchy1"/>
    <dgm:cxn modelId="{F6915BCF-FCDC-3B46-9640-E05CE0C49732}" type="presParOf" srcId="{E314EC5A-F1AA-C543-826E-4E7132720B87}" destId="{D3E36CA3-A123-8246-8B03-BCB503BBC4EB}" srcOrd="1" destOrd="0" presId="urn:microsoft.com/office/officeart/2005/8/layout/hierarchy1"/>
    <dgm:cxn modelId="{246C8B43-1518-4B49-BAA5-8196E561E8E7}" type="presParOf" srcId="{D3E36CA3-A123-8246-8B03-BCB503BBC4EB}" destId="{A576E7C7-8698-AA44-ADD0-CFCACFA6F173}" srcOrd="0" destOrd="0" presId="urn:microsoft.com/office/officeart/2005/8/layout/hierarchy1"/>
    <dgm:cxn modelId="{1A49654B-A498-A746-8AF1-5E125504C1F8}" type="presParOf" srcId="{A576E7C7-8698-AA44-ADD0-CFCACFA6F173}" destId="{146E2ABD-CC61-9649-B9C6-4DC581F80535}" srcOrd="0" destOrd="0" presId="urn:microsoft.com/office/officeart/2005/8/layout/hierarchy1"/>
    <dgm:cxn modelId="{C23F244A-FEC8-AB42-A6D6-DFA19AC52711}" type="presParOf" srcId="{A576E7C7-8698-AA44-ADD0-CFCACFA6F173}" destId="{0821AFEB-7864-534D-BCDE-1ED8DA0AED5A}" srcOrd="1" destOrd="0" presId="urn:microsoft.com/office/officeart/2005/8/layout/hierarchy1"/>
    <dgm:cxn modelId="{4F9D7447-283E-344B-AEB7-5BC2070A98FF}" type="presParOf" srcId="{D3E36CA3-A123-8246-8B03-BCB503BBC4EB}" destId="{D206BDDE-CF2B-F74C-9743-C443A2D437A7}" srcOrd="1" destOrd="0" presId="urn:microsoft.com/office/officeart/2005/8/layout/hierarchy1"/>
    <dgm:cxn modelId="{E42261B8-A207-FE4D-A1CD-0277D567A7B9}" type="presParOf" srcId="{4D4558AB-4267-CB4E-B937-24774E6FE0E5}" destId="{06F2A61F-A80C-7F41-8E1D-B8B594CFA84F}" srcOrd="1" destOrd="0" presId="urn:microsoft.com/office/officeart/2005/8/layout/hierarchy1"/>
    <dgm:cxn modelId="{2D80AF7B-FC11-C44C-B503-E65297D9611C}" type="presParOf" srcId="{06F2A61F-A80C-7F41-8E1D-B8B594CFA84F}" destId="{E0C634BA-B512-3443-8505-BEC170882CCA}" srcOrd="0" destOrd="0" presId="urn:microsoft.com/office/officeart/2005/8/layout/hierarchy1"/>
    <dgm:cxn modelId="{FE41F771-B36B-574E-B725-FF82033A5A3D}" type="presParOf" srcId="{E0C634BA-B512-3443-8505-BEC170882CCA}" destId="{A91436A6-CFDD-174B-99B2-3EA35FD59CFD}" srcOrd="0" destOrd="0" presId="urn:microsoft.com/office/officeart/2005/8/layout/hierarchy1"/>
    <dgm:cxn modelId="{373E72A9-D8C7-0542-9FBC-11843088668E}" type="presParOf" srcId="{E0C634BA-B512-3443-8505-BEC170882CCA}" destId="{02B4D05B-75FB-3D41-B46A-7B39E6A1B09E}" srcOrd="1" destOrd="0" presId="urn:microsoft.com/office/officeart/2005/8/layout/hierarchy1"/>
    <dgm:cxn modelId="{D07F223A-9B9E-B948-94A5-CD1EB2DE09E2}" type="presParOf" srcId="{06F2A61F-A80C-7F41-8E1D-B8B594CFA84F}" destId="{3F913B59-FCD9-2845-AE21-174BAACEFA65}" srcOrd="1" destOrd="0" presId="urn:microsoft.com/office/officeart/2005/8/layout/hierarchy1"/>
    <dgm:cxn modelId="{7DB012DA-FD0D-DB40-841C-7C96CE30249C}" type="presParOf" srcId="{4D4558AB-4267-CB4E-B937-24774E6FE0E5}" destId="{E0F8FAA9-B4B8-AE49-ADCA-EE0E67AE7E65}" srcOrd="2" destOrd="0" presId="urn:microsoft.com/office/officeart/2005/8/layout/hierarchy1"/>
    <dgm:cxn modelId="{86FB5194-4458-0847-8088-A110F8C3A197}" type="presParOf" srcId="{E0F8FAA9-B4B8-AE49-ADCA-EE0E67AE7E65}" destId="{19AB9391-DE5C-8446-A413-20DD5350F879}" srcOrd="0" destOrd="0" presId="urn:microsoft.com/office/officeart/2005/8/layout/hierarchy1"/>
    <dgm:cxn modelId="{812D9A66-146E-A646-815D-908401E5D9C8}" type="presParOf" srcId="{19AB9391-DE5C-8446-A413-20DD5350F879}" destId="{89E542FD-EDCC-0D43-9739-A3EB70E11444}" srcOrd="0" destOrd="0" presId="urn:microsoft.com/office/officeart/2005/8/layout/hierarchy1"/>
    <dgm:cxn modelId="{01CFEB5D-EA14-DB4E-8C8F-895BBEA3E085}" type="presParOf" srcId="{19AB9391-DE5C-8446-A413-20DD5350F879}" destId="{B907167C-59CE-7A4D-B6BA-83D34438696E}" srcOrd="1" destOrd="0" presId="urn:microsoft.com/office/officeart/2005/8/layout/hierarchy1"/>
    <dgm:cxn modelId="{B88C872D-0A63-3D42-8672-AFA41FA3F63E}" type="presParOf" srcId="{E0F8FAA9-B4B8-AE49-ADCA-EE0E67AE7E65}" destId="{0CF68D8A-2F85-F341-B560-93C309CF9E3E}" srcOrd="1" destOrd="0" presId="urn:microsoft.com/office/officeart/2005/8/layout/hierarchy1"/>
    <dgm:cxn modelId="{E14968EA-5E5C-6040-BDA4-051F48D6574E}" type="presParOf" srcId="{0CF68D8A-2F85-F341-B560-93C309CF9E3E}" destId="{BC891B3C-90A1-3447-9045-5BEC9F4394A7}" srcOrd="0" destOrd="0" presId="urn:microsoft.com/office/officeart/2005/8/layout/hierarchy1"/>
    <dgm:cxn modelId="{07365438-F7D7-D246-8899-D6607B2D8E26}" type="presParOf" srcId="{0CF68D8A-2F85-F341-B560-93C309CF9E3E}" destId="{0038FBBF-FDFB-4A4F-AE75-3DB80F083588}" srcOrd="1" destOrd="0" presId="urn:microsoft.com/office/officeart/2005/8/layout/hierarchy1"/>
    <dgm:cxn modelId="{B3073E33-503D-3844-8E52-7AEA51D6F137}" type="presParOf" srcId="{0038FBBF-FDFB-4A4F-AE75-3DB80F083588}" destId="{28C3B629-8F00-C543-85B0-04B93540F2F2}" srcOrd="0" destOrd="0" presId="urn:microsoft.com/office/officeart/2005/8/layout/hierarchy1"/>
    <dgm:cxn modelId="{835973F5-4D6F-5B45-B9A4-38D6FCE54F9C}" type="presParOf" srcId="{28C3B629-8F00-C543-85B0-04B93540F2F2}" destId="{BEEE9E2A-9310-E84C-9A76-F1D1F114A99C}" srcOrd="0" destOrd="0" presId="urn:microsoft.com/office/officeart/2005/8/layout/hierarchy1"/>
    <dgm:cxn modelId="{32E3E679-5D86-3E41-A36F-FC722DEF6353}" type="presParOf" srcId="{28C3B629-8F00-C543-85B0-04B93540F2F2}" destId="{9B9B6676-D86F-5F49-84F8-056FCE3E07A0}" srcOrd="1" destOrd="0" presId="urn:microsoft.com/office/officeart/2005/8/layout/hierarchy1"/>
    <dgm:cxn modelId="{EA2C0BB8-5613-524B-B461-CD1848E5D7D9}" type="presParOf" srcId="{0038FBBF-FDFB-4A4F-AE75-3DB80F083588}" destId="{5C9AD8F1-E74D-B748-842B-00B526EEFB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 custT="1"/>
      <dgm:spPr/>
      <dgm:t>
        <a:bodyPr/>
        <a:lstStyle/>
        <a:p>
          <a:r>
            <a:rPr lang="en-US" sz="2600" dirty="0" err="1"/>
            <a:t>Findpath</a:t>
          </a:r>
          <a:r>
            <a:rPr lang="en-US" sz="2600" baseline="0" dirty="0"/>
            <a:t> function</a:t>
          </a:r>
          <a:endParaRPr lang="en-US" sz="2600" dirty="0"/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6FAB97EB-9DB7-6C4C-95BF-32A44D4051EE}">
      <dgm:prSet/>
      <dgm:spPr/>
      <dgm:t>
        <a:bodyPr/>
        <a:lstStyle/>
        <a:p>
          <a:r>
            <a:rPr lang="it-IT" dirty="0"/>
            <a:t>After checking </a:t>
          </a:r>
          <a:r>
            <a:rPr lang="it-IT" dirty="0" err="1"/>
            <a:t>if</a:t>
          </a:r>
          <a:r>
            <a:rPr lang="it-IT" dirty="0"/>
            <a:t> the </a:t>
          </a:r>
          <a:r>
            <a:rPr lang="it-IT" dirty="0" err="1"/>
            <a:t>node</a:t>
          </a:r>
          <a:r>
            <a:rPr lang="it-IT" dirty="0"/>
            <a:t> </a:t>
          </a:r>
          <a:r>
            <a:rPr lang="it-IT" dirty="0" err="1"/>
            <a:t>has</a:t>
          </a:r>
          <a:r>
            <a:rPr lang="it-IT" dirty="0"/>
            <a:t> a </a:t>
          </a:r>
          <a:r>
            <a:rPr lang="it-IT" dirty="0" err="1"/>
            <a:t>lower</a:t>
          </a:r>
          <a:r>
            <a:rPr lang="it-IT" dirty="0"/>
            <a:t> g-</a:t>
          </a:r>
          <a:r>
            <a:rPr lang="it-IT" dirty="0" err="1"/>
            <a:t>value</a:t>
          </a:r>
          <a:r>
            <a:rPr lang="it-IT" dirty="0"/>
            <a:t> </a:t>
          </a:r>
          <a:r>
            <a:rPr lang="it-IT" dirty="0" err="1"/>
            <a:t>we</a:t>
          </a:r>
          <a:r>
            <a:rPr lang="it-IT" dirty="0"/>
            <a:t> </a:t>
          </a:r>
          <a:r>
            <a:rPr lang="it-IT" dirty="0" err="1"/>
            <a:t>register</a:t>
          </a:r>
          <a:r>
            <a:rPr lang="it-IT" dirty="0"/>
            <a:t> the new </a:t>
          </a:r>
          <a:r>
            <a:rPr lang="it-IT" dirty="0" err="1"/>
            <a:t>path</a:t>
          </a:r>
          <a:endParaRPr lang="it-IT" dirty="0"/>
        </a:p>
      </dgm:t>
    </dgm:pt>
    <dgm:pt modelId="{F7754FA7-DE32-654D-AF81-2F77D3C05EF5}" type="parTrans" cxnId="{207F911D-9362-9346-983A-CC947C614F4B}">
      <dgm:prSet/>
      <dgm:spPr/>
      <dgm:t>
        <a:bodyPr/>
        <a:lstStyle/>
        <a:p>
          <a:endParaRPr lang="it-IT"/>
        </a:p>
      </dgm:t>
    </dgm:pt>
    <dgm:pt modelId="{B4FC0525-133B-2E45-A63C-F95E3911027B}" type="sibTrans" cxnId="{207F911D-9362-9346-983A-CC947C614F4B}">
      <dgm:prSet/>
      <dgm:spPr/>
      <dgm:t>
        <a:bodyPr/>
        <a:lstStyle/>
        <a:p>
          <a:endParaRPr lang="it-IT"/>
        </a:p>
      </dgm:t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1"/>
      <dgm:spPr/>
    </dgm:pt>
    <dgm:pt modelId="{77F04DCB-1FAF-B04A-8BAD-775038B8772D}" type="pres">
      <dgm:prSet presAssocID="{0D46505B-0CE0-4A86-B9D0-99C9CC9496E2}" presName="text" presStyleLbl="fgAcc0" presStyleIdx="0" presStyleCnt="1" custLinFactNeighborX="83" custLinFactNeighborY="-34100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957CA949-D4B1-0148-BE1F-13467B0EA2EE}" type="pres">
      <dgm:prSet presAssocID="{F7754FA7-DE32-654D-AF81-2F77D3C05EF5}" presName="Name10" presStyleLbl="parChTrans1D2" presStyleIdx="0" presStyleCnt="1"/>
      <dgm:spPr/>
    </dgm:pt>
    <dgm:pt modelId="{454DC179-731E-B74C-8F93-BF9EF9E83682}" type="pres">
      <dgm:prSet presAssocID="{6FAB97EB-9DB7-6C4C-95BF-32A44D4051EE}" presName="hierRoot2" presStyleCnt="0"/>
      <dgm:spPr/>
    </dgm:pt>
    <dgm:pt modelId="{0DCD9AF4-1F02-5143-96CC-8F1FF572947A}" type="pres">
      <dgm:prSet presAssocID="{6FAB97EB-9DB7-6C4C-95BF-32A44D4051EE}" presName="composite2" presStyleCnt="0"/>
      <dgm:spPr/>
    </dgm:pt>
    <dgm:pt modelId="{91FB6F26-B74E-0B4C-859A-2AD728CE86F3}" type="pres">
      <dgm:prSet presAssocID="{6FAB97EB-9DB7-6C4C-95BF-32A44D4051EE}" presName="background2" presStyleLbl="node2" presStyleIdx="0" presStyleCnt="1"/>
      <dgm:spPr/>
    </dgm:pt>
    <dgm:pt modelId="{84AB040D-5FD3-4942-90F1-90A48855D258}" type="pres">
      <dgm:prSet presAssocID="{6FAB97EB-9DB7-6C4C-95BF-32A44D4051EE}" presName="text2" presStyleLbl="fgAcc2" presStyleIdx="0" presStyleCnt="1">
        <dgm:presLayoutVars>
          <dgm:chPref val="3"/>
        </dgm:presLayoutVars>
      </dgm:prSet>
      <dgm:spPr/>
    </dgm:pt>
    <dgm:pt modelId="{8508A96F-ED9B-8E47-A6C8-0998EE40DF83}" type="pres">
      <dgm:prSet presAssocID="{6FAB97EB-9DB7-6C4C-95BF-32A44D4051EE}" presName="hierChild3" presStyleCnt="0"/>
      <dgm:spPr/>
    </dgm:pt>
  </dgm:ptLst>
  <dgm:cxnLst>
    <dgm:cxn modelId="{62CF6C08-73D4-B045-AD62-5B76EFB8789B}" type="presOf" srcId="{F7754FA7-DE32-654D-AF81-2F77D3C05EF5}" destId="{957CA949-D4B1-0148-BE1F-13467B0EA2EE}" srcOrd="0" destOrd="0" presId="urn:microsoft.com/office/officeart/2005/8/layout/hierarchy1"/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207F911D-9362-9346-983A-CC947C614F4B}" srcId="{0D46505B-0CE0-4A86-B9D0-99C9CC9496E2}" destId="{6FAB97EB-9DB7-6C4C-95BF-32A44D4051EE}" srcOrd="0" destOrd="0" parTransId="{F7754FA7-DE32-654D-AF81-2F77D3C05EF5}" sibTransId="{B4FC0525-133B-2E45-A63C-F95E3911027B}"/>
    <dgm:cxn modelId="{7D629A4F-B401-CD47-8F6B-D3ADE7396BF5}" type="presOf" srcId="{0D46505B-0CE0-4A86-B9D0-99C9CC9496E2}" destId="{77F04DCB-1FAF-B04A-8BAD-775038B8772D}" srcOrd="0" destOrd="0" presId="urn:microsoft.com/office/officeart/2005/8/layout/hierarchy1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93B29A95-9FC7-F946-9CE2-21104547E6C5}" type="presOf" srcId="{6FAB97EB-9DB7-6C4C-95BF-32A44D4051EE}" destId="{84AB040D-5FD3-4942-90F1-90A48855D258}" srcOrd="0" destOrd="0" presId="urn:microsoft.com/office/officeart/2005/8/layout/hierarchy1"/>
    <dgm:cxn modelId="{2F64FA73-B3D3-6E4C-8EB4-C21C3000D3A7}" type="presParOf" srcId="{9E6DB363-5D0F-B94C-BF87-75BD902F847D}" destId="{287AC1E3-1A4C-B342-B65B-7112C0E859CD}" srcOrd="0" destOrd="0" presId="urn:microsoft.com/office/officeart/2005/8/layout/hierarchy1"/>
    <dgm:cxn modelId="{80CF4591-29E2-484D-B7A3-28BEB908C85C}" type="presParOf" srcId="{287AC1E3-1A4C-B342-B65B-7112C0E859CD}" destId="{A55D9093-0C76-7C47-93BC-403E6FA4A05E}" srcOrd="0" destOrd="0" presId="urn:microsoft.com/office/officeart/2005/8/layout/hierarchy1"/>
    <dgm:cxn modelId="{4D6CAB4D-DAF3-7D46-AE8B-30B8EEC3BDBD}" type="presParOf" srcId="{A55D9093-0C76-7C47-93BC-403E6FA4A05E}" destId="{05612181-8B4C-9643-BDEB-7173609266B3}" srcOrd="0" destOrd="0" presId="urn:microsoft.com/office/officeart/2005/8/layout/hierarchy1"/>
    <dgm:cxn modelId="{D8267E2D-A059-5D46-A895-E70226F863B7}" type="presParOf" srcId="{A55D9093-0C76-7C47-93BC-403E6FA4A05E}" destId="{77F04DCB-1FAF-B04A-8BAD-775038B8772D}" srcOrd="1" destOrd="0" presId="urn:microsoft.com/office/officeart/2005/8/layout/hierarchy1"/>
    <dgm:cxn modelId="{2F5F57CC-5D1E-9B49-8352-3B7F90B31EDD}" type="presParOf" srcId="{287AC1E3-1A4C-B342-B65B-7112C0E859CD}" destId="{2A1EC031-9D96-D642-A19B-E145A79D45F1}" srcOrd="1" destOrd="0" presId="urn:microsoft.com/office/officeart/2005/8/layout/hierarchy1"/>
    <dgm:cxn modelId="{B4AD7A85-5797-F549-A483-C36FC88A8FCE}" type="presParOf" srcId="{2A1EC031-9D96-D642-A19B-E145A79D45F1}" destId="{957CA949-D4B1-0148-BE1F-13467B0EA2EE}" srcOrd="0" destOrd="0" presId="urn:microsoft.com/office/officeart/2005/8/layout/hierarchy1"/>
    <dgm:cxn modelId="{6BF0A1B3-CE04-8F4F-9448-7AC765A0EB94}" type="presParOf" srcId="{2A1EC031-9D96-D642-A19B-E145A79D45F1}" destId="{454DC179-731E-B74C-8F93-BF9EF9E83682}" srcOrd="1" destOrd="0" presId="urn:microsoft.com/office/officeart/2005/8/layout/hierarchy1"/>
    <dgm:cxn modelId="{E8204E7B-69D0-6E48-8938-23A983B1E04A}" type="presParOf" srcId="{454DC179-731E-B74C-8F93-BF9EF9E83682}" destId="{0DCD9AF4-1F02-5143-96CC-8F1FF572947A}" srcOrd="0" destOrd="0" presId="urn:microsoft.com/office/officeart/2005/8/layout/hierarchy1"/>
    <dgm:cxn modelId="{1A462BC6-5E3F-6549-96A8-FB5B5859301B}" type="presParOf" srcId="{0DCD9AF4-1F02-5143-96CC-8F1FF572947A}" destId="{91FB6F26-B74E-0B4C-859A-2AD728CE86F3}" srcOrd="0" destOrd="0" presId="urn:microsoft.com/office/officeart/2005/8/layout/hierarchy1"/>
    <dgm:cxn modelId="{5E3AA571-2F31-5645-984B-DD9DDF1E0952}" type="presParOf" srcId="{0DCD9AF4-1F02-5143-96CC-8F1FF572947A}" destId="{84AB040D-5FD3-4942-90F1-90A48855D258}" srcOrd="1" destOrd="0" presId="urn:microsoft.com/office/officeart/2005/8/layout/hierarchy1"/>
    <dgm:cxn modelId="{669E2E6E-1E31-1345-B0E1-58AD133572D8}" type="presParOf" srcId="{454DC179-731E-B74C-8F93-BF9EF9E83682}" destId="{8508A96F-ED9B-8E47-A6C8-0998EE40DF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/>
      <dgm:spPr/>
      <dgm:t>
        <a:bodyPr/>
        <a:lstStyle/>
        <a:p>
          <a:r>
            <a:rPr lang="en-US" dirty="0"/>
            <a:t>Creation of matrix</a:t>
          </a:r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0C2AA8CC-755E-44E9-AA75-EBC31EAAD700}">
      <dgm:prSet/>
      <dgm:spPr/>
      <dgm:t>
        <a:bodyPr/>
        <a:lstStyle/>
        <a:p>
          <a:r>
            <a:rPr lang="en-US"/>
            <a:t>Adding obstacles randomly</a:t>
          </a:r>
        </a:p>
      </dgm:t>
    </dgm:pt>
    <dgm:pt modelId="{CFEBF615-98CB-4A4F-B503-3892E707530F}" type="parTrans" cxnId="{08CF14CC-DC48-42B9-BE10-9D6ACD699236}">
      <dgm:prSet/>
      <dgm:spPr/>
      <dgm:t>
        <a:bodyPr/>
        <a:lstStyle/>
        <a:p>
          <a:endParaRPr lang="en-US"/>
        </a:p>
      </dgm:t>
    </dgm:pt>
    <dgm:pt modelId="{3EC4A8F6-029B-4A62-951C-E072C3F132AE}" type="sibTrans" cxnId="{08CF14CC-DC48-42B9-BE10-9D6ACD699236}">
      <dgm:prSet/>
      <dgm:spPr/>
      <dgm:t>
        <a:bodyPr/>
        <a:lstStyle/>
        <a:p>
          <a:endParaRPr lang="en-US"/>
        </a:p>
      </dgm:t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2"/>
      <dgm:spPr/>
    </dgm:pt>
    <dgm:pt modelId="{77F04DCB-1FAF-B04A-8BAD-775038B8772D}" type="pres">
      <dgm:prSet presAssocID="{0D46505B-0CE0-4A86-B9D0-99C9CC9496E2}" presName="text" presStyleLbl="fgAcc0" presStyleIdx="0" presStyleCnt="2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8BFC377F-8B5D-D842-A721-5FC55EC377E8}" type="pres">
      <dgm:prSet presAssocID="{0C2AA8CC-755E-44E9-AA75-EBC31EAAD700}" presName="hierRoot1" presStyleCnt="0"/>
      <dgm:spPr/>
    </dgm:pt>
    <dgm:pt modelId="{9FAC696D-D4D3-3546-8033-8E4C6202AC0B}" type="pres">
      <dgm:prSet presAssocID="{0C2AA8CC-755E-44E9-AA75-EBC31EAAD700}" presName="composite" presStyleCnt="0"/>
      <dgm:spPr/>
    </dgm:pt>
    <dgm:pt modelId="{8EC1AF8B-9008-5940-921D-75232C78C03E}" type="pres">
      <dgm:prSet presAssocID="{0C2AA8CC-755E-44E9-AA75-EBC31EAAD700}" presName="background" presStyleLbl="node0" presStyleIdx="1" presStyleCnt="2"/>
      <dgm:spPr/>
    </dgm:pt>
    <dgm:pt modelId="{16804D6A-AD84-6C46-B1C8-3230ED65EA1D}" type="pres">
      <dgm:prSet presAssocID="{0C2AA8CC-755E-44E9-AA75-EBC31EAAD700}" presName="text" presStyleLbl="fgAcc0" presStyleIdx="1" presStyleCnt="2">
        <dgm:presLayoutVars>
          <dgm:chPref val="3"/>
        </dgm:presLayoutVars>
      </dgm:prSet>
      <dgm:spPr/>
    </dgm:pt>
    <dgm:pt modelId="{3A74999A-B6D6-954E-A3DC-48B713B243BF}" type="pres">
      <dgm:prSet presAssocID="{0C2AA8CC-755E-44E9-AA75-EBC31EAAD700}" presName="hierChild2" presStyleCnt="0"/>
      <dgm:spPr/>
    </dgm:pt>
  </dgm:ptLst>
  <dgm:cxnLst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0549C874-EFD5-EE48-8739-F0230DFE5DD0}" type="presOf" srcId="{0C2AA8CC-755E-44E9-AA75-EBC31EAAD700}" destId="{16804D6A-AD84-6C46-B1C8-3230ED65EA1D}" srcOrd="0" destOrd="0" presId="urn:microsoft.com/office/officeart/2005/8/layout/hierarchy1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08CF14CC-DC48-42B9-BE10-9D6ACD699236}" srcId="{25C231C5-D357-4ABE-A7FC-075DD4645391}" destId="{0C2AA8CC-755E-44E9-AA75-EBC31EAAD700}" srcOrd="1" destOrd="0" parTransId="{CFEBF615-98CB-4A4F-B503-3892E707530F}" sibTransId="{3EC4A8F6-029B-4A62-951C-E072C3F132AE}"/>
    <dgm:cxn modelId="{79D780F0-5355-6D42-98DF-FEB5454334B5}" type="presOf" srcId="{0D46505B-0CE0-4A86-B9D0-99C9CC9496E2}" destId="{77F04DCB-1FAF-B04A-8BAD-775038B8772D}" srcOrd="0" destOrd="0" presId="urn:microsoft.com/office/officeart/2005/8/layout/hierarchy1"/>
    <dgm:cxn modelId="{2AF4DD5E-022B-F54B-9C4A-92235705DC7F}" type="presParOf" srcId="{9E6DB363-5D0F-B94C-BF87-75BD902F847D}" destId="{287AC1E3-1A4C-B342-B65B-7112C0E859CD}" srcOrd="0" destOrd="0" presId="urn:microsoft.com/office/officeart/2005/8/layout/hierarchy1"/>
    <dgm:cxn modelId="{2F68CFC2-59F8-A44F-B57E-53469EE7101E}" type="presParOf" srcId="{287AC1E3-1A4C-B342-B65B-7112C0E859CD}" destId="{A55D9093-0C76-7C47-93BC-403E6FA4A05E}" srcOrd="0" destOrd="0" presId="urn:microsoft.com/office/officeart/2005/8/layout/hierarchy1"/>
    <dgm:cxn modelId="{1B2E80B6-8608-A24F-B3C6-D202BC9D0269}" type="presParOf" srcId="{A55D9093-0C76-7C47-93BC-403E6FA4A05E}" destId="{05612181-8B4C-9643-BDEB-7173609266B3}" srcOrd="0" destOrd="0" presId="urn:microsoft.com/office/officeart/2005/8/layout/hierarchy1"/>
    <dgm:cxn modelId="{66D58AEA-6A4C-AF49-8BE8-8DD8A2568561}" type="presParOf" srcId="{A55D9093-0C76-7C47-93BC-403E6FA4A05E}" destId="{77F04DCB-1FAF-B04A-8BAD-775038B8772D}" srcOrd="1" destOrd="0" presId="urn:microsoft.com/office/officeart/2005/8/layout/hierarchy1"/>
    <dgm:cxn modelId="{2CD083D1-DBF4-6C48-88EA-D15E143F8AE4}" type="presParOf" srcId="{287AC1E3-1A4C-B342-B65B-7112C0E859CD}" destId="{2A1EC031-9D96-D642-A19B-E145A79D45F1}" srcOrd="1" destOrd="0" presId="urn:microsoft.com/office/officeart/2005/8/layout/hierarchy1"/>
    <dgm:cxn modelId="{8D8ABABF-75E2-5C43-9961-59BA74CA8923}" type="presParOf" srcId="{9E6DB363-5D0F-B94C-BF87-75BD902F847D}" destId="{8BFC377F-8B5D-D842-A721-5FC55EC377E8}" srcOrd="1" destOrd="0" presId="urn:microsoft.com/office/officeart/2005/8/layout/hierarchy1"/>
    <dgm:cxn modelId="{CF3CDE26-A7B0-E840-93B5-33939EE2B2CD}" type="presParOf" srcId="{8BFC377F-8B5D-D842-A721-5FC55EC377E8}" destId="{9FAC696D-D4D3-3546-8033-8E4C6202AC0B}" srcOrd="0" destOrd="0" presId="urn:microsoft.com/office/officeart/2005/8/layout/hierarchy1"/>
    <dgm:cxn modelId="{63D431A8-A125-AF4B-8596-A95238FAB356}" type="presParOf" srcId="{9FAC696D-D4D3-3546-8033-8E4C6202AC0B}" destId="{8EC1AF8B-9008-5940-921D-75232C78C03E}" srcOrd="0" destOrd="0" presId="urn:microsoft.com/office/officeart/2005/8/layout/hierarchy1"/>
    <dgm:cxn modelId="{CC8217B3-BCF5-CD4C-BE30-2E72426A717F}" type="presParOf" srcId="{9FAC696D-D4D3-3546-8033-8E4C6202AC0B}" destId="{16804D6A-AD84-6C46-B1C8-3230ED65EA1D}" srcOrd="1" destOrd="0" presId="urn:microsoft.com/office/officeart/2005/8/layout/hierarchy1"/>
    <dgm:cxn modelId="{09D1AC9E-308B-D244-B760-76E44906B2D8}" type="presParOf" srcId="{8BFC377F-8B5D-D842-A721-5FC55EC377E8}" destId="{3A74999A-B6D6-954E-A3DC-48B713B243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/>
      <dgm:spPr/>
      <dgm:t>
        <a:bodyPr/>
        <a:lstStyle/>
        <a:p>
          <a:r>
            <a:rPr lang="en-US" dirty="0"/>
            <a:t>Initial state is an obstacle</a:t>
          </a:r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0C2AA8CC-755E-44E9-AA75-EBC31EAAD700}">
      <dgm:prSet/>
      <dgm:spPr/>
      <dgm:t>
        <a:bodyPr/>
        <a:lstStyle/>
        <a:p>
          <a:r>
            <a:rPr lang="en-US" dirty="0"/>
            <a:t>Goal state is an obstacle</a:t>
          </a:r>
        </a:p>
      </dgm:t>
    </dgm:pt>
    <dgm:pt modelId="{CFEBF615-98CB-4A4F-B503-3892E707530F}" type="parTrans" cxnId="{08CF14CC-DC48-42B9-BE10-9D6ACD699236}">
      <dgm:prSet/>
      <dgm:spPr/>
      <dgm:t>
        <a:bodyPr/>
        <a:lstStyle/>
        <a:p>
          <a:endParaRPr lang="en-US"/>
        </a:p>
      </dgm:t>
    </dgm:pt>
    <dgm:pt modelId="{3EC4A8F6-029B-4A62-951C-E072C3F132AE}" type="sibTrans" cxnId="{08CF14CC-DC48-42B9-BE10-9D6ACD699236}">
      <dgm:prSet/>
      <dgm:spPr/>
      <dgm:t>
        <a:bodyPr/>
        <a:lstStyle/>
        <a:p>
          <a:endParaRPr lang="en-US"/>
        </a:p>
      </dgm:t>
    </dgm:pt>
    <dgm:pt modelId="{C3C3B4A1-879F-EA48-8529-46687E4D9C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Initial state and goal state are the same</a:t>
          </a:r>
          <a:endParaRPr lang="it-IT" dirty="0"/>
        </a:p>
      </dgm:t>
    </dgm:pt>
    <dgm:pt modelId="{933258FD-F652-8F42-8BE4-414EF4AA45A3}" type="parTrans" cxnId="{71E26D74-7478-C044-BBF7-1B0B1E16F3D0}">
      <dgm:prSet/>
      <dgm:spPr>
        <a:ln>
          <a:noFill/>
        </a:ln>
      </dgm:spPr>
      <dgm:t>
        <a:bodyPr/>
        <a:lstStyle/>
        <a:p>
          <a:endParaRPr lang="it-IT"/>
        </a:p>
      </dgm:t>
    </dgm:pt>
    <dgm:pt modelId="{740820B0-7B04-EF45-96AB-49EF2C9A1DEA}" type="sibTrans" cxnId="{71E26D74-7478-C044-BBF7-1B0B1E16F3D0}">
      <dgm:prSet/>
      <dgm:spPr/>
      <dgm:t>
        <a:bodyPr/>
        <a:lstStyle/>
        <a:p>
          <a:endParaRPr lang="it-IT"/>
        </a:p>
      </dgm:t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2"/>
      <dgm:spPr/>
    </dgm:pt>
    <dgm:pt modelId="{77F04DCB-1FAF-B04A-8BAD-775038B8772D}" type="pres">
      <dgm:prSet presAssocID="{0D46505B-0CE0-4A86-B9D0-99C9CC9496E2}" presName="text" presStyleLbl="fgAcc0" presStyleIdx="0" presStyleCnt="2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8BFC377F-8B5D-D842-A721-5FC55EC377E8}" type="pres">
      <dgm:prSet presAssocID="{0C2AA8CC-755E-44E9-AA75-EBC31EAAD700}" presName="hierRoot1" presStyleCnt="0"/>
      <dgm:spPr/>
    </dgm:pt>
    <dgm:pt modelId="{9FAC696D-D4D3-3546-8033-8E4C6202AC0B}" type="pres">
      <dgm:prSet presAssocID="{0C2AA8CC-755E-44E9-AA75-EBC31EAAD700}" presName="composite" presStyleCnt="0"/>
      <dgm:spPr/>
    </dgm:pt>
    <dgm:pt modelId="{8EC1AF8B-9008-5940-921D-75232C78C03E}" type="pres">
      <dgm:prSet presAssocID="{0C2AA8CC-755E-44E9-AA75-EBC31EAAD700}" presName="background" presStyleLbl="node0" presStyleIdx="1" presStyleCnt="2"/>
      <dgm:spPr/>
    </dgm:pt>
    <dgm:pt modelId="{16804D6A-AD84-6C46-B1C8-3230ED65EA1D}" type="pres">
      <dgm:prSet presAssocID="{0C2AA8CC-755E-44E9-AA75-EBC31EAAD700}" presName="text" presStyleLbl="fgAcc0" presStyleIdx="1" presStyleCnt="2">
        <dgm:presLayoutVars>
          <dgm:chPref val="3"/>
        </dgm:presLayoutVars>
      </dgm:prSet>
      <dgm:spPr/>
    </dgm:pt>
    <dgm:pt modelId="{3A74999A-B6D6-954E-A3DC-48B713B243BF}" type="pres">
      <dgm:prSet presAssocID="{0C2AA8CC-755E-44E9-AA75-EBC31EAAD700}" presName="hierChild2" presStyleCnt="0"/>
      <dgm:spPr/>
    </dgm:pt>
    <dgm:pt modelId="{31406D6A-30D1-8A4E-8EDC-15D4162DA13D}" type="pres">
      <dgm:prSet presAssocID="{933258FD-F652-8F42-8BE4-414EF4AA45A3}" presName="Name10" presStyleLbl="parChTrans1D2" presStyleIdx="0" presStyleCnt="1"/>
      <dgm:spPr/>
    </dgm:pt>
    <dgm:pt modelId="{637A144B-B577-8747-BDEB-21843CE51251}" type="pres">
      <dgm:prSet presAssocID="{C3C3B4A1-879F-EA48-8529-46687E4D9CDF}" presName="hierRoot2" presStyleCnt="0"/>
      <dgm:spPr/>
    </dgm:pt>
    <dgm:pt modelId="{DC72D4B3-CE7E-DF46-8D97-C9D3C5A74689}" type="pres">
      <dgm:prSet presAssocID="{C3C3B4A1-879F-EA48-8529-46687E4D9CDF}" presName="composite2" presStyleCnt="0"/>
      <dgm:spPr/>
    </dgm:pt>
    <dgm:pt modelId="{F122096D-B3FC-804A-A8B3-3CD46FC41AB4}" type="pres">
      <dgm:prSet presAssocID="{C3C3B4A1-879F-EA48-8529-46687E4D9CDF}" presName="background2" presStyleLbl="node2" presStyleIdx="0" presStyleCnt="1"/>
      <dgm:spPr/>
    </dgm:pt>
    <dgm:pt modelId="{80CE12F2-B157-3E42-B9DE-05AB203FA615}" type="pres">
      <dgm:prSet presAssocID="{C3C3B4A1-879F-EA48-8529-46687E4D9CDF}" presName="text2" presStyleLbl="fgAcc2" presStyleIdx="0" presStyleCnt="1" custLinFactNeighborX="-55556" custLinFactNeighborY="-9703">
        <dgm:presLayoutVars>
          <dgm:chPref val="3"/>
        </dgm:presLayoutVars>
      </dgm:prSet>
      <dgm:spPr/>
    </dgm:pt>
    <dgm:pt modelId="{4400E8DA-26BF-1D40-ABAE-2F255EE85DB5}" type="pres">
      <dgm:prSet presAssocID="{C3C3B4A1-879F-EA48-8529-46687E4D9CDF}" presName="hierChild3" presStyleCnt="0"/>
      <dgm:spPr/>
    </dgm:pt>
  </dgm:ptLst>
  <dgm:cxnLst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CCD1A437-723F-754F-A988-4166187E9263}" type="presOf" srcId="{0D46505B-0CE0-4A86-B9D0-99C9CC9496E2}" destId="{77F04DCB-1FAF-B04A-8BAD-775038B8772D}" srcOrd="0" destOrd="0" presId="urn:microsoft.com/office/officeart/2005/8/layout/hierarchy1"/>
    <dgm:cxn modelId="{99596140-F9FA-EE47-B60A-E69CB3D3E10D}" type="presOf" srcId="{0C2AA8CC-755E-44E9-AA75-EBC31EAAD700}" destId="{16804D6A-AD84-6C46-B1C8-3230ED65EA1D}" srcOrd="0" destOrd="0" presId="urn:microsoft.com/office/officeart/2005/8/layout/hierarchy1"/>
    <dgm:cxn modelId="{71E26D74-7478-C044-BBF7-1B0B1E16F3D0}" srcId="{0C2AA8CC-755E-44E9-AA75-EBC31EAAD700}" destId="{C3C3B4A1-879F-EA48-8529-46687E4D9CDF}" srcOrd="0" destOrd="0" parTransId="{933258FD-F652-8F42-8BE4-414EF4AA45A3}" sibTransId="{740820B0-7B04-EF45-96AB-49EF2C9A1DEA}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08CF14CC-DC48-42B9-BE10-9D6ACD699236}" srcId="{25C231C5-D357-4ABE-A7FC-075DD4645391}" destId="{0C2AA8CC-755E-44E9-AA75-EBC31EAAD700}" srcOrd="1" destOrd="0" parTransId="{CFEBF615-98CB-4A4F-B503-3892E707530F}" sibTransId="{3EC4A8F6-029B-4A62-951C-E072C3F132AE}"/>
    <dgm:cxn modelId="{085AC1E8-D9FB-4D45-A568-CF2FA70CFE9C}" type="presOf" srcId="{933258FD-F652-8F42-8BE4-414EF4AA45A3}" destId="{31406D6A-30D1-8A4E-8EDC-15D4162DA13D}" srcOrd="0" destOrd="0" presId="urn:microsoft.com/office/officeart/2005/8/layout/hierarchy1"/>
    <dgm:cxn modelId="{DF3580F5-A519-8743-BD58-0DCFDC8742E2}" type="presOf" srcId="{C3C3B4A1-879F-EA48-8529-46687E4D9CDF}" destId="{80CE12F2-B157-3E42-B9DE-05AB203FA615}" srcOrd="0" destOrd="0" presId="urn:microsoft.com/office/officeart/2005/8/layout/hierarchy1"/>
    <dgm:cxn modelId="{4F73CA0F-C43C-624A-AC34-6F28C7A70CC1}" type="presParOf" srcId="{9E6DB363-5D0F-B94C-BF87-75BD902F847D}" destId="{287AC1E3-1A4C-B342-B65B-7112C0E859CD}" srcOrd="0" destOrd="0" presId="urn:microsoft.com/office/officeart/2005/8/layout/hierarchy1"/>
    <dgm:cxn modelId="{3FFFEBE9-A402-C442-A502-37B9FB5DFBCE}" type="presParOf" srcId="{287AC1E3-1A4C-B342-B65B-7112C0E859CD}" destId="{A55D9093-0C76-7C47-93BC-403E6FA4A05E}" srcOrd="0" destOrd="0" presId="urn:microsoft.com/office/officeart/2005/8/layout/hierarchy1"/>
    <dgm:cxn modelId="{685F1EF2-ADBA-0049-9958-8AE2A16EBE40}" type="presParOf" srcId="{A55D9093-0C76-7C47-93BC-403E6FA4A05E}" destId="{05612181-8B4C-9643-BDEB-7173609266B3}" srcOrd="0" destOrd="0" presId="urn:microsoft.com/office/officeart/2005/8/layout/hierarchy1"/>
    <dgm:cxn modelId="{0FC3CA42-DFA5-8F48-919E-0477B8129D75}" type="presParOf" srcId="{A55D9093-0C76-7C47-93BC-403E6FA4A05E}" destId="{77F04DCB-1FAF-B04A-8BAD-775038B8772D}" srcOrd="1" destOrd="0" presId="urn:microsoft.com/office/officeart/2005/8/layout/hierarchy1"/>
    <dgm:cxn modelId="{49EBE72E-13D3-F84E-BC92-8D59ED07B883}" type="presParOf" srcId="{287AC1E3-1A4C-B342-B65B-7112C0E859CD}" destId="{2A1EC031-9D96-D642-A19B-E145A79D45F1}" srcOrd="1" destOrd="0" presId="urn:microsoft.com/office/officeart/2005/8/layout/hierarchy1"/>
    <dgm:cxn modelId="{D1648E16-C7ED-B342-ACD3-99855CE97BEB}" type="presParOf" srcId="{9E6DB363-5D0F-B94C-BF87-75BD902F847D}" destId="{8BFC377F-8B5D-D842-A721-5FC55EC377E8}" srcOrd="1" destOrd="0" presId="urn:microsoft.com/office/officeart/2005/8/layout/hierarchy1"/>
    <dgm:cxn modelId="{D5B99549-AC34-CA4D-8AC4-47550C71BE36}" type="presParOf" srcId="{8BFC377F-8B5D-D842-A721-5FC55EC377E8}" destId="{9FAC696D-D4D3-3546-8033-8E4C6202AC0B}" srcOrd="0" destOrd="0" presId="urn:microsoft.com/office/officeart/2005/8/layout/hierarchy1"/>
    <dgm:cxn modelId="{C00172EE-10D2-4C4C-A866-4DB716C639B3}" type="presParOf" srcId="{9FAC696D-D4D3-3546-8033-8E4C6202AC0B}" destId="{8EC1AF8B-9008-5940-921D-75232C78C03E}" srcOrd="0" destOrd="0" presId="urn:microsoft.com/office/officeart/2005/8/layout/hierarchy1"/>
    <dgm:cxn modelId="{EB23AA17-DDAC-C54F-8786-83EA7EA1C498}" type="presParOf" srcId="{9FAC696D-D4D3-3546-8033-8E4C6202AC0B}" destId="{16804D6A-AD84-6C46-B1C8-3230ED65EA1D}" srcOrd="1" destOrd="0" presId="urn:microsoft.com/office/officeart/2005/8/layout/hierarchy1"/>
    <dgm:cxn modelId="{F3B0D4C1-F207-B14B-B34E-C5D91109756C}" type="presParOf" srcId="{8BFC377F-8B5D-D842-A721-5FC55EC377E8}" destId="{3A74999A-B6D6-954E-A3DC-48B713B243BF}" srcOrd="1" destOrd="0" presId="urn:microsoft.com/office/officeart/2005/8/layout/hierarchy1"/>
    <dgm:cxn modelId="{3BB6930E-7CD3-F242-A2C0-8DEED0B6F4D5}" type="presParOf" srcId="{3A74999A-B6D6-954E-A3DC-48B713B243BF}" destId="{31406D6A-30D1-8A4E-8EDC-15D4162DA13D}" srcOrd="0" destOrd="0" presId="urn:microsoft.com/office/officeart/2005/8/layout/hierarchy1"/>
    <dgm:cxn modelId="{2CBB9222-05F8-794A-92E3-CFB2EA8DF1F7}" type="presParOf" srcId="{3A74999A-B6D6-954E-A3DC-48B713B243BF}" destId="{637A144B-B577-8747-BDEB-21843CE51251}" srcOrd="1" destOrd="0" presId="urn:microsoft.com/office/officeart/2005/8/layout/hierarchy1"/>
    <dgm:cxn modelId="{9F6D5089-312F-A846-951B-95F41CB6AC80}" type="presParOf" srcId="{637A144B-B577-8747-BDEB-21843CE51251}" destId="{DC72D4B3-CE7E-DF46-8D97-C9D3C5A74689}" srcOrd="0" destOrd="0" presId="urn:microsoft.com/office/officeart/2005/8/layout/hierarchy1"/>
    <dgm:cxn modelId="{5DD54037-16F4-F54B-A405-3030DCE1A314}" type="presParOf" srcId="{DC72D4B3-CE7E-DF46-8D97-C9D3C5A74689}" destId="{F122096D-B3FC-804A-A8B3-3CD46FC41AB4}" srcOrd="0" destOrd="0" presId="urn:microsoft.com/office/officeart/2005/8/layout/hierarchy1"/>
    <dgm:cxn modelId="{7470E8F3-9E1A-9345-831B-80939713AA22}" type="presParOf" srcId="{DC72D4B3-CE7E-DF46-8D97-C9D3C5A74689}" destId="{80CE12F2-B157-3E42-B9DE-05AB203FA615}" srcOrd="1" destOrd="0" presId="urn:microsoft.com/office/officeart/2005/8/layout/hierarchy1"/>
    <dgm:cxn modelId="{F5FE9CEF-6D28-9348-965D-4870E549C6FB}" type="presParOf" srcId="{637A144B-B577-8747-BDEB-21843CE51251}" destId="{4400E8DA-26BF-1D40-ABAE-2F255EE85D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/>
      <dgm:spPr/>
      <dgm:t>
        <a:bodyPr/>
        <a:lstStyle/>
        <a:p>
          <a:r>
            <a:rPr lang="en-US" dirty="0"/>
            <a:t>Creation of the constructor</a:t>
          </a:r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0C2AA8CC-755E-44E9-AA75-EBC31EAAD700}">
      <dgm:prSet/>
      <dgm:spPr/>
      <dgm:t>
        <a:bodyPr/>
        <a:lstStyle/>
        <a:p>
          <a:r>
            <a:rPr lang="en-US" dirty="0"/>
            <a:t>Getter</a:t>
          </a:r>
        </a:p>
      </dgm:t>
    </dgm:pt>
    <dgm:pt modelId="{CFEBF615-98CB-4A4F-B503-3892E707530F}" type="parTrans" cxnId="{08CF14CC-DC48-42B9-BE10-9D6ACD699236}">
      <dgm:prSet/>
      <dgm:spPr/>
      <dgm:t>
        <a:bodyPr/>
        <a:lstStyle/>
        <a:p>
          <a:endParaRPr lang="en-US"/>
        </a:p>
      </dgm:t>
    </dgm:pt>
    <dgm:pt modelId="{3EC4A8F6-029B-4A62-951C-E072C3F132AE}" type="sibTrans" cxnId="{08CF14CC-DC48-42B9-BE10-9D6ACD699236}">
      <dgm:prSet/>
      <dgm:spPr/>
      <dgm:t>
        <a:bodyPr/>
        <a:lstStyle/>
        <a:p>
          <a:endParaRPr lang="en-US"/>
        </a:p>
      </dgm:t>
    </dgm:pt>
    <dgm:pt modelId="{C3C3B4A1-879F-EA48-8529-46687E4D9C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«</a:t>
          </a:r>
          <a:r>
            <a:rPr lang="it-IT" dirty="0" err="1"/>
            <a:t>equals</a:t>
          </a:r>
          <a:r>
            <a:rPr lang="it-IT" dirty="0"/>
            <a:t>» </a:t>
          </a:r>
          <a:r>
            <a:rPr lang="it-IT" dirty="0" err="1"/>
            <a:t>function</a:t>
          </a:r>
          <a:endParaRPr lang="it-IT" dirty="0"/>
        </a:p>
      </dgm:t>
    </dgm:pt>
    <dgm:pt modelId="{933258FD-F652-8F42-8BE4-414EF4AA45A3}" type="parTrans" cxnId="{71E26D74-7478-C044-BBF7-1B0B1E16F3D0}">
      <dgm:prSet/>
      <dgm:spPr>
        <a:ln>
          <a:noFill/>
        </a:ln>
      </dgm:spPr>
      <dgm:t>
        <a:bodyPr/>
        <a:lstStyle/>
        <a:p>
          <a:endParaRPr lang="it-IT"/>
        </a:p>
      </dgm:t>
    </dgm:pt>
    <dgm:pt modelId="{740820B0-7B04-EF45-96AB-49EF2C9A1DEA}" type="sibTrans" cxnId="{71E26D74-7478-C044-BBF7-1B0B1E16F3D0}">
      <dgm:prSet/>
      <dgm:spPr/>
      <dgm:t>
        <a:bodyPr/>
        <a:lstStyle/>
        <a:p>
          <a:endParaRPr lang="it-IT"/>
        </a:p>
      </dgm:t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2"/>
      <dgm:spPr/>
    </dgm:pt>
    <dgm:pt modelId="{77F04DCB-1FAF-B04A-8BAD-775038B8772D}" type="pres">
      <dgm:prSet presAssocID="{0D46505B-0CE0-4A86-B9D0-99C9CC9496E2}" presName="text" presStyleLbl="fgAcc0" presStyleIdx="0" presStyleCnt="2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8BFC377F-8B5D-D842-A721-5FC55EC377E8}" type="pres">
      <dgm:prSet presAssocID="{0C2AA8CC-755E-44E9-AA75-EBC31EAAD700}" presName="hierRoot1" presStyleCnt="0"/>
      <dgm:spPr/>
    </dgm:pt>
    <dgm:pt modelId="{9FAC696D-D4D3-3546-8033-8E4C6202AC0B}" type="pres">
      <dgm:prSet presAssocID="{0C2AA8CC-755E-44E9-AA75-EBC31EAAD700}" presName="composite" presStyleCnt="0"/>
      <dgm:spPr/>
    </dgm:pt>
    <dgm:pt modelId="{8EC1AF8B-9008-5940-921D-75232C78C03E}" type="pres">
      <dgm:prSet presAssocID="{0C2AA8CC-755E-44E9-AA75-EBC31EAAD700}" presName="background" presStyleLbl="node0" presStyleIdx="1" presStyleCnt="2"/>
      <dgm:spPr/>
    </dgm:pt>
    <dgm:pt modelId="{16804D6A-AD84-6C46-B1C8-3230ED65EA1D}" type="pres">
      <dgm:prSet presAssocID="{0C2AA8CC-755E-44E9-AA75-EBC31EAAD700}" presName="text" presStyleLbl="fgAcc0" presStyleIdx="1" presStyleCnt="2">
        <dgm:presLayoutVars>
          <dgm:chPref val="3"/>
        </dgm:presLayoutVars>
      </dgm:prSet>
      <dgm:spPr/>
    </dgm:pt>
    <dgm:pt modelId="{3A74999A-B6D6-954E-A3DC-48B713B243BF}" type="pres">
      <dgm:prSet presAssocID="{0C2AA8CC-755E-44E9-AA75-EBC31EAAD700}" presName="hierChild2" presStyleCnt="0"/>
      <dgm:spPr/>
    </dgm:pt>
    <dgm:pt modelId="{31406D6A-30D1-8A4E-8EDC-15D4162DA13D}" type="pres">
      <dgm:prSet presAssocID="{933258FD-F652-8F42-8BE4-414EF4AA45A3}" presName="Name10" presStyleLbl="parChTrans1D2" presStyleIdx="0" presStyleCnt="1"/>
      <dgm:spPr/>
    </dgm:pt>
    <dgm:pt modelId="{637A144B-B577-8747-BDEB-21843CE51251}" type="pres">
      <dgm:prSet presAssocID="{C3C3B4A1-879F-EA48-8529-46687E4D9CDF}" presName="hierRoot2" presStyleCnt="0"/>
      <dgm:spPr/>
    </dgm:pt>
    <dgm:pt modelId="{DC72D4B3-CE7E-DF46-8D97-C9D3C5A74689}" type="pres">
      <dgm:prSet presAssocID="{C3C3B4A1-879F-EA48-8529-46687E4D9CDF}" presName="composite2" presStyleCnt="0"/>
      <dgm:spPr/>
    </dgm:pt>
    <dgm:pt modelId="{F122096D-B3FC-804A-A8B3-3CD46FC41AB4}" type="pres">
      <dgm:prSet presAssocID="{C3C3B4A1-879F-EA48-8529-46687E4D9CDF}" presName="background2" presStyleLbl="node2" presStyleIdx="0" presStyleCnt="1"/>
      <dgm:spPr/>
    </dgm:pt>
    <dgm:pt modelId="{80CE12F2-B157-3E42-B9DE-05AB203FA615}" type="pres">
      <dgm:prSet presAssocID="{C3C3B4A1-879F-EA48-8529-46687E4D9CDF}" presName="text2" presStyleLbl="fgAcc2" presStyleIdx="0" presStyleCnt="1" custLinFactNeighborX="-55556" custLinFactNeighborY="-9703">
        <dgm:presLayoutVars>
          <dgm:chPref val="3"/>
        </dgm:presLayoutVars>
      </dgm:prSet>
      <dgm:spPr/>
    </dgm:pt>
    <dgm:pt modelId="{4400E8DA-26BF-1D40-ABAE-2F255EE85DB5}" type="pres">
      <dgm:prSet presAssocID="{C3C3B4A1-879F-EA48-8529-46687E4D9CDF}" presName="hierChild3" presStyleCnt="0"/>
      <dgm:spPr/>
    </dgm:pt>
  </dgm:ptLst>
  <dgm:cxnLst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317A2E1C-A09F-7B44-A194-2197BC0957C7}" type="presOf" srcId="{933258FD-F652-8F42-8BE4-414EF4AA45A3}" destId="{31406D6A-30D1-8A4E-8EDC-15D4162DA13D}" srcOrd="0" destOrd="0" presId="urn:microsoft.com/office/officeart/2005/8/layout/hierarchy1"/>
    <dgm:cxn modelId="{345DDE21-A813-E34E-9638-E843CC2BF293}" type="presOf" srcId="{0C2AA8CC-755E-44E9-AA75-EBC31EAAD700}" destId="{16804D6A-AD84-6C46-B1C8-3230ED65EA1D}" srcOrd="0" destOrd="0" presId="urn:microsoft.com/office/officeart/2005/8/layout/hierarchy1"/>
    <dgm:cxn modelId="{7D629A4F-B401-CD47-8F6B-D3ADE7396BF5}" type="presOf" srcId="{0D46505B-0CE0-4A86-B9D0-99C9CC9496E2}" destId="{77F04DCB-1FAF-B04A-8BAD-775038B8772D}" srcOrd="0" destOrd="0" presId="urn:microsoft.com/office/officeart/2005/8/layout/hierarchy1"/>
    <dgm:cxn modelId="{71E26D74-7478-C044-BBF7-1B0B1E16F3D0}" srcId="{0C2AA8CC-755E-44E9-AA75-EBC31EAAD700}" destId="{C3C3B4A1-879F-EA48-8529-46687E4D9CDF}" srcOrd="0" destOrd="0" parTransId="{933258FD-F652-8F42-8BE4-414EF4AA45A3}" sibTransId="{740820B0-7B04-EF45-96AB-49EF2C9A1DEA}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D2A0D290-817A-4F48-B9C8-65EFA19CDDF2}" type="presOf" srcId="{C3C3B4A1-879F-EA48-8529-46687E4D9CDF}" destId="{80CE12F2-B157-3E42-B9DE-05AB203FA615}" srcOrd="0" destOrd="0" presId="urn:microsoft.com/office/officeart/2005/8/layout/hierarchy1"/>
    <dgm:cxn modelId="{08CF14CC-DC48-42B9-BE10-9D6ACD699236}" srcId="{25C231C5-D357-4ABE-A7FC-075DD4645391}" destId="{0C2AA8CC-755E-44E9-AA75-EBC31EAAD700}" srcOrd="1" destOrd="0" parTransId="{CFEBF615-98CB-4A4F-B503-3892E707530F}" sibTransId="{3EC4A8F6-029B-4A62-951C-E072C3F132AE}"/>
    <dgm:cxn modelId="{2F64FA73-B3D3-6E4C-8EB4-C21C3000D3A7}" type="presParOf" srcId="{9E6DB363-5D0F-B94C-BF87-75BD902F847D}" destId="{287AC1E3-1A4C-B342-B65B-7112C0E859CD}" srcOrd="0" destOrd="0" presId="urn:microsoft.com/office/officeart/2005/8/layout/hierarchy1"/>
    <dgm:cxn modelId="{80CF4591-29E2-484D-B7A3-28BEB908C85C}" type="presParOf" srcId="{287AC1E3-1A4C-B342-B65B-7112C0E859CD}" destId="{A55D9093-0C76-7C47-93BC-403E6FA4A05E}" srcOrd="0" destOrd="0" presId="urn:microsoft.com/office/officeart/2005/8/layout/hierarchy1"/>
    <dgm:cxn modelId="{4D6CAB4D-DAF3-7D46-AE8B-30B8EEC3BDBD}" type="presParOf" srcId="{A55D9093-0C76-7C47-93BC-403E6FA4A05E}" destId="{05612181-8B4C-9643-BDEB-7173609266B3}" srcOrd="0" destOrd="0" presId="urn:microsoft.com/office/officeart/2005/8/layout/hierarchy1"/>
    <dgm:cxn modelId="{D8267E2D-A059-5D46-A895-E70226F863B7}" type="presParOf" srcId="{A55D9093-0C76-7C47-93BC-403E6FA4A05E}" destId="{77F04DCB-1FAF-B04A-8BAD-775038B8772D}" srcOrd="1" destOrd="0" presId="urn:microsoft.com/office/officeart/2005/8/layout/hierarchy1"/>
    <dgm:cxn modelId="{2F5F57CC-5D1E-9B49-8352-3B7F90B31EDD}" type="presParOf" srcId="{287AC1E3-1A4C-B342-B65B-7112C0E859CD}" destId="{2A1EC031-9D96-D642-A19B-E145A79D45F1}" srcOrd="1" destOrd="0" presId="urn:microsoft.com/office/officeart/2005/8/layout/hierarchy1"/>
    <dgm:cxn modelId="{58E66054-31B4-E442-80FB-A0A84A4EA8AC}" type="presParOf" srcId="{9E6DB363-5D0F-B94C-BF87-75BD902F847D}" destId="{8BFC377F-8B5D-D842-A721-5FC55EC377E8}" srcOrd="1" destOrd="0" presId="urn:microsoft.com/office/officeart/2005/8/layout/hierarchy1"/>
    <dgm:cxn modelId="{E4D0CEA4-AEF2-E544-A6BA-8B901FE7A5F5}" type="presParOf" srcId="{8BFC377F-8B5D-D842-A721-5FC55EC377E8}" destId="{9FAC696D-D4D3-3546-8033-8E4C6202AC0B}" srcOrd="0" destOrd="0" presId="urn:microsoft.com/office/officeart/2005/8/layout/hierarchy1"/>
    <dgm:cxn modelId="{0B9D5748-71D8-FE40-98A2-0FA204668152}" type="presParOf" srcId="{9FAC696D-D4D3-3546-8033-8E4C6202AC0B}" destId="{8EC1AF8B-9008-5940-921D-75232C78C03E}" srcOrd="0" destOrd="0" presId="urn:microsoft.com/office/officeart/2005/8/layout/hierarchy1"/>
    <dgm:cxn modelId="{542EBC6E-A4B4-5C48-B0D7-02288CFDCF91}" type="presParOf" srcId="{9FAC696D-D4D3-3546-8033-8E4C6202AC0B}" destId="{16804D6A-AD84-6C46-B1C8-3230ED65EA1D}" srcOrd="1" destOrd="0" presId="urn:microsoft.com/office/officeart/2005/8/layout/hierarchy1"/>
    <dgm:cxn modelId="{41105A9D-4F8D-E648-B8D9-F7175D90A029}" type="presParOf" srcId="{8BFC377F-8B5D-D842-A721-5FC55EC377E8}" destId="{3A74999A-B6D6-954E-A3DC-48B713B243BF}" srcOrd="1" destOrd="0" presId="urn:microsoft.com/office/officeart/2005/8/layout/hierarchy1"/>
    <dgm:cxn modelId="{F726644F-7A71-F341-AF9D-FADFBE75BD62}" type="presParOf" srcId="{3A74999A-B6D6-954E-A3DC-48B713B243BF}" destId="{31406D6A-30D1-8A4E-8EDC-15D4162DA13D}" srcOrd="0" destOrd="0" presId="urn:microsoft.com/office/officeart/2005/8/layout/hierarchy1"/>
    <dgm:cxn modelId="{25127CF9-B13A-7742-B4AE-0CC5F4F34C16}" type="presParOf" srcId="{3A74999A-B6D6-954E-A3DC-48B713B243BF}" destId="{637A144B-B577-8747-BDEB-21843CE51251}" srcOrd="1" destOrd="0" presId="urn:microsoft.com/office/officeart/2005/8/layout/hierarchy1"/>
    <dgm:cxn modelId="{1F05A530-7EAC-F84B-AD56-4CEB91316E43}" type="presParOf" srcId="{637A144B-B577-8747-BDEB-21843CE51251}" destId="{DC72D4B3-CE7E-DF46-8D97-C9D3C5A74689}" srcOrd="0" destOrd="0" presId="urn:microsoft.com/office/officeart/2005/8/layout/hierarchy1"/>
    <dgm:cxn modelId="{299284C8-9B36-4340-8C5A-1131C76FB7D6}" type="presParOf" srcId="{DC72D4B3-CE7E-DF46-8D97-C9D3C5A74689}" destId="{F122096D-B3FC-804A-A8B3-3CD46FC41AB4}" srcOrd="0" destOrd="0" presId="urn:microsoft.com/office/officeart/2005/8/layout/hierarchy1"/>
    <dgm:cxn modelId="{92316D3A-90DA-8542-916A-B4E3A299F6E1}" type="presParOf" srcId="{DC72D4B3-CE7E-DF46-8D97-C9D3C5A74689}" destId="{80CE12F2-B157-3E42-B9DE-05AB203FA615}" srcOrd="1" destOrd="0" presId="urn:microsoft.com/office/officeart/2005/8/layout/hierarchy1"/>
    <dgm:cxn modelId="{B03D13A4-20FB-8A4E-8D86-52D72A89D975}" type="presParOf" srcId="{637A144B-B577-8747-BDEB-21843CE51251}" destId="{4400E8DA-26BF-1D40-ABAE-2F255EE85D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/>
      <dgm:spPr/>
      <dgm:t>
        <a:bodyPr/>
        <a:lstStyle/>
        <a:p>
          <a:r>
            <a:rPr lang="en-US" dirty="0" err="1"/>
            <a:t>Findpath</a:t>
          </a:r>
          <a:r>
            <a:rPr lang="en-US" baseline="0" dirty="0"/>
            <a:t> function</a:t>
          </a:r>
          <a:endParaRPr lang="en-US" dirty="0"/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2A8C9A1B-14C4-4D43-BA08-BCEFF032CAE8}">
      <dgm:prSet/>
      <dgm:spPr/>
      <dgm:t>
        <a:bodyPr/>
        <a:lstStyle/>
        <a:p>
          <a:r>
            <a:rPr lang="it-IT" dirty="0" err="1"/>
            <a:t>creation</a:t>
          </a:r>
          <a:r>
            <a:rPr lang="it-IT" dirty="0"/>
            <a:t> of the Set</a:t>
          </a:r>
        </a:p>
      </dgm:t>
    </dgm:pt>
    <dgm:pt modelId="{34371D3C-6216-1949-B0FB-C3C7AB1572F5}" type="parTrans" cxnId="{E432FE3E-BEBC-814C-BCC4-1FEEA46EE42A}">
      <dgm:prSet/>
      <dgm:spPr/>
    </dgm:pt>
    <dgm:pt modelId="{5BB5598D-5D0A-D948-B4A9-31C20A7D20BD}" type="sibTrans" cxnId="{E432FE3E-BEBC-814C-BCC4-1FEEA46EE42A}">
      <dgm:prSet/>
      <dgm:spPr/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1"/>
      <dgm:spPr/>
    </dgm:pt>
    <dgm:pt modelId="{77F04DCB-1FAF-B04A-8BAD-775038B8772D}" type="pres">
      <dgm:prSet presAssocID="{0D46505B-0CE0-4A86-B9D0-99C9CC9496E2}" presName="text" presStyleLbl="fgAcc0" presStyleIdx="0" presStyleCnt="1" custLinFactNeighborX="18865" custLinFactNeighborY="-31300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C8C6D1B7-63DE-1744-9495-FDEAB0A64A7C}" type="pres">
      <dgm:prSet presAssocID="{34371D3C-6216-1949-B0FB-C3C7AB1572F5}" presName="Name10" presStyleLbl="parChTrans1D2" presStyleIdx="0" presStyleCnt="1"/>
      <dgm:spPr/>
    </dgm:pt>
    <dgm:pt modelId="{7A573956-7636-0841-A797-6C2365FC6B2D}" type="pres">
      <dgm:prSet presAssocID="{2A8C9A1B-14C4-4D43-BA08-BCEFF032CAE8}" presName="hierRoot2" presStyleCnt="0"/>
      <dgm:spPr/>
    </dgm:pt>
    <dgm:pt modelId="{166FBAC8-1510-8249-96CC-BB6739A49725}" type="pres">
      <dgm:prSet presAssocID="{2A8C9A1B-14C4-4D43-BA08-BCEFF032CAE8}" presName="composite2" presStyleCnt="0"/>
      <dgm:spPr/>
    </dgm:pt>
    <dgm:pt modelId="{6E1C69C2-3705-334F-9001-608A916655E5}" type="pres">
      <dgm:prSet presAssocID="{2A8C9A1B-14C4-4D43-BA08-BCEFF032CAE8}" presName="background2" presStyleLbl="node2" presStyleIdx="0" presStyleCnt="1"/>
      <dgm:spPr/>
    </dgm:pt>
    <dgm:pt modelId="{CE5AEA99-0789-A744-B79E-4EE7AEF1F9D0}" type="pres">
      <dgm:prSet presAssocID="{2A8C9A1B-14C4-4D43-BA08-BCEFF032CAE8}" presName="text2" presStyleLbl="fgAcc2" presStyleIdx="0" presStyleCnt="1">
        <dgm:presLayoutVars>
          <dgm:chPref val="3"/>
        </dgm:presLayoutVars>
      </dgm:prSet>
      <dgm:spPr/>
    </dgm:pt>
    <dgm:pt modelId="{2F30365E-683B-344B-BEB0-A47957AECA53}" type="pres">
      <dgm:prSet presAssocID="{2A8C9A1B-14C4-4D43-BA08-BCEFF032CAE8}" presName="hierChild3" presStyleCnt="0"/>
      <dgm:spPr/>
    </dgm:pt>
  </dgm:ptLst>
  <dgm:cxnLst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E432FE3E-BEBC-814C-BCC4-1FEEA46EE42A}" srcId="{0D46505B-0CE0-4A86-B9D0-99C9CC9496E2}" destId="{2A8C9A1B-14C4-4D43-BA08-BCEFF032CAE8}" srcOrd="0" destOrd="0" parTransId="{34371D3C-6216-1949-B0FB-C3C7AB1572F5}" sibTransId="{5BB5598D-5D0A-D948-B4A9-31C20A7D20BD}"/>
    <dgm:cxn modelId="{7D629A4F-B401-CD47-8F6B-D3ADE7396BF5}" type="presOf" srcId="{0D46505B-0CE0-4A86-B9D0-99C9CC9496E2}" destId="{77F04DCB-1FAF-B04A-8BAD-775038B8772D}" srcOrd="0" destOrd="0" presId="urn:microsoft.com/office/officeart/2005/8/layout/hierarchy1"/>
    <dgm:cxn modelId="{30EBC15C-63E8-5E44-A0DE-6059A952310F}" type="presOf" srcId="{2A8C9A1B-14C4-4D43-BA08-BCEFF032CAE8}" destId="{CE5AEA99-0789-A744-B79E-4EE7AEF1F9D0}" srcOrd="0" destOrd="0" presId="urn:microsoft.com/office/officeart/2005/8/layout/hierarchy1"/>
    <dgm:cxn modelId="{F5FB2573-13A8-EE4B-838E-0572934D8750}" type="presOf" srcId="{34371D3C-6216-1949-B0FB-C3C7AB1572F5}" destId="{C8C6D1B7-63DE-1744-9495-FDEAB0A64A7C}" srcOrd="0" destOrd="0" presId="urn:microsoft.com/office/officeart/2005/8/layout/hierarchy1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2F64FA73-B3D3-6E4C-8EB4-C21C3000D3A7}" type="presParOf" srcId="{9E6DB363-5D0F-B94C-BF87-75BD902F847D}" destId="{287AC1E3-1A4C-B342-B65B-7112C0E859CD}" srcOrd="0" destOrd="0" presId="urn:microsoft.com/office/officeart/2005/8/layout/hierarchy1"/>
    <dgm:cxn modelId="{80CF4591-29E2-484D-B7A3-28BEB908C85C}" type="presParOf" srcId="{287AC1E3-1A4C-B342-B65B-7112C0E859CD}" destId="{A55D9093-0C76-7C47-93BC-403E6FA4A05E}" srcOrd="0" destOrd="0" presId="urn:microsoft.com/office/officeart/2005/8/layout/hierarchy1"/>
    <dgm:cxn modelId="{4D6CAB4D-DAF3-7D46-AE8B-30B8EEC3BDBD}" type="presParOf" srcId="{A55D9093-0C76-7C47-93BC-403E6FA4A05E}" destId="{05612181-8B4C-9643-BDEB-7173609266B3}" srcOrd="0" destOrd="0" presId="urn:microsoft.com/office/officeart/2005/8/layout/hierarchy1"/>
    <dgm:cxn modelId="{D8267E2D-A059-5D46-A895-E70226F863B7}" type="presParOf" srcId="{A55D9093-0C76-7C47-93BC-403E6FA4A05E}" destId="{77F04DCB-1FAF-B04A-8BAD-775038B8772D}" srcOrd="1" destOrd="0" presId="urn:microsoft.com/office/officeart/2005/8/layout/hierarchy1"/>
    <dgm:cxn modelId="{2F5F57CC-5D1E-9B49-8352-3B7F90B31EDD}" type="presParOf" srcId="{287AC1E3-1A4C-B342-B65B-7112C0E859CD}" destId="{2A1EC031-9D96-D642-A19B-E145A79D45F1}" srcOrd="1" destOrd="0" presId="urn:microsoft.com/office/officeart/2005/8/layout/hierarchy1"/>
    <dgm:cxn modelId="{39AB795D-B826-BC45-8493-D4D997AC103E}" type="presParOf" srcId="{2A1EC031-9D96-D642-A19B-E145A79D45F1}" destId="{C8C6D1B7-63DE-1744-9495-FDEAB0A64A7C}" srcOrd="0" destOrd="0" presId="urn:microsoft.com/office/officeart/2005/8/layout/hierarchy1"/>
    <dgm:cxn modelId="{42D33A6A-5227-F947-B4ED-166BD9413726}" type="presParOf" srcId="{2A1EC031-9D96-D642-A19B-E145A79D45F1}" destId="{7A573956-7636-0841-A797-6C2365FC6B2D}" srcOrd="1" destOrd="0" presId="urn:microsoft.com/office/officeart/2005/8/layout/hierarchy1"/>
    <dgm:cxn modelId="{F4C8736D-C8B4-6140-922A-E4681BECE0C0}" type="presParOf" srcId="{7A573956-7636-0841-A797-6C2365FC6B2D}" destId="{166FBAC8-1510-8249-96CC-BB6739A49725}" srcOrd="0" destOrd="0" presId="urn:microsoft.com/office/officeart/2005/8/layout/hierarchy1"/>
    <dgm:cxn modelId="{DE370D5C-8E6B-AA47-A84E-308B2575730F}" type="presParOf" srcId="{166FBAC8-1510-8249-96CC-BB6739A49725}" destId="{6E1C69C2-3705-334F-9001-608A916655E5}" srcOrd="0" destOrd="0" presId="urn:microsoft.com/office/officeart/2005/8/layout/hierarchy1"/>
    <dgm:cxn modelId="{E7418BD8-0481-C449-BE81-A8BC484640E1}" type="presParOf" srcId="{166FBAC8-1510-8249-96CC-BB6739A49725}" destId="{CE5AEA99-0789-A744-B79E-4EE7AEF1F9D0}" srcOrd="1" destOrd="0" presId="urn:microsoft.com/office/officeart/2005/8/layout/hierarchy1"/>
    <dgm:cxn modelId="{F95CE587-8092-7D44-846E-2345D029ED85}" type="presParOf" srcId="{7A573956-7636-0841-A797-6C2365FC6B2D}" destId="{2F30365E-683B-344B-BEB0-A47957AEC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/>
      <dgm:spPr/>
      <dgm:t>
        <a:bodyPr/>
        <a:lstStyle/>
        <a:p>
          <a:r>
            <a:rPr lang="en-US" dirty="0" err="1"/>
            <a:t>Findpath</a:t>
          </a:r>
          <a:r>
            <a:rPr lang="en-US" baseline="0" dirty="0"/>
            <a:t> function</a:t>
          </a:r>
          <a:endParaRPr lang="en-US" dirty="0"/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6FAB97EB-9DB7-6C4C-95BF-32A44D4051EE}">
      <dgm:prSet/>
      <dgm:spPr/>
      <dgm:t>
        <a:bodyPr/>
        <a:lstStyle/>
        <a:p>
          <a:r>
            <a:rPr lang="it-IT" dirty="0" err="1"/>
            <a:t>Path</a:t>
          </a:r>
          <a:r>
            <a:rPr lang="it-IT" dirty="0"/>
            <a:t> </a:t>
          </a:r>
          <a:r>
            <a:rPr lang="it-IT" dirty="0" err="1"/>
            <a:t>found</a:t>
          </a:r>
          <a:r>
            <a:rPr lang="it-IT" dirty="0"/>
            <a:t>!</a:t>
          </a:r>
        </a:p>
      </dgm:t>
    </dgm:pt>
    <dgm:pt modelId="{F7754FA7-DE32-654D-AF81-2F77D3C05EF5}" type="parTrans" cxnId="{207F911D-9362-9346-983A-CC947C614F4B}">
      <dgm:prSet/>
      <dgm:spPr/>
    </dgm:pt>
    <dgm:pt modelId="{B4FC0525-133B-2E45-A63C-F95E3911027B}" type="sibTrans" cxnId="{207F911D-9362-9346-983A-CC947C614F4B}">
      <dgm:prSet/>
      <dgm:spPr/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1"/>
      <dgm:spPr/>
    </dgm:pt>
    <dgm:pt modelId="{77F04DCB-1FAF-B04A-8BAD-775038B8772D}" type="pres">
      <dgm:prSet presAssocID="{0D46505B-0CE0-4A86-B9D0-99C9CC9496E2}" presName="text" presStyleLbl="fgAcc0" presStyleIdx="0" presStyleCnt="1" custLinFactNeighborX="83" custLinFactNeighborY="-34100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957CA949-D4B1-0148-BE1F-13467B0EA2EE}" type="pres">
      <dgm:prSet presAssocID="{F7754FA7-DE32-654D-AF81-2F77D3C05EF5}" presName="Name10" presStyleLbl="parChTrans1D2" presStyleIdx="0" presStyleCnt="1"/>
      <dgm:spPr/>
    </dgm:pt>
    <dgm:pt modelId="{454DC179-731E-B74C-8F93-BF9EF9E83682}" type="pres">
      <dgm:prSet presAssocID="{6FAB97EB-9DB7-6C4C-95BF-32A44D4051EE}" presName="hierRoot2" presStyleCnt="0"/>
      <dgm:spPr/>
    </dgm:pt>
    <dgm:pt modelId="{0DCD9AF4-1F02-5143-96CC-8F1FF572947A}" type="pres">
      <dgm:prSet presAssocID="{6FAB97EB-9DB7-6C4C-95BF-32A44D4051EE}" presName="composite2" presStyleCnt="0"/>
      <dgm:spPr/>
    </dgm:pt>
    <dgm:pt modelId="{91FB6F26-B74E-0B4C-859A-2AD728CE86F3}" type="pres">
      <dgm:prSet presAssocID="{6FAB97EB-9DB7-6C4C-95BF-32A44D4051EE}" presName="background2" presStyleLbl="node2" presStyleIdx="0" presStyleCnt="1"/>
      <dgm:spPr/>
    </dgm:pt>
    <dgm:pt modelId="{84AB040D-5FD3-4942-90F1-90A48855D258}" type="pres">
      <dgm:prSet presAssocID="{6FAB97EB-9DB7-6C4C-95BF-32A44D4051EE}" presName="text2" presStyleLbl="fgAcc2" presStyleIdx="0" presStyleCnt="1">
        <dgm:presLayoutVars>
          <dgm:chPref val="3"/>
        </dgm:presLayoutVars>
      </dgm:prSet>
      <dgm:spPr/>
    </dgm:pt>
    <dgm:pt modelId="{8508A96F-ED9B-8E47-A6C8-0998EE40DF83}" type="pres">
      <dgm:prSet presAssocID="{6FAB97EB-9DB7-6C4C-95BF-32A44D4051EE}" presName="hierChild3" presStyleCnt="0"/>
      <dgm:spPr/>
    </dgm:pt>
  </dgm:ptLst>
  <dgm:cxnLst>
    <dgm:cxn modelId="{62CF6C08-73D4-B045-AD62-5B76EFB8789B}" type="presOf" srcId="{F7754FA7-DE32-654D-AF81-2F77D3C05EF5}" destId="{957CA949-D4B1-0148-BE1F-13467B0EA2EE}" srcOrd="0" destOrd="0" presId="urn:microsoft.com/office/officeart/2005/8/layout/hierarchy1"/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207F911D-9362-9346-983A-CC947C614F4B}" srcId="{0D46505B-0CE0-4A86-B9D0-99C9CC9496E2}" destId="{6FAB97EB-9DB7-6C4C-95BF-32A44D4051EE}" srcOrd="0" destOrd="0" parTransId="{F7754FA7-DE32-654D-AF81-2F77D3C05EF5}" sibTransId="{B4FC0525-133B-2E45-A63C-F95E3911027B}"/>
    <dgm:cxn modelId="{7D629A4F-B401-CD47-8F6B-D3ADE7396BF5}" type="presOf" srcId="{0D46505B-0CE0-4A86-B9D0-99C9CC9496E2}" destId="{77F04DCB-1FAF-B04A-8BAD-775038B8772D}" srcOrd="0" destOrd="0" presId="urn:microsoft.com/office/officeart/2005/8/layout/hierarchy1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93B29A95-9FC7-F946-9CE2-21104547E6C5}" type="presOf" srcId="{6FAB97EB-9DB7-6C4C-95BF-32A44D4051EE}" destId="{84AB040D-5FD3-4942-90F1-90A48855D258}" srcOrd="0" destOrd="0" presId="urn:microsoft.com/office/officeart/2005/8/layout/hierarchy1"/>
    <dgm:cxn modelId="{2F64FA73-B3D3-6E4C-8EB4-C21C3000D3A7}" type="presParOf" srcId="{9E6DB363-5D0F-B94C-BF87-75BD902F847D}" destId="{287AC1E3-1A4C-B342-B65B-7112C0E859CD}" srcOrd="0" destOrd="0" presId="urn:microsoft.com/office/officeart/2005/8/layout/hierarchy1"/>
    <dgm:cxn modelId="{80CF4591-29E2-484D-B7A3-28BEB908C85C}" type="presParOf" srcId="{287AC1E3-1A4C-B342-B65B-7112C0E859CD}" destId="{A55D9093-0C76-7C47-93BC-403E6FA4A05E}" srcOrd="0" destOrd="0" presId="urn:microsoft.com/office/officeart/2005/8/layout/hierarchy1"/>
    <dgm:cxn modelId="{4D6CAB4D-DAF3-7D46-AE8B-30B8EEC3BDBD}" type="presParOf" srcId="{A55D9093-0C76-7C47-93BC-403E6FA4A05E}" destId="{05612181-8B4C-9643-BDEB-7173609266B3}" srcOrd="0" destOrd="0" presId="urn:microsoft.com/office/officeart/2005/8/layout/hierarchy1"/>
    <dgm:cxn modelId="{D8267E2D-A059-5D46-A895-E70226F863B7}" type="presParOf" srcId="{A55D9093-0C76-7C47-93BC-403E6FA4A05E}" destId="{77F04DCB-1FAF-B04A-8BAD-775038B8772D}" srcOrd="1" destOrd="0" presId="urn:microsoft.com/office/officeart/2005/8/layout/hierarchy1"/>
    <dgm:cxn modelId="{2F5F57CC-5D1E-9B49-8352-3B7F90B31EDD}" type="presParOf" srcId="{287AC1E3-1A4C-B342-B65B-7112C0E859CD}" destId="{2A1EC031-9D96-D642-A19B-E145A79D45F1}" srcOrd="1" destOrd="0" presId="urn:microsoft.com/office/officeart/2005/8/layout/hierarchy1"/>
    <dgm:cxn modelId="{B4AD7A85-5797-F549-A483-C36FC88A8FCE}" type="presParOf" srcId="{2A1EC031-9D96-D642-A19B-E145A79D45F1}" destId="{957CA949-D4B1-0148-BE1F-13467B0EA2EE}" srcOrd="0" destOrd="0" presId="urn:microsoft.com/office/officeart/2005/8/layout/hierarchy1"/>
    <dgm:cxn modelId="{6BF0A1B3-CE04-8F4F-9448-7AC765A0EB94}" type="presParOf" srcId="{2A1EC031-9D96-D642-A19B-E145A79D45F1}" destId="{454DC179-731E-B74C-8F93-BF9EF9E83682}" srcOrd="1" destOrd="0" presId="urn:microsoft.com/office/officeart/2005/8/layout/hierarchy1"/>
    <dgm:cxn modelId="{E8204E7B-69D0-6E48-8938-23A983B1E04A}" type="presParOf" srcId="{454DC179-731E-B74C-8F93-BF9EF9E83682}" destId="{0DCD9AF4-1F02-5143-96CC-8F1FF572947A}" srcOrd="0" destOrd="0" presId="urn:microsoft.com/office/officeart/2005/8/layout/hierarchy1"/>
    <dgm:cxn modelId="{1A462BC6-5E3F-6549-96A8-FB5B5859301B}" type="presParOf" srcId="{0DCD9AF4-1F02-5143-96CC-8F1FF572947A}" destId="{91FB6F26-B74E-0B4C-859A-2AD728CE86F3}" srcOrd="0" destOrd="0" presId="urn:microsoft.com/office/officeart/2005/8/layout/hierarchy1"/>
    <dgm:cxn modelId="{5E3AA571-2F31-5645-984B-DD9DDF1E0952}" type="presParOf" srcId="{0DCD9AF4-1F02-5143-96CC-8F1FF572947A}" destId="{84AB040D-5FD3-4942-90F1-90A48855D258}" srcOrd="1" destOrd="0" presId="urn:microsoft.com/office/officeart/2005/8/layout/hierarchy1"/>
    <dgm:cxn modelId="{669E2E6E-1E31-1345-B0E1-58AD133572D8}" type="presParOf" srcId="{454DC179-731E-B74C-8F93-BF9EF9E83682}" destId="{8508A96F-ED9B-8E47-A6C8-0998EE40DF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 custT="1"/>
      <dgm:spPr/>
      <dgm:t>
        <a:bodyPr/>
        <a:lstStyle/>
        <a:p>
          <a:r>
            <a:rPr lang="en-US" sz="2600" dirty="0" err="1"/>
            <a:t>Findpath</a:t>
          </a:r>
          <a:r>
            <a:rPr lang="en-US" sz="2600" baseline="0" dirty="0"/>
            <a:t> function</a:t>
          </a:r>
          <a:endParaRPr lang="en-US" sz="2600" dirty="0"/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6FAB97EB-9DB7-6C4C-95BF-32A44D4051EE}">
      <dgm:prSet/>
      <dgm:spPr/>
      <dgm:t>
        <a:bodyPr/>
        <a:lstStyle/>
        <a:p>
          <a:r>
            <a:rPr lang="it-IT" dirty="0" err="1"/>
            <a:t>Visit</a:t>
          </a:r>
          <a:r>
            <a:rPr lang="it-IT" dirty="0"/>
            <a:t> of the </a:t>
          </a:r>
          <a:r>
            <a:rPr lang="it-IT" dirty="0" err="1"/>
            <a:t>neighbor</a:t>
          </a:r>
          <a:endParaRPr lang="it-IT" dirty="0"/>
        </a:p>
      </dgm:t>
    </dgm:pt>
    <dgm:pt modelId="{F7754FA7-DE32-654D-AF81-2F77D3C05EF5}" type="parTrans" cxnId="{207F911D-9362-9346-983A-CC947C614F4B}">
      <dgm:prSet/>
      <dgm:spPr/>
      <dgm:t>
        <a:bodyPr/>
        <a:lstStyle/>
        <a:p>
          <a:endParaRPr lang="it-IT"/>
        </a:p>
      </dgm:t>
    </dgm:pt>
    <dgm:pt modelId="{B4FC0525-133B-2E45-A63C-F95E3911027B}" type="sibTrans" cxnId="{207F911D-9362-9346-983A-CC947C614F4B}">
      <dgm:prSet/>
      <dgm:spPr/>
      <dgm:t>
        <a:bodyPr/>
        <a:lstStyle/>
        <a:p>
          <a:endParaRPr lang="it-IT"/>
        </a:p>
      </dgm:t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1"/>
      <dgm:spPr/>
    </dgm:pt>
    <dgm:pt modelId="{77F04DCB-1FAF-B04A-8BAD-775038B8772D}" type="pres">
      <dgm:prSet presAssocID="{0D46505B-0CE0-4A86-B9D0-99C9CC9496E2}" presName="text" presStyleLbl="fgAcc0" presStyleIdx="0" presStyleCnt="1" custLinFactNeighborX="83" custLinFactNeighborY="-34100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957CA949-D4B1-0148-BE1F-13467B0EA2EE}" type="pres">
      <dgm:prSet presAssocID="{F7754FA7-DE32-654D-AF81-2F77D3C05EF5}" presName="Name10" presStyleLbl="parChTrans1D2" presStyleIdx="0" presStyleCnt="1"/>
      <dgm:spPr/>
    </dgm:pt>
    <dgm:pt modelId="{454DC179-731E-B74C-8F93-BF9EF9E83682}" type="pres">
      <dgm:prSet presAssocID="{6FAB97EB-9DB7-6C4C-95BF-32A44D4051EE}" presName="hierRoot2" presStyleCnt="0"/>
      <dgm:spPr/>
    </dgm:pt>
    <dgm:pt modelId="{0DCD9AF4-1F02-5143-96CC-8F1FF572947A}" type="pres">
      <dgm:prSet presAssocID="{6FAB97EB-9DB7-6C4C-95BF-32A44D4051EE}" presName="composite2" presStyleCnt="0"/>
      <dgm:spPr/>
    </dgm:pt>
    <dgm:pt modelId="{91FB6F26-B74E-0B4C-859A-2AD728CE86F3}" type="pres">
      <dgm:prSet presAssocID="{6FAB97EB-9DB7-6C4C-95BF-32A44D4051EE}" presName="background2" presStyleLbl="node2" presStyleIdx="0" presStyleCnt="1"/>
      <dgm:spPr/>
    </dgm:pt>
    <dgm:pt modelId="{84AB040D-5FD3-4942-90F1-90A48855D258}" type="pres">
      <dgm:prSet presAssocID="{6FAB97EB-9DB7-6C4C-95BF-32A44D4051EE}" presName="text2" presStyleLbl="fgAcc2" presStyleIdx="0" presStyleCnt="1">
        <dgm:presLayoutVars>
          <dgm:chPref val="3"/>
        </dgm:presLayoutVars>
      </dgm:prSet>
      <dgm:spPr/>
    </dgm:pt>
    <dgm:pt modelId="{8508A96F-ED9B-8E47-A6C8-0998EE40DF83}" type="pres">
      <dgm:prSet presAssocID="{6FAB97EB-9DB7-6C4C-95BF-32A44D4051EE}" presName="hierChild3" presStyleCnt="0"/>
      <dgm:spPr/>
    </dgm:pt>
  </dgm:ptLst>
  <dgm:cxnLst>
    <dgm:cxn modelId="{62CF6C08-73D4-B045-AD62-5B76EFB8789B}" type="presOf" srcId="{F7754FA7-DE32-654D-AF81-2F77D3C05EF5}" destId="{957CA949-D4B1-0148-BE1F-13467B0EA2EE}" srcOrd="0" destOrd="0" presId="urn:microsoft.com/office/officeart/2005/8/layout/hierarchy1"/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207F911D-9362-9346-983A-CC947C614F4B}" srcId="{0D46505B-0CE0-4A86-B9D0-99C9CC9496E2}" destId="{6FAB97EB-9DB7-6C4C-95BF-32A44D4051EE}" srcOrd="0" destOrd="0" parTransId="{F7754FA7-DE32-654D-AF81-2F77D3C05EF5}" sibTransId="{B4FC0525-133B-2E45-A63C-F95E3911027B}"/>
    <dgm:cxn modelId="{7D629A4F-B401-CD47-8F6B-D3ADE7396BF5}" type="presOf" srcId="{0D46505B-0CE0-4A86-B9D0-99C9CC9496E2}" destId="{77F04DCB-1FAF-B04A-8BAD-775038B8772D}" srcOrd="0" destOrd="0" presId="urn:microsoft.com/office/officeart/2005/8/layout/hierarchy1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93B29A95-9FC7-F946-9CE2-21104547E6C5}" type="presOf" srcId="{6FAB97EB-9DB7-6C4C-95BF-32A44D4051EE}" destId="{84AB040D-5FD3-4942-90F1-90A48855D258}" srcOrd="0" destOrd="0" presId="urn:microsoft.com/office/officeart/2005/8/layout/hierarchy1"/>
    <dgm:cxn modelId="{2F64FA73-B3D3-6E4C-8EB4-C21C3000D3A7}" type="presParOf" srcId="{9E6DB363-5D0F-B94C-BF87-75BD902F847D}" destId="{287AC1E3-1A4C-B342-B65B-7112C0E859CD}" srcOrd="0" destOrd="0" presId="urn:microsoft.com/office/officeart/2005/8/layout/hierarchy1"/>
    <dgm:cxn modelId="{80CF4591-29E2-484D-B7A3-28BEB908C85C}" type="presParOf" srcId="{287AC1E3-1A4C-B342-B65B-7112C0E859CD}" destId="{A55D9093-0C76-7C47-93BC-403E6FA4A05E}" srcOrd="0" destOrd="0" presId="urn:microsoft.com/office/officeart/2005/8/layout/hierarchy1"/>
    <dgm:cxn modelId="{4D6CAB4D-DAF3-7D46-AE8B-30B8EEC3BDBD}" type="presParOf" srcId="{A55D9093-0C76-7C47-93BC-403E6FA4A05E}" destId="{05612181-8B4C-9643-BDEB-7173609266B3}" srcOrd="0" destOrd="0" presId="urn:microsoft.com/office/officeart/2005/8/layout/hierarchy1"/>
    <dgm:cxn modelId="{D8267E2D-A059-5D46-A895-E70226F863B7}" type="presParOf" srcId="{A55D9093-0C76-7C47-93BC-403E6FA4A05E}" destId="{77F04DCB-1FAF-B04A-8BAD-775038B8772D}" srcOrd="1" destOrd="0" presId="urn:microsoft.com/office/officeart/2005/8/layout/hierarchy1"/>
    <dgm:cxn modelId="{2F5F57CC-5D1E-9B49-8352-3B7F90B31EDD}" type="presParOf" srcId="{287AC1E3-1A4C-B342-B65B-7112C0E859CD}" destId="{2A1EC031-9D96-D642-A19B-E145A79D45F1}" srcOrd="1" destOrd="0" presId="urn:microsoft.com/office/officeart/2005/8/layout/hierarchy1"/>
    <dgm:cxn modelId="{B4AD7A85-5797-F549-A483-C36FC88A8FCE}" type="presParOf" srcId="{2A1EC031-9D96-D642-A19B-E145A79D45F1}" destId="{957CA949-D4B1-0148-BE1F-13467B0EA2EE}" srcOrd="0" destOrd="0" presId="urn:microsoft.com/office/officeart/2005/8/layout/hierarchy1"/>
    <dgm:cxn modelId="{6BF0A1B3-CE04-8F4F-9448-7AC765A0EB94}" type="presParOf" srcId="{2A1EC031-9D96-D642-A19B-E145A79D45F1}" destId="{454DC179-731E-B74C-8F93-BF9EF9E83682}" srcOrd="1" destOrd="0" presId="urn:microsoft.com/office/officeart/2005/8/layout/hierarchy1"/>
    <dgm:cxn modelId="{E8204E7B-69D0-6E48-8938-23A983B1E04A}" type="presParOf" srcId="{454DC179-731E-B74C-8F93-BF9EF9E83682}" destId="{0DCD9AF4-1F02-5143-96CC-8F1FF572947A}" srcOrd="0" destOrd="0" presId="urn:microsoft.com/office/officeart/2005/8/layout/hierarchy1"/>
    <dgm:cxn modelId="{1A462BC6-5E3F-6549-96A8-FB5B5859301B}" type="presParOf" srcId="{0DCD9AF4-1F02-5143-96CC-8F1FF572947A}" destId="{91FB6F26-B74E-0B4C-859A-2AD728CE86F3}" srcOrd="0" destOrd="0" presId="urn:microsoft.com/office/officeart/2005/8/layout/hierarchy1"/>
    <dgm:cxn modelId="{5E3AA571-2F31-5645-984B-DD9DDF1E0952}" type="presParOf" srcId="{0DCD9AF4-1F02-5143-96CC-8F1FF572947A}" destId="{84AB040D-5FD3-4942-90F1-90A48855D258}" srcOrd="1" destOrd="0" presId="urn:microsoft.com/office/officeart/2005/8/layout/hierarchy1"/>
    <dgm:cxn modelId="{669E2E6E-1E31-1345-B0E1-58AD133572D8}" type="presParOf" srcId="{454DC179-731E-B74C-8F93-BF9EF9E83682}" destId="{8508A96F-ED9B-8E47-A6C8-0998EE40DF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 custT="1"/>
      <dgm:spPr/>
      <dgm:t>
        <a:bodyPr/>
        <a:lstStyle/>
        <a:p>
          <a:r>
            <a:rPr lang="en-US" sz="2600" dirty="0" err="1"/>
            <a:t>Findpath</a:t>
          </a:r>
          <a:r>
            <a:rPr lang="en-US" sz="2600" baseline="0" dirty="0"/>
            <a:t> function</a:t>
          </a:r>
          <a:endParaRPr lang="en-US" sz="2600" dirty="0"/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6FAB97EB-9DB7-6C4C-95BF-32A44D4051EE}">
      <dgm:prSet/>
      <dgm:spPr/>
      <dgm:t>
        <a:bodyPr/>
        <a:lstStyle/>
        <a:p>
          <a:r>
            <a:rPr lang="it-IT" dirty="0" err="1"/>
            <a:t>Visit</a:t>
          </a:r>
          <a:r>
            <a:rPr lang="it-IT" dirty="0"/>
            <a:t> of the </a:t>
          </a:r>
          <a:r>
            <a:rPr lang="it-IT" dirty="0" err="1"/>
            <a:t>neighbor</a:t>
          </a:r>
          <a:endParaRPr lang="it-IT" dirty="0"/>
        </a:p>
      </dgm:t>
    </dgm:pt>
    <dgm:pt modelId="{F7754FA7-DE32-654D-AF81-2F77D3C05EF5}" type="parTrans" cxnId="{207F911D-9362-9346-983A-CC947C614F4B}">
      <dgm:prSet/>
      <dgm:spPr/>
      <dgm:t>
        <a:bodyPr/>
        <a:lstStyle/>
        <a:p>
          <a:endParaRPr lang="it-IT"/>
        </a:p>
      </dgm:t>
    </dgm:pt>
    <dgm:pt modelId="{B4FC0525-133B-2E45-A63C-F95E3911027B}" type="sibTrans" cxnId="{207F911D-9362-9346-983A-CC947C614F4B}">
      <dgm:prSet/>
      <dgm:spPr/>
      <dgm:t>
        <a:bodyPr/>
        <a:lstStyle/>
        <a:p>
          <a:endParaRPr lang="it-IT"/>
        </a:p>
      </dgm:t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1"/>
      <dgm:spPr/>
    </dgm:pt>
    <dgm:pt modelId="{77F04DCB-1FAF-B04A-8BAD-775038B8772D}" type="pres">
      <dgm:prSet presAssocID="{0D46505B-0CE0-4A86-B9D0-99C9CC9496E2}" presName="text" presStyleLbl="fgAcc0" presStyleIdx="0" presStyleCnt="1" custLinFactNeighborX="83" custLinFactNeighborY="-34100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957CA949-D4B1-0148-BE1F-13467B0EA2EE}" type="pres">
      <dgm:prSet presAssocID="{F7754FA7-DE32-654D-AF81-2F77D3C05EF5}" presName="Name10" presStyleLbl="parChTrans1D2" presStyleIdx="0" presStyleCnt="1"/>
      <dgm:spPr/>
    </dgm:pt>
    <dgm:pt modelId="{454DC179-731E-B74C-8F93-BF9EF9E83682}" type="pres">
      <dgm:prSet presAssocID="{6FAB97EB-9DB7-6C4C-95BF-32A44D4051EE}" presName="hierRoot2" presStyleCnt="0"/>
      <dgm:spPr/>
    </dgm:pt>
    <dgm:pt modelId="{0DCD9AF4-1F02-5143-96CC-8F1FF572947A}" type="pres">
      <dgm:prSet presAssocID="{6FAB97EB-9DB7-6C4C-95BF-32A44D4051EE}" presName="composite2" presStyleCnt="0"/>
      <dgm:spPr/>
    </dgm:pt>
    <dgm:pt modelId="{91FB6F26-B74E-0B4C-859A-2AD728CE86F3}" type="pres">
      <dgm:prSet presAssocID="{6FAB97EB-9DB7-6C4C-95BF-32A44D4051EE}" presName="background2" presStyleLbl="node2" presStyleIdx="0" presStyleCnt="1"/>
      <dgm:spPr/>
    </dgm:pt>
    <dgm:pt modelId="{84AB040D-5FD3-4942-90F1-90A48855D258}" type="pres">
      <dgm:prSet presAssocID="{6FAB97EB-9DB7-6C4C-95BF-32A44D4051EE}" presName="text2" presStyleLbl="fgAcc2" presStyleIdx="0" presStyleCnt="1">
        <dgm:presLayoutVars>
          <dgm:chPref val="3"/>
        </dgm:presLayoutVars>
      </dgm:prSet>
      <dgm:spPr/>
    </dgm:pt>
    <dgm:pt modelId="{8508A96F-ED9B-8E47-A6C8-0998EE40DF83}" type="pres">
      <dgm:prSet presAssocID="{6FAB97EB-9DB7-6C4C-95BF-32A44D4051EE}" presName="hierChild3" presStyleCnt="0"/>
      <dgm:spPr/>
    </dgm:pt>
  </dgm:ptLst>
  <dgm:cxnLst>
    <dgm:cxn modelId="{62CF6C08-73D4-B045-AD62-5B76EFB8789B}" type="presOf" srcId="{F7754FA7-DE32-654D-AF81-2F77D3C05EF5}" destId="{957CA949-D4B1-0148-BE1F-13467B0EA2EE}" srcOrd="0" destOrd="0" presId="urn:microsoft.com/office/officeart/2005/8/layout/hierarchy1"/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207F911D-9362-9346-983A-CC947C614F4B}" srcId="{0D46505B-0CE0-4A86-B9D0-99C9CC9496E2}" destId="{6FAB97EB-9DB7-6C4C-95BF-32A44D4051EE}" srcOrd="0" destOrd="0" parTransId="{F7754FA7-DE32-654D-AF81-2F77D3C05EF5}" sibTransId="{B4FC0525-133B-2E45-A63C-F95E3911027B}"/>
    <dgm:cxn modelId="{7D629A4F-B401-CD47-8F6B-D3ADE7396BF5}" type="presOf" srcId="{0D46505B-0CE0-4A86-B9D0-99C9CC9496E2}" destId="{77F04DCB-1FAF-B04A-8BAD-775038B8772D}" srcOrd="0" destOrd="0" presId="urn:microsoft.com/office/officeart/2005/8/layout/hierarchy1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93B29A95-9FC7-F946-9CE2-21104547E6C5}" type="presOf" srcId="{6FAB97EB-9DB7-6C4C-95BF-32A44D4051EE}" destId="{84AB040D-5FD3-4942-90F1-90A48855D258}" srcOrd="0" destOrd="0" presId="urn:microsoft.com/office/officeart/2005/8/layout/hierarchy1"/>
    <dgm:cxn modelId="{2F64FA73-B3D3-6E4C-8EB4-C21C3000D3A7}" type="presParOf" srcId="{9E6DB363-5D0F-B94C-BF87-75BD902F847D}" destId="{287AC1E3-1A4C-B342-B65B-7112C0E859CD}" srcOrd="0" destOrd="0" presId="urn:microsoft.com/office/officeart/2005/8/layout/hierarchy1"/>
    <dgm:cxn modelId="{80CF4591-29E2-484D-B7A3-28BEB908C85C}" type="presParOf" srcId="{287AC1E3-1A4C-B342-B65B-7112C0E859CD}" destId="{A55D9093-0C76-7C47-93BC-403E6FA4A05E}" srcOrd="0" destOrd="0" presId="urn:microsoft.com/office/officeart/2005/8/layout/hierarchy1"/>
    <dgm:cxn modelId="{4D6CAB4D-DAF3-7D46-AE8B-30B8EEC3BDBD}" type="presParOf" srcId="{A55D9093-0C76-7C47-93BC-403E6FA4A05E}" destId="{05612181-8B4C-9643-BDEB-7173609266B3}" srcOrd="0" destOrd="0" presId="urn:microsoft.com/office/officeart/2005/8/layout/hierarchy1"/>
    <dgm:cxn modelId="{D8267E2D-A059-5D46-A895-E70226F863B7}" type="presParOf" srcId="{A55D9093-0C76-7C47-93BC-403E6FA4A05E}" destId="{77F04DCB-1FAF-B04A-8BAD-775038B8772D}" srcOrd="1" destOrd="0" presId="urn:microsoft.com/office/officeart/2005/8/layout/hierarchy1"/>
    <dgm:cxn modelId="{2F5F57CC-5D1E-9B49-8352-3B7F90B31EDD}" type="presParOf" srcId="{287AC1E3-1A4C-B342-B65B-7112C0E859CD}" destId="{2A1EC031-9D96-D642-A19B-E145A79D45F1}" srcOrd="1" destOrd="0" presId="urn:microsoft.com/office/officeart/2005/8/layout/hierarchy1"/>
    <dgm:cxn modelId="{B4AD7A85-5797-F549-A483-C36FC88A8FCE}" type="presParOf" srcId="{2A1EC031-9D96-D642-A19B-E145A79D45F1}" destId="{957CA949-D4B1-0148-BE1F-13467B0EA2EE}" srcOrd="0" destOrd="0" presId="urn:microsoft.com/office/officeart/2005/8/layout/hierarchy1"/>
    <dgm:cxn modelId="{6BF0A1B3-CE04-8F4F-9448-7AC765A0EB94}" type="presParOf" srcId="{2A1EC031-9D96-D642-A19B-E145A79D45F1}" destId="{454DC179-731E-B74C-8F93-BF9EF9E83682}" srcOrd="1" destOrd="0" presId="urn:microsoft.com/office/officeart/2005/8/layout/hierarchy1"/>
    <dgm:cxn modelId="{E8204E7B-69D0-6E48-8938-23A983B1E04A}" type="presParOf" srcId="{454DC179-731E-B74C-8F93-BF9EF9E83682}" destId="{0DCD9AF4-1F02-5143-96CC-8F1FF572947A}" srcOrd="0" destOrd="0" presId="urn:microsoft.com/office/officeart/2005/8/layout/hierarchy1"/>
    <dgm:cxn modelId="{1A462BC6-5E3F-6549-96A8-FB5B5859301B}" type="presParOf" srcId="{0DCD9AF4-1F02-5143-96CC-8F1FF572947A}" destId="{91FB6F26-B74E-0B4C-859A-2AD728CE86F3}" srcOrd="0" destOrd="0" presId="urn:microsoft.com/office/officeart/2005/8/layout/hierarchy1"/>
    <dgm:cxn modelId="{5E3AA571-2F31-5645-984B-DD9DDF1E0952}" type="presParOf" srcId="{0DCD9AF4-1F02-5143-96CC-8F1FF572947A}" destId="{84AB040D-5FD3-4942-90F1-90A48855D258}" srcOrd="1" destOrd="0" presId="urn:microsoft.com/office/officeart/2005/8/layout/hierarchy1"/>
    <dgm:cxn modelId="{669E2E6E-1E31-1345-B0E1-58AD133572D8}" type="presParOf" srcId="{454DC179-731E-B74C-8F93-BF9EF9E83682}" destId="{8508A96F-ED9B-8E47-A6C8-0998EE40DF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C231C5-D357-4ABE-A7FC-075DD4645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6505B-0CE0-4A86-B9D0-99C9CC9496E2}">
      <dgm:prSet custT="1"/>
      <dgm:spPr/>
      <dgm:t>
        <a:bodyPr/>
        <a:lstStyle/>
        <a:p>
          <a:r>
            <a:rPr lang="en-US" sz="2600" dirty="0" err="1"/>
            <a:t>Findpath</a:t>
          </a:r>
          <a:r>
            <a:rPr lang="en-US" sz="2600" baseline="0" dirty="0"/>
            <a:t> function</a:t>
          </a:r>
          <a:endParaRPr lang="en-US" sz="2600" dirty="0"/>
        </a:p>
      </dgm:t>
    </dgm:pt>
    <dgm:pt modelId="{3D91595E-E840-405B-9BB6-A2C364FEAA60}" type="parTrans" cxnId="{D16F3B8E-F92E-4B3D-8A37-6E3CD0853D81}">
      <dgm:prSet/>
      <dgm:spPr/>
      <dgm:t>
        <a:bodyPr/>
        <a:lstStyle/>
        <a:p>
          <a:endParaRPr lang="en-US"/>
        </a:p>
      </dgm:t>
    </dgm:pt>
    <dgm:pt modelId="{874B7A96-7E0A-4E96-B6EB-FC6533E8385D}" type="sibTrans" cxnId="{D16F3B8E-F92E-4B3D-8A37-6E3CD0853D81}">
      <dgm:prSet/>
      <dgm:spPr/>
      <dgm:t>
        <a:bodyPr/>
        <a:lstStyle/>
        <a:p>
          <a:endParaRPr lang="en-US"/>
        </a:p>
      </dgm:t>
    </dgm:pt>
    <dgm:pt modelId="{6FAB97EB-9DB7-6C4C-95BF-32A44D4051EE}">
      <dgm:prSet/>
      <dgm:spPr/>
      <dgm:t>
        <a:bodyPr/>
        <a:lstStyle/>
        <a:p>
          <a:r>
            <a:rPr lang="it-IT" dirty="0" err="1"/>
            <a:t>Calculate</a:t>
          </a:r>
          <a:r>
            <a:rPr lang="it-IT" dirty="0"/>
            <a:t> the g </a:t>
          </a:r>
          <a:r>
            <a:rPr lang="it-IT" dirty="0" err="1"/>
            <a:t>value</a:t>
          </a:r>
          <a:r>
            <a:rPr lang="it-IT" dirty="0"/>
            <a:t> of the </a:t>
          </a:r>
          <a:r>
            <a:rPr lang="it-IT" dirty="0" err="1"/>
            <a:t>adiacent</a:t>
          </a:r>
          <a:r>
            <a:rPr lang="it-IT" dirty="0"/>
            <a:t> </a:t>
          </a:r>
          <a:r>
            <a:rPr lang="it-IT" dirty="0" err="1"/>
            <a:t>node</a:t>
          </a:r>
          <a:endParaRPr lang="it-IT" dirty="0"/>
        </a:p>
      </dgm:t>
    </dgm:pt>
    <dgm:pt modelId="{F7754FA7-DE32-654D-AF81-2F77D3C05EF5}" type="parTrans" cxnId="{207F911D-9362-9346-983A-CC947C614F4B}">
      <dgm:prSet/>
      <dgm:spPr/>
      <dgm:t>
        <a:bodyPr/>
        <a:lstStyle/>
        <a:p>
          <a:endParaRPr lang="it-IT"/>
        </a:p>
      </dgm:t>
    </dgm:pt>
    <dgm:pt modelId="{B4FC0525-133B-2E45-A63C-F95E3911027B}" type="sibTrans" cxnId="{207F911D-9362-9346-983A-CC947C614F4B}">
      <dgm:prSet/>
      <dgm:spPr/>
      <dgm:t>
        <a:bodyPr/>
        <a:lstStyle/>
        <a:p>
          <a:endParaRPr lang="it-IT"/>
        </a:p>
      </dgm:t>
    </dgm:pt>
    <dgm:pt modelId="{9E6DB363-5D0F-B94C-BF87-75BD902F847D}" type="pres">
      <dgm:prSet presAssocID="{25C231C5-D357-4ABE-A7FC-075DD4645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AC1E3-1A4C-B342-B65B-7112C0E859CD}" type="pres">
      <dgm:prSet presAssocID="{0D46505B-0CE0-4A86-B9D0-99C9CC9496E2}" presName="hierRoot1" presStyleCnt="0"/>
      <dgm:spPr/>
    </dgm:pt>
    <dgm:pt modelId="{A55D9093-0C76-7C47-93BC-403E6FA4A05E}" type="pres">
      <dgm:prSet presAssocID="{0D46505B-0CE0-4A86-B9D0-99C9CC9496E2}" presName="composite" presStyleCnt="0"/>
      <dgm:spPr/>
    </dgm:pt>
    <dgm:pt modelId="{05612181-8B4C-9643-BDEB-7173609266B3}" type="pres">
      <dgm:prSet presAssocID="{0D46505B-0CE0-4A86-B9D0-99C9CC9496E2}" presName="background" presStyleLbl="node0" presStyleIdx="0" presStyleCnt="1"/>
      <dgm:spPr/>
    </dgm:pt>
    <dgm:pt modelId="{77F04DCB-1FAF-B04A-8BAD-775038B8772D}" type="pres">
      <dgm:prSet presAssocID="{0D46505B-0CE0-4A86-B9D0-99C9CC9496E2}" presName="text" presStyleLbl="fgAcc0" presStyleIdx="0" presStyleCnt="1" custLinFactNeighborX="83" custLinFactNeighborY="-34100">
        <dgm:presLayoutVars>
          <dgm:chPref val="3"/>
        </dgm:presLayoutVars>
      </dgm:prSet>
      <dgm:spPr/>
    </dgm:pt>
    <dgm:pt modelId="{2A1EC031-9D96-D642-A19B-E145A79D45F1}" type="pres">
      <dgm:prSet presAssocID="{0D46505B-0CE0-4A86-B9D0-99C9CC9496E2}" presName="hierChild2" presStyleCnt="0"/>
      <dgm:spPr/>
    </dgm:pt>
    <dgm:pt modelId="{957CA949-D4B1-0148-BE1F-13467B0EA2EE}" type="pres">
      <dgm:prSet presAssocID="{F7754FA7-DE32-654D-AF81-2F77D3C05EF5}" presName="Name10" presStyleLbl="parChTrans1D2" presStyleIdx="0" presStyleCnt="1"/>
      <dgm:spPr/>
    </dgm:pt>
    <dgm:pt modelId="{454DC179-731E-B74C-8F93-BF9EF9E83682}" type="pres">
      <dgm:prSet presAssocID="{6FAB97EB-9DB7-6C4C-95BF-32A44D4051EE}" presName="hierRoot2" presStyleCnt="0"/>
      <dgm:spPr/>
    </dgm:pt>
    <dgm:pt modelId="{0DCD9AF4-1F02-5143-96CC-8F1FF572947A}" type="pres">
      <dgm:prSet presAssocID="{6FAB97EB-9DB7-6C4C-95BF-32A44D4051EE}" presName="composite2" presStyleCnt="0"/>
      <dgm:spPr/>
    </dgm:pt>
    <dgm:pt modelId="{91FB6F26-B74E-0B4C-859A-2AD728CE86F3}" type="pres">
      <dgm:prSet presAssocID="{6FAB97EB-9DB7-6C4C-95BF-32A44D4051EE}" presName="background2" presStyleLbl="node2" presStyleIdx="0" presStyleCnt="1"/>
      <dgm:spPr/>
    </dgm:pt>
    <dgm:pt modelId="{84AB040D-5FD3-4942-90F1-90A48855D258}" type="pres">
      <dgm:prSet presAssocID="{6FAB97EB-9DB7-6C4C-95BF-32A44D4051EE}" presName="text2" presStyleLbl="fgAcc2" presStyleIdx="0" presStyleCnt="1">
        <dgm:presLayoutVars>
          <dgm:chPref val="3"/>
        </dgm:presLayoutVars>
      </dgm:prSet>
      <dgm:spPr/>
    </dgm:pt>
    <dgm:pt modelId="{8508A96F-ED9B-8E47-A6C8-0998EE40DF83}" type="pres">
      <dgm:prSet presAssocID="{6FAB97EB-9DB7-6C4C-95BF-32A44D4051EE}" presName="hierChild3" presStyleCnt="0"/>
      <dgm:spPr/>
    </dgm:pt>
  </dgm:ptLst>
  <dgm:cxnLst>
    <dgm:cxn modelId="{62CF6C08-73D4-B045-AD62-5B76EFB8789B}" type="presOf" srcId="{F7754FA7-DE32-654D-AF81-2F77D3C05EF5}" destId="{957CA949-D4B1-0148-BE1F-13467B0EA2EE}" srcOrd="0" destOrd="0" presId="urn:microsoft.com/office/officeart/2005/8/layout/hierarchy1"/>
    <dgm:cxn modelId="{2D5FF715-9018-7242-8555-094E8A82E107}" type="presOf" srcId="{25C231C5-D357-4ABE-A7FC-075DD4645391}" destId="{9E6DB363-5D0F-B94C-BF87-75BD902F847D}" srcOrd="0" destOrd="0" presId="urn:microsoft.com/office/officeart/2005/8/layout/hierarchy1"/>
    <dgm:cxn modelId="{207F911D-9362-9346-983A-CC947C614F4B}" srcId="{0D46505B-0CE0-4A86-B9D0-99C9CC9496E2}" destId="{6FAB97EB-9DB7-6C4C-95BF-32A44D4051EE}" srcOrd="0" destOrd="0" parTransId="{F7754FA7-DE32-654D-AF81-2F77D3C05EF5}" sibTransId="{B4FC0525-133B-2E45-A63C-F95E3911027B}"/>
    <dgm:cxn modelId="{7D629A4F-B401-CD47-8F6B-D3ADE7396BF5}" type="presOf" srcId="{0D46505B-0CE0-4A86-B9D0-99C9CC9496E2}" destId="{77F04DCB-1FAF-B04A-8BAD-775038B8772D}" srcOrd="0" destOrd="0" presId="urn:microsoft.com/office/officeart/2005/8/layout/hierarchy1"/>
    <dgm:cxn modelId="{D16F3B8E-F92E-4B3D-8A37-6E3CD0853D81}" srcId="{25C231C5-D357-4ABE-A7FC-075DD4645391}" destId="{0D46505B-0CE0-4A86-B9D0-99C9CC9496E2}" srcOrd="0" destOrd="0" parTransId="{3D91595E-E840-405B-9BB6-A2C364FEAA60}" sibTransId="{874B7A96-7E0A-4E96-B6EB-FC6533E8385D}"/>
    <dgm:cxn modelId="{93B29A95-9FC7-F946-9CE2-21104547E6C5}" type="presOf" srcId="{6FAB97EB-9DB7-6C4C-95BF-32A44D4051EE}" destId="{84AB040D-5FD3-4942-90F1-90A48855D258}" srcOrd="0" destOrd="0" presId="urn:microsoft.com/office/officeart/2005/8/layout/hierarchy1"/>
    <dgm:cxn modelId="{2F64FA73-B3D3-6E4C-8EB4-C21C3000D3A7}" type="presParOf" srcId="{9E6DB363-5D0F-B94C-BF87-75BD902F847D}" destId="{287AC1E3-1A4C-B342-B65B-7112C0E859CD}" srcOrd="0" destOrd="0" presId="urn:microsoft.com/office/officeart/2005/8/layout/hierarchy1"/>
    <dgm:cxn modelId="{80CF4591-29E2-484D-B7A3-28BEB908C85C}" type="presParOf" srcId="{287AC1E3-1A4C-B342-B65B-7112C0E859CD}" destId="{A55D9093-0C76-7C47-93BC-403E6FA4A05E}" srcOrd="0" destOrd="0" presId="urn:microsoft.com/office/officeart/2005/8/layout/hierarchy1"/>
    <dgm:cxn modelId="{4D6CAB4D-DAF3-7D46-AE8B-30B8EEC3BDBD}" type="presParOf" srcId="{A55D9093-0C76-7C47-93BC-403E6FA4A05E}" destId="{05612181-8B4C-9643-BDEB-7173609266B3}" srcOrd="0" destOrd="0" presId="urn:microsoft.com/office/officeart/2005/8/layout/hierarchy1"/>
    <dgm:cxn modelId="{D8267E2D-A059-5D46-A895-E70226F863B7}" type="presParOf" srcId="{A55D9093-0C76-7C47-93BC-403E6FA4A05E}" destId="{77F04DCB-1FAF-B04A-8BAD-775038B8772D}" srcOrd="1" destOrd="0" presId="urn:microsoft.com/office/officeart/2005/8/layout/hierarchy1"/>
    <dgm:cxn modelId="{2F5F57CC-5D1E-9B49-8352-3B7F90B31EDD}" type="presParOf" srcId="{287AC1E3-1A4C-B342-B65B-7112C0E859CD}" destId="{2A1EC031-9D96-D642-A19B-E145A79D45F1}" srcOrd="1" destOrd="0" presId="urn:microsoft.com/office/officeart/2005/8/layout/hierarchy1"/>
    <dgm:cxn modelId="{B4AD7A85-5797-F549-A483-C36FC88A8FCE}" type="presParOf" srcId="{2A1EC031-9D96-D642-A19B-E145A79D45F1}" destId="{957CA949-D4B1-0148-BE1F-13467B0EA2EE}" srcOrd="0" destOrd="0" presId="urn:microsoft.com/office/officeart/2005/8/layout/hierarchy1"/>
    <dgm:cxn modelId="{6BF0A1B3-CE04-8F4F-9448-7AC765A0EB94}" type="presParOf" srcId="{2A1EC031-9D96-D642-A19B-E145A79D45F1}" destId="{454DC179-731E-B74C-8F93-BF9EF9E83682}" srcOrd="1" destOrd="0" presId="urn:microsoft.com/office/officeart/2005/8/layout/hierarchy1"/>
    <dgm:cxn modelId="{E8204E7B-69D0-6E48-8938-23A983B1E04A}" type="presParOf" srcId="{454DC179-731E-B74C-8F93-BF9EF9E83682}" destId="{0DCD9AF4-1F02-5143-96CC-8F1FF572947A}" srcOrd="0" destOrd="0" presId="urn:microsoft.com/office/officeart/2005/8/layout/hierarchy1"/>
    <dgm:cxn modelId="{1A462BC6-5E3F-6549-96A8-FB5B5859301B}" type="presParOf" srcId="{0DCD9AF4-1F02-5143-96CC-8F1FF572947A}" destId="{91FB6F26-B74E-0B4C-859A-2AD728CE86F3}" srcOrd="0" destOrd="0" presId="urn:microsoft.com/office/officeart/2005/8/layout/hierarchy1"/>
    <dgm:cxn modelId="{5E3AA571-2F31-5645-984B-DD9DDF1E0952}" type="presParOf" srcId="{0DCD9AF4-1F02-5143-96CC-8F1FF572947A}" destId="{84AB040D-5FD3-4942-90F1-90A48855D258}" srcOrd="1" destOrd="0" presId="urn:microsoft.com/office/officeart/2005/8/layout/hierarchy1"/>
    <dgm:cxn modelId="{669E2E6E-1E31-1345-B0E1-58AD133572D8}" type="presParOf" srcId="{454DC179-731E-B74C-8F93-BF9EF9E83682}" destId="{8508A96F-ED9B-8E47-A6C8-0998EE40DF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91B3C-90A1-3447-9045-5BEC9F4394A7}">
      <dsp:nvSpPr>
        <dsp:cNvPr id="0" name=""/>
        <dsp:cNvSpPr/>
      </dsp:nvSpPr>
      <dsp:spPr>
        <a:xfrm>
          <a:off x="8001014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2939A-F8E8-A844-9853-F96BD3E38C1A}">
      <dsp:nvSpPr>
        <dsp:cNvPr id="0" name=""/>
        <dsp:cNvSpPr/>
      </dsp:nvSpPr>
      <dsp:spPr>
        <a:xfrm>
          <a:off x="2589391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6EE34-47FD-C140-8DCE-E2D8ACBE5E1A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6A52F-4A99-1B4A-9D17-FCB2F98E85AE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Main Class:</a:t>
          </a:r>
          <a:endParaRPr lang="en-US" sz="2300" kern="1200"/>
        </a:p>
      </dsp:txBody>
      <dsp:txXfrm>
        <a:off x="1815345" y="274996"/>
        <a:ext cx="2131497" cy="1323444"/>
      </dsp:txXfrm>
    </dsp:sp>
    <dsp:sp modelId="{146E2ABD-CC61-9649-B9C6-4DC581F80535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1AFEB-7864-534D-BCDE-1ED8DA0AED5A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matrix creation and case management</a:t>
          </a:r>
          <a:endParaRPr lang="en-US" sz="2300" kern="1200"/>
        </a:p>
      </dsp:txBody>
      <dsp:txXfrm>
        <a:off x="1815345" y="2324648"/>
        <a:ext cx="2131497" cy="1323444"/>
      </dsp:txXfrm>
    </dsp:sp>
    <dsp:sp modelId="{A91436A6-CFDD-174B-99B2-3EA35FD59CFD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4D05B-75FB-3D41-B46A-7B39E6A1B09E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Node Class</a:t>
          </a:r>
          <a:endParaRPr lang="en-US" sz="2300" kern="1200"/>
        </a:p>
      </dsp:txBody>
      <dsp:txXfrm>
        <a:off x="4521157" y="274996"/>
        <a:ext cx="2131497" cy="1323444"/>
      </dsp:txXfrm>
    </dsp:sp>
    <dsp:sp modelId="{89E542FD-EDCC-0D43-9739-A3EB70E11444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7167C-59CE-7A4D-B6BA-83D34438696E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aStar Class</a:t>
          </a:r>
          <a:endParaRPr lang="en-US" sz="2300" kern="1200"/>
        </a:p>
      </dsp:txBody>
      <dsp:txXfrm>
        <a:off x="7226968" y="274996"/>
        <a:ext cx="2131497" cy="1323444"/>
      </dsp:txXfrm>
    </dsp:sp>
    <dsp:sp modelId="{BEEE9E2A-9310-E84C-9A76-F1D1F114A99C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B6676-D86F-5F49-84F8-056FCE3E07A0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Implementation of the algorithm</a:t>
          </a:r>
          <a:endParaRPr lang="en-US" sz="2300" kern="1200"/>
        </a:p>
      </dsp:txBody>
      <dsp:txXfrm>
        <a:off x="7226968" y="2324648"/>
        <a:ext cx="2131497" cy="13234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CA949-D4B1-0148-BE1F-13467B0EA2EE}">
      <dsp:nvSpPr>
        <dsp:cNvPr id="0" name=""/>
        <dsp:cNvSpPr/>
      </dsp:nvSpPr>
      <dsp:spPr>
        <a:xfrm>
          <a:off x="1869491" y="841881"/>
          <a:ext cx="91440" cy="631263"/>
        </a:xfrm>
        <a:custGeom>
          <a:avLst/>
          <a:gdLst/>
          <a:ahLst/>
          <a:cxnLst/>
          <a:rect l="0" t="0" r="0" b="0"/>
          <a:pathLst>
            <a:path>
              <a:moveTo>
                <a:pt x="47039" y="0"/>
              </a:moveTo>
              <a:lnTo>
                <a:pt x="47039" y="483956"/>
              </a:lnTo>
              <a:lnTo>
                <a:pt x="45720" y="483956"/>
              </a:lnTo>
              <a:lnTo>
                <a:pt x="45720" y="631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12181-8B4C-9643-BDEB-7173609266B3}">
      <dsp:nvSpPr>
        <dsp:cNvPr id="0" name=""/>
        <dsp:cNvSpPr/>
      </dsp:nvSpPr>
      <dsp:spPr>
        <a:xfrm>
          <a:off x="1121469" y="-167846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1298149" y="0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Findpath</a:t>
          </a:r>
          <a:r>
            <a:rPr lang="en-US" sz="2600" kern="1200" baseline="0" dirty="0"/>
            <a:t> function</a:t>
          </a:r>
          <a:endParaRPr lang="en-US" sz="2600" kern="1200" dirty="0"/>
        </a:p>
      </dsp:txBody>
      <dsp:txXfrm>
        <a:off x="1327723" y="29574"/>
        <a:ext cx="1530975" cy="950580"/>
      </dsp:txXfrm>
    </dsp:sp>
    <dsp:sp modelId="{91FB6F26-B74E-0B4C-859A-2AD728CE86F3}">
      <dsp:nvSpPr>
        <dsp:cNvPr id="0" name=""/>
        <dsp:cNvSpPr/>
      </dsp:nvSpPr>
      <dsp:spPr>
        <a:xfrm>
          <a:off x="1120149" y="1473145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040D-5FD3-4942-90F1-90A48855D258}">
      <dsp:nvSpPr>
        <dsp:cNvPr id="0" name=""/>
        <dsp:cNvSpPr/>
      </dsp:nvSpPr>
      <dsp:spPr>
        <a:xfrm>
          <a:off x="1296830" y="1640992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After checking </a:t>
          </a:r>
          <a:r>
            <a:rPr lang="it-IT" sz="1300" kern="1200" dirty="0" err="1"/>
            <a:t>if</a:t>
          </a:r>
          <a:r>
            <a:rPr lang="it-IT" sz="1300" kern="1200" dirty="0"/>
            <a:t> the </a:t>
          </a:r>
          <a:r>
            <a:rPr lang="it-IT" sz="1300" kern="1200" dirty="0" err="1"/>
            <a:t>node</a:t>
          </a:r>
          <a:r>
            <a:rPr lang="it-IT" sz="1300" kern="1200" dirty="0"/>
            <a:t> </a:t>
          </a:r>
          <a:r>
            <a:rPr lang="it-IT" sz="1300" kern="1200" dirty="0" err="1"/>
            <a:t>has</a:t>
          </a:r>
          <a:r>
            <a:rPr lang="it-IT" sz="1300" kern="1200" dirty="0"/>
            <a:t> a </a:t>
          </a:r>
          <a:r>
            <a:rPr lang="it-IT" sz="1300" kern="1200" dirty="0" err="1"/>
            <a:t>lower</a:t>
          </a:r>
          <a:r>
            <a:rPr lang="it-IT" sz="1300" kern="1200" dirty="0"/>
            <a:t> g-</a:t>
          </a:r>
          <a:r>
            <a:rPr lang="it-IT" sz="1300" kern="1200" dirty="0" err="1"/>
            <a:t>value</a:t>
          </a:r>
          <a:r>
            <a:rPr lang="it-IT" sz="1300" kern="1200" dirty="0"/>
            <a:t> </a:t>
          </a:r>
          <a:r>
            <a:rPr lang="it-IT" sz="1300" kern="1200" dirty="0" err="1"/>
            <a:t>we</a:t>
          </a:r>
          <a:r>
            <a:rPr lang="it-IT" sz="1300" kern="1200" dirty="0"/>
            <a:t> </a:t>
          </a:r>
          <a:r>
            <a:rPr lang="it-IT" sz="1300" kern="1200" dirty="0" err="1"/>
            <a:t>register</a:t>
          </a:r>
          <a:r>
            <a:rPr lang="it-IT" sz="1300" kern="1200" dirty="0"/>
            <a:t> the new </a:t>
          </a:r>
          <a:r>
            <a:rPr lang="it-IT" sz="1300" kern="1200" dirty="0" err="1"/>
            <a:t>path</a:t>
          </a:r>
          <a:endParaRPr lang="it-IT" sz="1300" kern="1200" dirty="0"/>
        </a:p>
      </dsp:txBody>
      <dsp:txXfrm>
        <a:off x="1326404" y="1670566"/>
        <a:ext cx="1530975" cy="950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12181-8B4C-9643-BDEB-7173609266B3}">
      <dsp:nvSpPr>
        <dsp:cNvPr id="0" name=""/>
        <dsp:cNvSpPr/>
      </dsp:nvSpPr>
      <dsp:spPr>
        <a:xfrm>
          <a:off x="605" y="974434"/>
          <a:ext cx="2125025" cy="134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236719" y="1198743"/>
          <a:ext cx="2125025" cy="1349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Creation of matrix</a:t>
          </a:r>
        </a:p>
      </dsp:txBody>
      <dsp:txXfrm>
        <a:off x="276241" y="1238265"/>
        <a:ext cx="2045981" cy="1270347"/>
      </dsp:txXfrm>
    </dsp:sp>
    <dsp:sp modelId="{8EC1AF8B-9008-5940-921D-75232C78C03E}">
      <dsp:nvSpPr>
        <dsp:cNvPr id="0" name=""/>
        <dsp:cNvSpPr/>
      </dsp:nvSpPr>
      <dsp:spPr>
        <a:xfrm>
          <a:off x="2597858" y="974434"/>
          <a:ext cx="2125025" cy="134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04D6A-AD84-6C46-B1C8-3230ED65EA1D}">
      <dsp:nvSpPr>
        <dsp:cNvPr id="0" name=""/>
        <dsp:cNvSpPr/>
      </dsp:nvSpPr>
      <dsp:spPr>
        <a:xfrm>
          <a:off x="2833972" y="1198743"/>
          <a:ext cx="2125025" cy="1349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Adding obstacles randomly</a:t>
          </a:r>
        </a:p>
      </dsp:txBody>
      <dsp:txXfrm>
        <a:off x="2873494" y="1238265"/>
        <a:ext cx="2045981" cy="1270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06D6A-30D1-8A4E-8EDC-15D4162DA13D}">
      <dsp:nvSpPr>
        <dsp:cNvPr id="0" name=""/>
        <dsp:cNvSpPr/>
      </dsp:nvSpPr>
      <dsp:spPr>
        <a:xfrm>
          <a:off x="2479792" y="1342708"/>
          <a:ext cx="1173313" cy="484099"/>
        </a:xfrm>
        <a:custGeom>
          <a:avLst/>
          <a:gdLst/>
          <a:ahLst/>
          <a:cxnLst/>
          <a:rect l="0" t="0" r="0" b="0"/>
          <a:pathLst>
            <a:path>
              <a:moveTo>
                <a:pt x="1173313" y="0"/>
              </a:moveTo>
              <a:lnTo>
                <a:pt x="1173313" y="288450"/>
              </a:lnTo>
              <a:lnTo>
                <a:pt x="0" y="288450"/>
              </a:lnTo>
              <a:lnTo>
                <a:pt x="0" y="48409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12181-8B4C-9643-BDEB-7173609266B3}">
      <dsp:nvSpPr>
        <dsp:cNvPr id="0" name=""/>
        <dsp:cNvSpPr/>
      </dsp:nvSpPr>
      <dsp:spPr>
        <a:xfrm>
          <a:off x="15862" y="1621"/>
          <a:ext cx="2111948" cy="1341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250522" y="224548"/>
          <a:ext cx="2111948" cy="134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Initial state is an obstacle</a:t>
          </a:r>
        </a:p>
      </dsp:txBody>
      <dsp:txXfrm>
        <a:off x="289801" y="263827"/>
        <a:ext cx="2033390" cy="1262529"/>
      </dsp:txXfrm>
    </dsp:sp>
    <dsp:sp modelId="{8EC1AF8B-9008-5940-921D-75232C78C03E}">
      <dsp:nvSpPr>
        <dsp:cNvPr id="0" name=""/>
        <dsp:cNvSpPr/>
      </dsp:nvSpPr>
      <dsp:spPr>
        <a:xfrm>
          <a:off x="2597131" y="1621"/>
          <a:ext cx="2111948" cy="1341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04D6A-AD84-6C46-B1C8-3230ED65EA1D}">
      <dsp:nvSpPr>
        <dsp:cNvPr id="0" name=""/>
        <dsp:cNvSpPr/>
      </dsp:nvSpPr>
      <dsp:spPr>
        <a:xfrm>
          <a:off x="2831792" y="224548"/>
          <a:ext cx="2111948" cy="134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Goal state is an obstacle</a:t>
          </a:r>
        </a:p>
      </dsp:txBody>
      <dsp:txXfrm>
        <a:off x="2871071" y="263827"/>
        <a:ext cx="2033390" cy="1262529"/>
      </dsp:txXfrm>
    </dsp:sp>
    <dsp:sp modelId="{F122096D-B3FC-804A-A8B3-3CD46FC41AB4}">
      <dsp:nvSpPr>
        <dsp:cNvPr id="0" name=""/>
        <dsp:cNvSpPr/>
      </dsp:nvSpPr>
      <dsp:spPr>
        <a:xfrm>
          <a:off x="1423818" y="1826807"/>
          <a:ext cx="2111948" cy="1341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E12F2-B157-3E42-B9DE-05AB203FA615}">
      <dsp:nvSpPr>
        <dsp:cNvPr id="0" name=""/>
        <dsp:cNvSpPr/>
      </dsp:nvSpPr>
      <dsp:spPr>
        <a:xfrm>
          <a:off x="1658478" y="2049735"/>
          <a:ext cx="2111948" cy="134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kern="1200"/>
            <a:t>Initial state and goal state are the same</a:t>
          </a:r>
          <a:endParaRPr lang="it-IT" sz="2500" kern="1200" dirty="0"/>
        </a:p>
      </dsp:txBody>
      <dsp:txXfrm>
        <a:off x="1697757" y="2089014"/>
        <a:ext cx="2033390" cy="12625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06D6A-30D1-8A4E-8EDC-15D4162DA13D}">
      <dsp:nvSpPr>
        <dsp:cNvPr id="0" name=""/>
        <dsp:cNvSpPr/>
      </dsp:nvSpPr>
      <dsp:spPr>
        <a:xfrm>
          <a:off x="2479792" y="1342708"/>
          <a:ext cx="1173313" cy="484099"/>
        </a:xfrm>
        <a:custGeom>
          <a:avLst/>
          <a:gdLst/>
          <a:ahLst/>
          <a:cxnLst/>
          <a:rect l="0" t="0" r="0" b="0"/>
          <a:pathLst>
            <a:path>
              <a:moveTo>
                <a:pt x="1173313" y="0"/>
              </a:moveTo>
              <a:lnTo>
                <a:pt x="1173313" y="288450"/>
              </a:lnTo>
              <a:lnTo>
                <a:pt x="0" y="288450"/>
              </a:lnTo>
              <a:lnTo>
                <a:pt x="0" y="48409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12181-8B4C-9643-BDEB-7173609266B3}">
      <dsp:nvSpPr>
        <dsp:cNvPr id="0" name=""/>
        <dsp:cNvSpPr/>
      </dsp:nvSpPr>
      <dsp:spPr>
        <a:xfrm>
          <a:off x="15862" y="1621"/>
          <a:ext cx="2111948" cy="1341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250522" y="224548"/>
          <a:ext cx="2111948" cy="134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Creation of the constructor</a:t>
          </a:r>
        </a:p>
      </dsp:txBody>
      <dsp:txXfrm>
        <a:off x="289801" y="263827"/>
        <a:ext cx="2033390" cy="1262529"/>
      </dsp:txXfrm>
    </dsp:sp>
    <dsp:sp modelId="{8EC1AF8B-9008-5940-921D-75232C78C03E}">
      <dsp:nvSpPr>
        <dsp:cNvPr id="0" name=""/>
        <dsp:cNvSpPr/>
      </dsp:nvSpPr>
      <dsp:spPr>
        <a:xfrm>
          <a:off x="2597131" y="1621"/>
          <a:ext cx="2111948" cy="1341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04D6A-AD84-6C46-B1C8-3230ED65EA1D}">
      <dsp:nvSpPr>
        <dsp:cNvPr id="0" name=""/>
        <dsp:cNvSpPr/>
      </dsp:nvSpPr>
      <dsp:spPr>
        <a:xfrm>
          <a:off x="2831792" y="224548"/>
          <a:ext cx="2111948" cy="134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Getter</a:t>
          </a:r>
        </a:p>
      </dsp:txBody>
      <dsp:txXfrm>
        <a:off x="2871071" y="263827"/>
        <a:ext cx="2033390" cy="1262529"/>
      </dsp:txXfrm>
    </dsp:sp>
    <dsp:sp modelId="{F122096D-B3FC-804A-A8B3-3CD46FC41AB4}">
      <dsp:nvSpPr>
        <dsp:cNvPr id="0" name=""/>
        <dsp:cNvSpPr/>
      </dsp:nvSpPr>
      <dsp:spPr>
        <a:xfrm>
          <a:off x="1423818" y="1826807"/>
          <a:ext cx="2111948" cy="1341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E12F2-B157-3E42-B9DE-05AB203FA615}">
      <dsp:nvSpPr>
        <dsp:cNvPr id="0" name=""/>
        <dsp:cNvSpPr/>
      </dsp:nvSpPr>
      <dsp:spPr>
        <a:xfrm>
          <a:off x="1658478" y="2049735"/>
          <a:ext cx="2111948" cy="134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500" kern="1200" dirty="0"/>
            <a:t>«</a:t>
          </a:r>
          <a:r>
            <a:rPr lang="it-IT" sz="2500" kern="1200" dirty="0" err="1"/>
            <a:t>equals</a:t>
          </a:r>
          <a:r>
            <a:rPr lang="it-IT" sz="2500" kern="1200" dirty="0"/>
            <a:t>» </a:t>
          </a:r>
          <a:r>
            <a:rPr lang="it-IT" sz="2500" kern="1200" dirty="0" err="1"/>
            <a:t>function</a:t>
          </a:r>
          <a:endParaRPr lang="it-IT" sz="2500" kern="1200" dirty="0"/>
        </a:p>
      </dsp:txBody>
      <dsp:txXfrm>
        <a:off x="1697757" y="2089014"/>
        <a:ext cx="2033390" cy="1262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6D1B7-63DE-1744-9495-FDEAB0A64A7C}">
      <dsp:nvSpPr>
        <dsp:cNvPr id="0" name=""/>
        <dsp:cNvSpPr/>
      </dsp:nvSpPr>
      <dsp:spPr>
        <a:xfrm>
          <a:off x="1915211" y="841881"/>
          <a:ext cx="299976" cy="631263"/>
        </a:xfrm>
        <a:custGeom>
          <a:avLst/>
          <a:gdLst/>
          <a:ahLst/>
          <a:cxnLst/>
          <a:rect l="0" t="0" r="0" b="0"/>
          <a:pathLst>
            <a:path>
              <a:moveTo>
                <a:pt x="299976" y="0"/>
              </a:moveTo>
              <a:lnTo>
                <a:pt x="299976" y="483956"/>
              </a:lnTo>
              <a:lnTo>
                <a:pt x="0" y="483956"/>
              </a:lnTo>
              <a:lnTo>
                <a:pt x="0" y="631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12181-8B4C-9643-BDEB-7173609266B3}">
      <dsp:nvSpPr>
        <dsp:cNvPr id="0" name=""/>
        <dsp:cNvSpPr/>
      </dsp:nvSpPr>
      <dsp:spPr>
        <a:xfrm>
          <a:off x="1420126" y="-167846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1596806" y="0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Findpath</a:t>
          </a:r>
          <a:r>
            <a:rPr lang="en-US" sz="2600" kern="1200" baseline="0" dirty="0"/>
            <a:t> function</a:t>
          </a:r>
          <a:endParaRPr lang="en-US" sz="2600" kern="1200" dirty="0"/>
        </a:p>
      </dsp:txBody>
      <dsp:txXfrm>
        <a:off x="1626380" y="29574"/>
        <a:ext cx="1530975" cy="950580"/>
      </dsp:txXfrm>
    </dsp:sp>
    <dsp:sp modelId="{6E1C69C2-3705-334F-9001-608A916655E5}">
      <dsp:nvSpPr>
        <dsp:cNvPr id="0" name=""/>
        <dsp:cNvSpPr/>
      </dsp:nvSpPr>
      <dsp:spPr>
        <a:xfrm>
          <a:off x="1120149" y="1473145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AEA99-0789-A744-B79E-4EE7AEF1F9D0}">
      <dsp:nvSpPr>
        <dsp:cNvPr id="0" name=""/>
        <dsp:cNvSpPr/>
      </dsp:nvSpPr>
      <dsp:spPr>
        <a:xfrm>
          <a:off x="1296830" y="1640992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creation</a:t>
          </a:r>
          <a:r>
            <a:rPr lang="it-IT" sz="2600" kern="1200" dirty="0"/>
            <a:t> of the Set</a:t>
          </a:r>
        </a:p>
      </dsp:txBody>
      <dsp:txXfrm>
        <a:off x="1326404" y="1670566"/>
        <a:ext cx="1530975" cy="950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CA949-D4B1-0148-BE1F-13467B0EA2EE}">
      <dsp:nvSpPr>
        <dsp:cNvPr id="0" name=""/>
        <dsp:cNvSpPr/>
      </dsp:nvSpPr>
      <dsp:spPr>
        <a:xfrm>
          <a:off x="1869491" y="841881"/>
          <a:ext cx="91440" cy="631263"/>
        </a:xfrm>
        <a:custGeom>
          <a:avLst/>
          <a:gdLst/>
          <a:ahLst/>
          <a:cxnLst/>
          <a:rect l="0" t="0" r="0" b="0"/>
          <a:pathLst>
            <a:path>
              <a:moveTo>
                <a:pt x="47039" y="0"/>
              </a:moveTo>
              <a:lnTo>
                <a:pt x="47039" y="483956"/>
              </a:lnTo>
              <a:lnTo>
                <a:pt x="45720" y="483956"/>
              </a:lnTo>
              <a:lnTo>
                <a:pt x="45720" y="631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12181-8B4C-9643-BDEB-7173609266B3}">
      <dsp:nvSpPr>
        <dsp:cNvPr id="0" name=""/>
        <dsp:cNvSpPr/>
      </dsp:nvSpPr>
      <dsp:spPr>
        <a:xfrm>
          <a:off x="1121469" y="-167846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1298149" y="0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Findpath</a:t>
          </a:r>
          <a:r>
            <a:rPr lang="en-US" sz="2600" kern="1200" baseline="0" dirty="0"/>
            <a:t> function</a:t>
          </a:r>
          <a:endParaRPr lang="en-US" sz="2600" kern="1200" dirty="0"/>
        </a:p>
      </dsp:txBody>
      <dsp:txXfrm>
        <a:off x="1327723" y="29574"/>
        <a:ext cx="1530975" cy="950580"/>
      </dsp:txXfrm>
    </dsp:sp>
    <dsp:sp modelId="{91FB6F26-B74E-0B4C-859A-2AD728CE86F3}">
      <dsp:nvSpPr>
        <dsp:cNvPr id="0" name=""/>
        <dsp:cNvSpPr/>
      </dsp:nvSpPr>
      <dsp:spPr>
        <a:xfrm>
          <a:off x="1120149" y="1473145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040D-5FD3-4942-90F1-90A48855D258}">
      <dsp:nvSpPr>
        <dsp:cNvPr id="0" name=""/>
        <dsp:cNvSpPr/>
      </dsp:nvSpPr>
      <dsp:spPr>
        <a:xfrm>
          <a:off x="1296830" y="1640992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Path</a:t>
          </a:r>
          <a:r>
            <a:rPr lang="it-IT" sz="2600" kern="1200" dirty="0"/>
            <a:t> </a:t>
          </a:r>
          <a:r>
            <a:rPr lang="it-IT" sz="2600" kern="1200" dirty="0" err="1"/>
            <a:t>found</a:t>
          </a:r>
          <a:r>
            <a:rPr lang="it-IT" sz="2600" kern="1200" dirty="0"/>
            <a:t>!</a:t>
          </a:r>
        </a:p>
      </dsp:txBody>
      <dsp:txXfrm>
        <a:off x="1326404" y="1670566"/>
        <a:ext cx="1530975" cy="950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CA949-D4B1-0148-BE1F-13467B0EA2EE}">
      <dsp:nvSpPr>
        <dsp:cNvPr id="0" name=""/>
        <dsp:cNvSpPr/>
      </dsp:nvSpPr>
      <dsp:spPr>
        <a:xfrm>
          <a:off x="1869491" y="841881"/>
          <a:ext cx="91440" cy="631263"/>
        </a:xfrm>
        <a:custGeom>
          <a:avLst/>
          <a:gdLst/>
          <a:ahLst/>
          <a:cxnLst/>
          <a:rect l="0" t="0" r="0" b="0"/>
          <a:pathLst>
            <a:path>
              <a:moveTo>
                <a:pt x="47039" y="0"/>
              </a:moveTo>
              <a:lnTo>
                <a:pt x="47039" y="483956"/>
              </a:lnTo>
              <a:lnTo>
                <a:pt x="45720" y="483956"/>
              </a:lnTo>
              <a:lnTo>
                <a:pt x="45720" y="631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12181-8B4C-9643-BDEB-7173609266B3}">
      <dsp:nvSpPr>
        <dsp:cNvPr id="0" name=""/>
        <dsp:cNvSpPr/>
      </dsp:nvSpPr>
      <dsp:spPr>
        <a:xfrm>
          <a:off x="1121469" y="-167846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1298149" y="0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Findpath</a:t>
          </a:r>
          <a:r>
            <a:rPr lang="en-US" sz="2600" kern="1200" baseline="0" dirty="0"/>
            <a:t> function</a:t>
          </a:r>
          <a:endParaRPr lang="en-US" sz="2600" kern="1200" dirty="0"/>
        </a:p>
      </dsp:txBody>
      <dsp:txXfrm>
        <a:off x="1327723" y="29574"/>
        <a:ext cx="1530975" cy="950580"/>
      </dsp:txXfrm>
    </dsp:sp>
    <dsp:sp modelId="{91FB6F26-B74E-0B4C-859A-2AD728CE86F3}">
      <dsp:nvSpPr>
        <dsp:cNvPr id="0" name=""/>
        <dsp:cNvSpPr/>
      </dsp:nvSpPr>
      <dsp:spPr>
        <a:xfrm>
          <a:off x="1120149" y="1473145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040D-5FD3-4942-90F1-90A48855D258}">
      <dsp:nvSpPr>
        <dsp:cNvPr id="0" name=""/>
        <dsp:cNvSpPr/>
      </dsp:nvSpPr>
      <dsp:spPr>
        <a:xfrm>
          <a:off x="1296830" y="1640992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Visit</a:t>
          </a:r>
          <a:r>
            <a:rPr lang="it-IT" sz="2400" kern="1200" dirty="0"/>
            <a:t> of the </a:t>
          </a:r>
          <a:r>
            <a:rPr lang="it-IT" sz="2400" kern="1200" dirty="0" err="1"/>
            <a:t>neighbor</a:t>
          </a:r>
          <a:endParaRPr lang="it-IT" sz="2400" kern="1200" dirty="0"/>
        </a:p>
      </dsp:txBody>
      <dsp:txXfrm>
        <a:off x="1326404" y="1670566"/>
        <a:ext cx="1530975" cy="950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CA949-D4B1-0148-BE1F-13467B0EA2EE}">
      <dsp:nvSpPr>
        <dsp:cNvPr id="0" name=""/>
        <dsp:cNvSpPr/>
      </dsp:nvSpPr>
      <dsp:spPr>
        <a:xfrm>
          <a:off x="1869491" y="841881"/>
          <a:ext cx="91440" cy="631263"/>
        </a:xfrm>
        <a:custGeom>
          <a:avLst/>
          <a:gdLst/>
          <a:ahLst/>
          <a:cxnLst/>
          <a:rect l="0" t="0" r="0" b="0"/>
          <a:pathLst>
            <a:path>
              <a:moveTo>
                <a:pt x="47039" y="0"/>
              </a:moveTo>
              <a:lnTo>
                <a:pt x="47039" y="483956"/>
              </a:lnTo>
              <a:lnTo>
                <a:pt x="45720" y="483956"/>
              </a:lnTo>
              <a:lnTo>
                <a:pt x="45720" y="631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12181-8B4C-9643-BDEB-7173609266B3}">
      <dsp:nvSpPr>
        <dsp:cNvPr id="0" name=""/>
        <dsp:cNvSpPr/>
      </dsp:nvSpPr>
      <dsp:spPr>
        <a:xfrm>
          <a:off x="1121469" y="-167846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1298149" y="0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Findpath</a:t>
          </a:r>
          <a:r>
            <a:rPr lang="en-US" sz="2600" kern="1200" baseline="0" dirty="0"/>
            <a:t> function</a:t>
          </a:r>
          <a:endParaRPr lang="en-US" sz="2600" kern="1200" dirty="0"/>
        </a:p>
      </dsp:txBody>
      <dsp:txXfrm>
        <a:off x="1327723" y="29574"/>
        <a:ext cx="1530975" cy="950580"/>
      </dsp:txXfrm>
    </dsp:sp>
    <dsp:sp modelId="{91FB6F26-B74E-0B4C-859A-2AD728CE86F3}">
      <dsp:nvSpPr>
        <dsp:cNvPr id="0" name=""/>
        <dsp:cNvSpPr/>
      </dsp:nvSpPr>
      <dsp:spPr>
        <a:xfrm>
          <a:off x="1120149" y="1473145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040D-5FD3-4942-90F1-90A48855D258}">
      <dsp:nvSpPr>
        <dsp:cNvPr id="0" name=""/>
        <dsp:cNvSpPr/>
      </dsp:nvSpPr>
      <dsp:spPr>
        <a:xfrm>
          <a:off x="1296830" y="1640992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Visit</a:t>
          </a:r>
          <a:r>
            <a:rPr lang="it-IT" sz="2400" kern="1200" dirty="0"/>
            <a:t> of the </a:t>
          </a:r>
          <a:r>
            <a:rPr lang="it-IT" sz="2400" kern="1200" dirty="0" err="1"/>
            <a:t>neighbor</a:t>
          </a:r>
          <a:endParaRPr lang="it-IT" sz="2400" kern="1200" dirty="0"/>
        </a:p>
      </dsp:txBody>
      <dsp:txXfrm>
        <a:off x="1326404" y="1670566"/>
        <a:ext cx="1530975" cy="9505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CA949-D4B1-0148-BE1F-13467B0EA2EE}">
      <dsp:nvSpPr>
        <dsp:cNvPr id="0" name=""/>
        <dsp:cNvSpPr/>
      </dsp:nvSpPr>
      <dsp:spPr>
        <a:xfrm>
          <a:off x="1869491" y="841881"/>
          <a:ext cx="91440" cy="631263"/>
        </a:xfrm>
        <a:custGeom>
          <a:avLst/>
          <a:gdLst/>
          <a:ahLst/>
          <a:cxnLst/>
          <a:rect l="0" t="0" r="0" b="0"/>
          <a:pathLst>
            <a:path>
              <a:moveTo>
                <a:pt x="47039" y="0"/>
              </a:moveTo>
              <a:lnTo>
                <a:pt x="47039" y="483956"/>
              </a:lnTo>
              <a:lnTo>
                <a:pt x="45720" y="483956"/>
              </a:lnTo>
              <a:lnTo>
                <a:pt x="45720" y="631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12181-8B4C-9643-BDEB-7173609266B3}">
      <dsp:nvSpPr>
        <dsp:cNvPr id="0" name=""/>
        <dsp:cNvSpPr/>
      </dsp:nvSpPr>
      <dsp:spPr>
        <a:xfrm>
          <a:off x="1121469" y="-167846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4DCB-1FAF-B04A-8BAD-775038B8772D}">
      <dsp:nvSpPr>
        <dsp:cNvPr id="0" name=""/>
        <dsp:cNvSpPr/>
      </dsp:nvSpPr>
      <dsp:spPr>
        <a:xfrm>
          <a:off x="1298149" y="0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Findpath</a:t>
          </a:r>
          <a:r>
            <a:rPr lang="en-US" sz="2600" kern="1200" baseline="0" dirty="0"/>
            <a:t> function</a:t>
          </a:r>
          <a:endParaRPr lang="en-US" sz="2600" kern="1200" dirty="0"/>
        </a:p>
      </dsp:txBody>
      <dsp:txXfrm>
        <a:off x="1327723" y="29574"/>
        <a:ext cx="1530975" cy="950580"/>
      </dsp:txXfrm>
    </dsp:sp>
    <dsp:sp modelId="{91FB6F26-B74E-0B4C-859A-2AD728CE86F3}">
      <dsp:nvSpPr>
        <dsp:cNvPr id="0" name=""/>
        <dsp:cNvSpPr/>
      </dsp:nvSpPr>
      <dsp:spPr>
        <a:xfrm>
          <a:off x="1120149" y="1473145"/>
          <a:ext cx="1590123" cy="100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040D-5FD3-4942-90F1-90A48855D258}">
      <dsp:nvSpPr>
        <dsp:cNvPr id="0" name=""/>
        <dsp:cNvSpPr/>
      </dsp:nvSpPr>
      <dsp:spPr>
        <a:xfrm>
          <a:off x="1296830" y="1640992"/>
          <a:ext cx="1590123" cy="100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Calculate</a:t>
          </a:r>
          <a:r>
            <a:rPr lang="it-IT" sz="1800" kern="1200" dirty="0"/>
            <a:t> the g </a:t>
          </a:r>
          <a:r>
            <a:rPr lang="it-IT" sz="1800" kern="1200" dirty="0" err="1"/>
            <a:t>value</a:t>
          </a:r>
          <a:r>
            <a:rPr lang="it-IT" sz="1800" kern="1200" dirty="0"/>
            <a:t> of the </a:t>
          </a:r>
          <a:r>
            <a:rPr lang="it-IT" sz="1800" kern="1200" dirty="0" err="1"/>
            <a:t>adiacent</a:t>
          </a:r>
          <a:r>
            <a:rPr lang="it-IT" sz="1800" kern="1200" dirty="0"/>
            <a:t> </a:t>
          </a:r>
          <a:r>
            <a:rPr lang="it-IT" sz="1800" kern="1200" dirty="0" err="1"/>
            <a:t>node</a:t>
          </a:r>
          <a:endParaRPr lang="it-IT" sz="1800" kern="1200" dirty="0"/>
        </a:p>
      </dsp:txBody>
      <dsp:txXfrm>
        <a:off x="1326404" y="1670566"/>
        <a:ext cx="1530975" cy="950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8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8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86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76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9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8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99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53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26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37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0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0217-4813-8042-8B37-3D013C914C8B}" type="datetimeFigureOut">
              <a:rPr lang="it-IT" smtClean="0"/>
              <a:t>22/03/23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6C07-85C0-0D45-994B-072B8D98F3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6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9D858B-7B23-E2D4-DAC7-54ED92EE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PRACTICA 1: A* LABORATORY PROJECT</a:t>
            </a:r>
            <a:endParaRPr lang="it-IT" sz="400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BB9F3B-5F6D-15E0-7EE4-E9DC43139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387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13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15092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A* CLASS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51164"/>
              </p:ext>
            </p:extLst>
          </p:nvPr>
        </p:nvGraphicFramePr>
        <p:xfrm>
          <a:off x="1136397" y="3289300"/>
          <a:ext cx="4007103" cy="265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86042A84-50E6-BFAA-2200-5D7AD8DB6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000" y="-42685629"/>
            <a:ext cx="3216082" cy="495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8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2F5EFB-CFC5-3F3F-9F2A-88454E59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A* LABORATORY PROJECT: FAILURE EXAMPLE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magine 5" descr="Immagine che contiene persone&#10;&#10;Descrizione generata automaticamente">
            <a:extLst>
              <a:ext uri="{FF2B5EF4-FFF2-40B4-BE49-F238E27FC236}">
                <a16:creationId xmlns:a16="http://schemas.microsoft.com/office/drawing/2014/main" id="{0B57DEC5-8013-D1C0-C8B4-94CB152F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49" y="50798"/>
            <a:ext cx="4360107" cy="70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44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2F5EFB-CFC5-3F3F-9F2A-88454E59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A* LABORATORY PROJECT: 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SUCCESSFULL EXAMPLE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57DEC5-8013-D1C0-C8B4-94CB152F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06049" y="10142"/>
            <a:ext cx="4360107" cy="706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48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MAIN CLASS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380623-03E0-B969-91CE-017AF44E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33043" y="1441177"/>
            <a:ext cx="4269858" cy="3975645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439162"/>
              </p:ext>
            </p:extLst>
          </p:nvPr>
        </p:nvGraphicFramePr>
        <p:xfrm>
          <a:off x="1136397" y="2418408"/>
          <a:ext cx="4959603" cy="352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964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15092"/>
            <a:ext cx="4959603" cy="16429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</a:t>
            </a:r>
            <a:r>
              <a:rPr lang="en-US" sz="4000" dirty="0"/>
              <a:t>CASE MANAGEMENT</a:t>
            </a:r>
            <a:br>
              <a:rPr lang="en-US" sz="4000" dirty="0"/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380623-03E0-B969-91CE-017AF44E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9283" y="821970"/>
            <a:ext cx="3217941" cy="5214059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852683"/>
              </p:ext>
            </p:extLst>
          </p:nvPr>
        </p:nvGraphicFramePr>
        <p:xfrm>
          <a:off x="1136397" y="2418408"/>
          <a:ext cx="4959603" cy="352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577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15092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NODE CLASS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380623-03E0-B969-91CE-017AF44E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92783" y="1382739"/>
            <a:ext cx="4166129" cy="4092521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388381"/>
              </p:ext>
            </p:extLst>
          </p:nvPr>
        </p:nvGraphicFramePr>
        <p:xfrm>
          <a:off x="1136397" y="2418408"/>
          <a:ext cx="4959603" cy="352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342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15092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A* CLASS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380623-03E0-B969-91CE-017AF44E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55993" y="23346432"/>
            <a:ext cx="265664" cy="4092521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820729"/>
              </p:ext>
            </p:extLst>
          </p:nvPr>
        </p:nvGraphicFramePr>
        <p:xfrm>
          <a:off x="1136397" y="3289300"/>
          <a:ext cx="4007103" cy="265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73007911-E71C-DC83-668E-72DC887D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52" y="0"/>
            <a:ext cx="3216082" cy="495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32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15092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A* CLASS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019019"/>
              </p:ext>
            </p:extLst>
          </p:nvPr>
        </p:nvGraphicFramePr>
        <p:xfrm>
          <a:off x="1136397" y="3289300"/>
          <a:ext cx="4007103" cy="265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F1D553C1-51D8-50CB-C26A-DBDB2A881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000" y="-11760200"/>
            <a:ext cx="3216082" cy="495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7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15092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A* CLASS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596450"/>
              </p:ext>
            </p:extLst>
          </p:nvPr>
        </p:nvGraphicFramePr>
        <p:xfrm>
          <a:off x="1136397" y="3289300"/>
          <a:ext cx="4007103" cy="265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D9EBC60F-11AA-6E74-39DF-9F246CFC8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000" y="-20636892"/>
            <a:ext cx="3216082" cy="495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75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15092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A* CLASS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776496"/>
              </p:ext>
            </p:extLst>
          </p:nvPr>
        </p:nvGraphicFramePr>
        <p:xfrm>
          <a:off x="1136397" y="3289300"/>
          <a:ext cx="4007103" cy="265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86D1DCF6-6A4F-02F9-CFA2-0E964ACF4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000" y="-25844500"/>
            <a:ext cx="3216082" cy="495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98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36BCC-905A-B1E7-5C29-C6C8C9DD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15092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A* LABORATORY PROJECT: A* CLASS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sellaDiTesto 4">
            <a:extLst>
              <a:ext uri="{FF2B5EF4-FFF2-40B4-BE49-F238E27FC236}">
                <a16:creationId xmlns:a16="http://schemas.microsoft.com/office/drawing/2014/main" id="{3867CE36-4E1C-AB2D-1E52-1911CBFED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633460"/>
              </p:ext>
            </p:extLst>
          </p:nvPr>
        </p:nvGraphicFramePr>
        <p:xfrm>
          <a:off x="1136397" y="3289300"/>
          <a:ext cx="4007103" cy="265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C7105E6D-FE48-5E46-777C-5F831E409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000" y="-35013900"/>
            <a:ext cx="3216082" cy="495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9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9608</TotalTime>
  <Words>198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PRACTICA 1: A* LABORATORY PROJECT</vt:lpstr>
      <vt:lpstr>A* LABORATORY PROJECT: MAIN CLASS</vt:lpstr>
      <vt:lpstr>A* LABORATORY PROJECT: CASE MANAGEMENT </vt:lpstr>
      <vt:lpstr>A* LABORATORY PROJECT: NODE CLASS</vt:lpstr>
      <vt:lpstr>A* LABORATORY PROJECT: A* CLASS</vt:lpstr>
      <vt:lpstr>A* LABORATORY PROJECT: A* CLASS</vt:lpstr>
      <vt:lpstr>A* LABORATORY PROJECT: A* CLASS</vt:lpstr>
      <vt:lpstr>A* LABORATORY PROJECT: A* CLASS</vt:lpstr>
      <vt:lpstr>A* LABORATORY PROJECT: A* CLASS</vt:lpstr>
      <vt:lpstr>A* LABORATORY PROJECT: A* CLASS</vt:lpstr>
      <vt:lpstr>A* LABORATORY PROJECT: FAILURE EXAMPLE    </vt:lpstr>
      <vt:lpstr>A* LABORATORY PROJECT:  SUCCESSFULL EXAMPLE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1: A* LABORATORY PROJECT</dc:title>
  <dc:creator>Matteo Buccolieri</dc:creator>
  <cp:lastModifiedBy>Matteo Buccolieri</cp:lastModifiedBy>
  <cp:revision>2</cp:revision>
  <dcterms:created xsi:type="dcterms:W3CDTF">2023-03-22T22:35:58Z</dcterms:created>
  <dcterms:modified xsi:type="dcterms:W3CDTF">2023-03-29T14:44:15Z</dcterms:modified>
</cp:coreProperties>
</file>