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76" r:id="rId7"/>
    <p:sldId id="275" r:id="rId8"/>
    <p:sldId id="278" r:id="rId9"/>
    <p:sldId id="279" r:id="rId10"/>
    <p:sldId id="282" r:id="rId11"/>
    <p:sldId id="281" r:id="rId12"/>
    <p:sldId id="280" r:id="rId13"/>
    <p:sldId id="283" r:id="rId14"/>
    <p:sldId id="284" r:id="rId15"/>
    <p:sldId id="287" r:id="rId16"/>
    <p:sldId id="285" r:id="rId17"/>
    <p:sldId id="28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F495E-D77D-2956-D2DC-A6B26030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AF6452-E2C1-BDA2-DD67-EB863A47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BC51F-907D-16E9-8E65-91F05811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D5A4D8-0E3C-DF57-BD99-663A60A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C5C900-10AE-2A7A-5D6E-B0A9C841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82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AA617-7582-CD56-B824-784CCBD2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D76DEA-9ABD-6134-7331-A8A8488B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D1A53-D864-FF7B-32E8-FE22002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ABE36-3F64-85A9-AEE2-BAFC830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9634A-7EE3-0FC0-F329-CF04697A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3441407-078E-9CE9-232C-C5E1B2684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DB206D-7BBA-1683-B8C4-25EE73E3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343DDC-D2DE-9CAC-19A8-51974592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1DB18-2AD4-8816-CC9A-3BD05747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571C0E-EED1-0F84-0134-2480C143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9BE1F-8784-1786-DACF-4B3D6243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36D62-E5B2-BCA8-3499-0B8FE4C8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27F5F-7E0F-0FFC-87B9-A84F2549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C94E8-6B9A-20BC-48C1-12809FC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9F8CC2-26EC-0833-B428-3820AA2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4A533-D5CF-E74D-6B44-35F160C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FDF574-777B-291E-EC1F-317A5E99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0B56C-301A-5741-D99C-C19DCAE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F39B51-56B4-2BC3-0372-B4F17516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E0AFB5-40CE-BB0D-CB85-0347B082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2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F2B08-01C4-BBFC-67DD-80F01259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91132E-F6FE-3ACD-8EB6-1D394335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EFD23B-6C38-0A3E-9B62-8BAFDE3C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735538-5D02-FF08-CF97-F566890B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ECE1A-AE63-2C52-30EF-5AB6778B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147CF7-982A-B4E1-5936-76EF69A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6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B4A51-2DC0-A744-C4B9-C3AA529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A076A1-66B3-DC7D-B367-1F789CCF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276AA9-9EE8-1079-942C-062418B45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547006-963C-1368-0E93-F1A431F3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323457-1F98-1155-D5A6-6BF479825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4AB881-65ED-9D0E-F5E6-E20E962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95981D-515C-3EBE-AF31-94DC110B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5A4EB34-C13B-A8BB-8C98-03FF274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5A33A-674F-5DEC-3B3C-B18A3E7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F302DD-83DA-6912-C408-2D7C59EB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B9F12-48B7-9648-0288-C03F7C34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25624B-FAB8-47E3-09C1-F1E8EAA9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1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7C239E4-B5A0-2EBF-C8D6-8757729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49115-0360-0315-357D-0DB8F200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CF5CC2-9238-5A33-8A44-658F29B0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1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BEB8F-81D0-B8BD-FC87-1766C6CE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0B5879-44C8-CD1E-2310-8C040697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DC994-6555-C104-0E79-FEBBD727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C911FE-E152-DAE4-38F3-C7B6BAA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7E5D2-B97D-A967-7918-5800AE8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9A085-6D58-F913-A30C-CC035952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6F66D7-E993-AFA3-266E-E498EABD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973EDF-2A4C-AB9E-7C84-219CF518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AC2FFA-7896-9181-EE86-CC456A0D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3C6096-7E9A-98B8-2679-E5823AB6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95D92A-3732-4CEE-3C1B-F789925F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590CF1-2656-8F65-7EA8-629C6B9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1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EEC13D-343F-72DF-E5ED-66FDB7B1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B9FF74-AF7B-025E-73DC-C875DAE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4E1E0-385B-F807-BE39-A8EC488E2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5C5-EAB6-4954-B18D-2F109C9E9A0A}" type="datetimeFigureOut">
              <a:rPr lang="it-IT" smtClean="0"/>
              <a:pPr/>
              <a:t>13/02/2023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101FC8-0796-88FF-B972-D0902D8E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83252F-66FE-F73D-DE99-BAF6DC79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6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0" y="0"/>
            <a:ext cx="12192001" cy="685799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AB2DFDB-9D41-85C6-7C80-E8CC001B3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980" y="-281967"/>
            <a:ext cx="2995459" cy="17972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8C927F-9C12-B321-CD3E-6332DDC276C0}"/>
              </a:ext>
            </a:extLst>
          </p:cNvPr>
          <p:cNvSpPr txBox="1"/>
          <p:nvPr/>
        </p:nvSpPr>
        <p:spPr>
          <a:xfrm>
            <a:off x="3699826" y="1801852"/>
            <a:ext cx="4936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latin typeface="Arial" pitchFamily="34" charset="0"/>
                <a:cs typeface="Arial" pitchFamily="34" charset="0"/>
              </a:rPr>
              <a:t>Place To Be</a:t>
            </a:r>
            <a:endParaRPr lang="it-IT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416A559-C593-E711-B16C-B9ADF45AE2B7}"/>
              </a:ext>
            </a:extLst>
          </p:cNvPr>
          <p:cNvCxnSpPr/>
          <p:nvPr/>
        </p:nvCxnSpPr>
        <p:spPr>
          <a:xfrm>
            <a:off x="3532699" y="2816907"/>
            <a:ext cx="522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E21D4F0-FFBE-C43B-04D5-3A951475B216}"/>
              </a:ext>
            </a:extLst>
          </p:cNvPr>
          <p:cNvSpPr txBox="1"/>
          <p:nvPr/>
        </p:nvSpPr>
        <p:spPr>
          <a:xfrm>
            <a:off x="3805444" y="432005"/>
            <a:ext cx="45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Laurea Triennale in Ingegneria Informatica 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4688E54-AB01-9101-B5C1-5856F2BEBDD5}"/>
              </a:ext>
            </a:extLst>
          </p:cNvPr>
          <p:cNvSpPr/>
          <p:nvPr/>
        </p:nvSpPr>
        <p:spPr>
          <a:xfrm>
            <a:off x="11154255" y="230632"/>
            <a:ext cx="776904" cy="772078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5315BD5-439D-7184-B7C8-DF3B864A3AE2}"/>
              </a:ext>
            </a:extLst>
          </p:cNvPr>
          <p:cNvSpPr txBox="1"/>
          <p:nvPr/>
        </p:nvSpPr>
        <p:spPr>
          <a:xfrm>
            <a:off x="5148469" y="2889425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latin typeface="Arial" pitchFamily="34" charset="0"/>
                <a:cs typeface="Arial" pitchFamily="34" charset="0"/>
              </a:rPr>
              <a:t>Event Organizer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ABCDC1E-46A2-82AF-275B-A9798AC6280D}"/>
              </a:ext>
            </a:extLst>
          </p:cNvPr>
          <p:cNvSpPr txBox="1"/>
          <p:nvPr/>
        </p:nvSpPr>
        <p:spPr>
          <a:xfrm>
            <a:off x="1010851" y="4711700"/>
            <a:ext cx="324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Candidato: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Matteo Cappellini</a:t>
            </a:r>
          </a:p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Co-tesista: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Marco Taini</a:t>
            </a:r>
            <a:endParaRPr lang="it-IT" dirty="0">
              <a:latin typeface="Arial" pitchFamily="34" charset="0"/>
              <a:cs typeface="Arial" pitchFamily="34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9D4E82E-4C85-03F9-8301-2683B1C48B52}"/>
              </a:ext>
            </a:extLst>
          </p:cNvPr>
          <p:cNvSpPr txBox="1"/>
          <p:nvPr/>
        </p:nvSpPr>
        <p:spPr>
          <a:xfrm>
            <a:off x="7301948" y="4711700"/>
            <a:ext cx="38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Relatore: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Prof. Alessio Merlo</a:t>
            </a:r>
          </a:p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Correlatore: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Dott. Antonio Ruggia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8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3583" y="1272208"/>
            <a:ext cx="46647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Grazie a questa pagina possiamo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ricercare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utenti o eventi tramite le apposite barre di ricerca.</a:t>
            </a:r>
          </a:p>
          <a:p>
            <a:pPr>
              <a:lnSpc>
                <a:spcPts val="3200"/>
              </a:lnSpc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Nel primo caso ricerchiamo degli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username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inserendo una stringa di testo, nel secondo invece possiamo personalizzare i criteri di ricerca tramite l’uso delle determinate </a:t>
            </a:r>
            <a:r>
              <a:rPr lang="it-IT" sz="2000" b="1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3368" y="1020417"/>
            <a:ext cx="2506890" cy="5513871"/>
          </a:xfrm>
          <a:prstGeom prst="rect">
            <a:avLst/>
          </a:prstGeom>
          <a:noFill/>
        </p:spPr>
      </p:pic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2794" y="1027043"/>
            <a:ext cx="2506890" cy="551387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301" y="1358900"/>
            <a:ext cx="2235199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55939" y="1325563"/>
            <a:ext cx="2260599" cy="487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Visualizzazione profili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4815" y="1113182"/>
            <a:ext cx="6973113" cy="37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Visualizzazione dei profili creati da altri utenti.</a:t>
            </a: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Contiene le informazioni principali dell’account in questione.</a:t>
            </a: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Un utente che viene seguito riceverà una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notifica </a:t>
            </a:r>
            <a:r>
              <a:rPr lang="it-IT" sz="2000" b="1" dirty="0" err="1">
                <a:latin typeface="Arial" pitchFamily="34" charset="0"/>
                <a:cs typeface="Arial" pitchFamily="34" charset="0"/>
              </a:rPr>
              <a:t>push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sul proprio dispositivo.</a:t>
            </a:r>
          </a:p>
          <a:p>
            <a:pPr>
              <a:lnSpc>
                <a:spcPts val="3200"/>
              </a:lnSpc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Azioni effettuabili: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Seguire/Smettere di seguire l’utente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Visualizzare l’elenco di follower e account seguiti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Visualizzare gli eventi creati dal profilo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200" y="1041401"/>
            <a:ext cx="2235200" cy="48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matte\Desktop\Place to Be\ppt cappe\notifica_follow_gang_ga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2523" y="5174353"/>
            <a:ext cx="3538061" cy="1147762"/>
          </a:xfrm>
          <a:prstGeom prst="rect">
            <a:avLst/>
          </a:prstGeom>
          <a:noFill/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544CFE-430B-43FE-AAE6-74ED14D208DF}"/>
              </a:ext>
            </a:extLst>
          </p:cNvPr>
          <p:cNvCxnSpPr>
            <a:cxnSpLocks/>
          </p:cNvCxnSpPr>
          <p:nvPr/>
        </p:nvCxnSpPr>
        <p:spPr>
          <a:xfrm flipH="1">
            <a:off x="6252882" y="3498850"/>
            <a:ext cx="2386293" cy="2245968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Visualizzazione eventi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1319" y="1240182"/>
            <a:ext cx="6849170" cy="333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Visualizzazione degli eventi creati da altre persone.</a:t>
            </a: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Questa pagina contiene le informazioni relative all’evento e una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scheda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contenente quelle relative all’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organizzatore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ts val="3200"/>
              </a:lnSpc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Azioni effettuabili: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Seguire/Smettere di seguire l’evento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Visitare il profilo dell’organizzatore cliccando sulla relativa scheda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8660" y="1028701"/>
            <a:ext cx="2252345" cy="48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Eventi preferiti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1319" y="1316382"/>
            <a:ext cx="6115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Gli eventi che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seguiamo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vengono salvati sul database e mostrati in questa pagina.</a:t>
            </a:r>
          </a:p>
          <a:p>
            <a:pPr>
              <a:lnSpc>
                <a:spcPts val="3200"/>
              </a:lnSpc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Gli eventi che sono ormai già terminati sono segnalati da una scritta per distinguerli da quelli in programma.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3962" y="1022075"/>
            <a:ext cx="2242598" cy="48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Struttura del database: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D30C664-1A72-3E38-A63A-3C32A2E14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19" y="1325563"/>
            <a:ext cx="4817016" cy="5191850"/>
          </a:xfrm>
          <a:prstGeom prst="rect">
            <a:avLst/>
          </a:prstGeom>
          <a:effectLst>
            <a:glow rad="190500">
              <a:schemeClr val="tx1">
                <a:alpha val="50000"/>
              </a:schemeClr>
            </a:glow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Struttura del database: Evento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pic>
        <p:nvPicPr>
          <p:cNvPr id="6" name="Immagine 5" descr="Immagine che contiene testo">
            <a:extLst>
              <a:ext uri="{FF2B5EF4-FFF2-40B4-BE49-F238E27FC236}">
                <a16:creationId xmlns:a16="http://schemas.microsoft.com/office/drawing/2014/main" id="{2075D383-82E4-5A76-3BBA-83E8A892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76" y="1642678"/>
            <a:ext cx="4591691" cy="4239217"/>
          </a:xfrm>
          <a:prstGeom prst="rect">
            <a:avLst/>
          </a:prstGeom>
          <a:ln w="190500">
            <a:solidFill>
              <a:schemeClr val="tx1"/>
            </a:solidFill>
          </a:ln>
          <a:effectLst>
            <a:outerShdw dist="254000" sx="1000" sy="1000" algn="ctr" rotWithShape="0">
              <a:srgbClr val="000000"/>
            </a:outerShdw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27015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Progetti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0299" y="1389064"/>
            <a:ext cx="9909735" cy="3474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Implementazione di una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chat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interna.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Sistema di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condivisione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esterno all’App tramite WhatsApp, Telegram, ecc.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Visualizzazione degli eventi tramite la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mappa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di Google Maps.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Implementazione di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notifiche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quando un account seguito aggiunge un evento e il giorno prima di un evento seguito.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Aggiunta di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tag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per eventi, in modo da facilitarne ulteriormente la ricerca.</a:t>
            </a:r>
          </a:p>
        </p:txBody>
      </p:sp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73" y="1702939"/>
            <a:ext cx="7816852" cy="1325563"/>
          </a:xfrm>
        </p:spPr>
        <p:txBody>
          <a:bodyPr>
            <a:noAutofit/>
          </a:bodyPr>
          <a:lstStyle/>
          <a:p>
            <a:r>
              <a:rPr lang="it-IT" sz="6000" dirty="0">
                <a:latin typeface="Arial" pitchFamily="34" charset="0"/>
                <a:cs typeface="Arial" pitchFamily="34" charset="0"/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5" name="Rettangolo con angoli arrotondati 28">
            <a:extLst>
              <a:ext uri="{FF2B5EF4-FFF2-40B4-BE49-F238E27FC236}">
                <a16:creationId xmlns:a16="http://schemas.microsoft.com/office/drawing/2014/main" id="{EFDC1C5C-BBC1-BAFB-77EF-5F9984738997}"/>
              </a:ext>
            </a:extLst>
          </p:cNvPr>
          <p:cNvSpPr/>
          <p:nvPr/>
        </p:nvSpPr>
        <p:spPr>
          <a:xfrm>
            <a:off x="5353049" y="3203817"/>
            <a:ext cx="1485899" cy="148327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F516F0-4CE5-1341-81C1-A979FB2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179594"/>
            <a:ext cx="9591261" cy="1158875"/>
          </a:xfrm>
        </p:spPr>
        <p:txBody>
          <a:bodyPr/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B5F371-FB41-3672-3FB4-F0D75BAD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19" y="1216025"/>
            <a:ext cx="10916479" cy="4351338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it-IT" sz="1800" b="1" dirty="0" err="1">
                <a:latin typeface="Arial" pitchFamily="34" charset="0"/>
                <a:cs typeface="Arial" pitchFamily="34" charset="0"/>
              </a:rPr>
              <a:t>Place</a:t>
            </a:r>
            <a:r>
              <a:rPr lang="it-IT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8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it-IT" sz="1800" b="1" dirty="0">
                <a:latin typeface="Arial" pitchFamily="34" charset="0"/>
                <a:cs typeface="Arial" pitchFamily="34" charset="0"/>
              </a:rPr>
              <a:t> Be </a:t>
            </a:r>
            <a:r>
              <a:rPr lang="it-IT" sz="1800" dirty="0">
                <a:latin typeface="Arial" pitchFamily="34" charset="0"/>
                <a:cs typeface="Arial" pitchFamily="34" charset="0"/>
              </a:rPr>
              <a:t>è un’applicazione </a:t>
            </a:r>
            <a:r>
              <a:rPr lang="it-IT" sz="1800" b="1" dirty="0" err="1">
                <a:latin typeface="Arial" pitchFamily="34" charset="0"/>
                <a:cs typeface="Arial" pitchFamily="34" charset="0"/>
              </a:rPr>
              <a:t>Android</a:t>
            </a:r>
            <a:r>
              <a:rPr lang="it-IT" sz="1800" dirty="0">
                <a:latin typeface="Arial" pitchFamily="34" charset="0"/>
                <a:cs typeface="Arial" pitchFamily="34" charset="0"/>
              </a:rPr>
              <a:t>, ideata per la gestione di eventi in modo semplice, dotata di una parte social che consente di meglio connettersi con i propri amici, fare nuove esperienze e incontrare nuove persone.</a:t>
            </a: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endParaRPr lang="it-IT" sz="18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r>
              <a:rPr lang="it-IT" sz="1800" dirty="0">
                <a:latin typeface="Arial" pitchFamily="34" charset="0"/>
                <a:cs typeface="Arial" pitchFamily="34" charset="0"/>
              </a:rPr>
              <a:t>I</a:t>
            </a:r>
            <a:r>
              <a:rPr lang="it-IT" sz="1800" b="1" dirty="0">
                <a:latin typeface="Arial" pitchFamily="34" charset="0"/>
                <a:cs typeface="Arial" pitchFamily="34" charset="0"/>
              </a:rPr>
              <a:t> punti fondamentali </a:t>
            </a:r>
            <a:r>
              <a:rPr lang="it-IT" sz="1800" dirty="0">
                <a:latin typeface="Arial" pitchFamily="34" charset="0"/>
                <a:cs typeface="Arial" pitchFamily="34" charset="0"/>
              </a:rPr>
              <a:t>su cui si basa sono:</a:t>
            </a:r>
            <a:endParaRPr lang="it-IT" sz="18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>
                <a:latin typeface="Arial" pitchFamily="34" charset="0"/>
                <a:cs typeface="Arial" pitchFamily="34" charset="0"/>
              </a:rPr>
              <a:t>Creazione di eventi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>
                <a:latin typeface="Arial" pitchFamily="34" charset="0"/>
                <a:cs typeface="Arial" pitchFamily="34" charset="0"/>
              </a:rPr>
              <a:t>Gestione del profilo personale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>
                <a:latin typeface="Arial" pitchFamily="34" charset="0"/>
                <a:cs typeface="Arial" pitchFamily="34" charset="0"/>
              </a:rPr>
              <a:t>Ricerca di profili ed eventi sulla base di determinati parametri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>
                <a:latin typeface="Arial" pitchFamily="34" charset="0"/>
                <a:cs typeface="Arial" pitchFamily="34" charset="0"/>
              </a:rPr>
              <a:t>Possibilità di seguire i profili e gli eventi interessati</a:t>
            </a:r>
          </a:p>
        </p:txBody>
      </p:sp>
    </p:spTree>
    <p:extLst>
      <p:ext uri="{BB962C8B-B14F-4D97-AF65-F5344CB8AC3E}">
        <p14:creationId xmlns:p14="http://schemas.microsoft.com/office/powerpoint/2010/main" val="37358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F516F0-4CE5-1341-81C1-A979FB2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245855"/>
            <a:ext cx="9591261" cy="1158875"/>
          </a:xfrm>
        </p:spPr>
        <p:txBody>
          <a:bodyPr/>
          <a:lstStyle/>
          <a:p>
            <a:r>
              <a:rPr lang="it-IT" b="1" dirty="0" err="1">
                <a:latin typeface="Arial" pitchFamily="34" charset="0"/>
                <a:cs typeface="Arial" pitchFamily="34" charset="0"/>
              </a:rPr>
              <a:t>Firebase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B5F371-FB41-3672-3FB4-F0D75BAD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0" y="1269034"/>
            <a:ext cx="11327297" cy="5862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Per la realizzazione dell’app sono state usate le seguenti funzionalità di </a:t>
            </a:r>
            <a:r>
              <a:rPr lang="it-IT" sz="2000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FAC1BF-043A-4A1F-8E24-2732EF7C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9" y="1955809"/>
            <a:ext cx="1295258" cy="129525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04072" y="2190188"/>
            <a:ext cx="361679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Authentication</a:t>
            </a:r>
            <a:endParaRPr lang="it-IT" b="1" dirty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>
                <a:latin typeface="Arial" pitchFamily="34" charset="0"/>
                <a:cs typeface="Arial" pitchFamily="34" charset="0"/>
              </a:rPr>
              <a:t>Per gestire il Login e la Registrazione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EA7711-8277-4099-8109-EC6831E85E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82" y="1974574"/>
            <a:ext cx="1257728" cy="1257728"/>
          </a:xfrm>
          <a:prstGeom prst="rect">
            <a:avLst/>
          </a:prstGeom>
        </p:spPr>
      </p:pic>
      <p:pic>
        <p:nvPicPr>
          <p:cNvPr id="1026" name="Picture 2" descr="C:\Users\matte\Desktop\Place to Be\immagini\stora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509" y="3940120"/>
            <a:ext cx="1519237" cy="1495405"/>
          </a:xfrm>
          <a:prstGeom prst="rect">
            <a:avLst/>
          </a:prstGeom>
          <a:noFill/>
        </p:spPr>
      </p:pic>
      <p:sp>
        <p:nvSpPr>
          <p:cNvPr id="9" name="Rettangolo 8"/>
          <p:cNvSpPr/>
          <p:nvPr/>
        </p:nvSpPr>
        <p:spPr>
          <a:xfrm>
            <a:off x="2004072" y="4187685"/>
            <a:ext cx="361679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Storage</a:t>
            </a:r>
            <a:endParaRPr lang="it-IT" b="1" dirty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>
                <a:latin typeface="Arial" pitchFamily="34" charset="0"/>
                <a:cs typeface="Arial" pitchFamily="34" charset="0"/>
              </a:rPr>
              <a:t>Per salvare le immagini di profili ed eventi 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396592" y="2190188"/>
            <a:ext cx="376361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Realtime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Database</a:t>
            </a:r>
          </a:p>
          <a:p>
            <a:pPr marL="288000">
              <a:spcAft>
                <a:spcPts val="300"/>
              </a:spcAft>
            </a:pPr>
            <a:r>
              <a:rPr lang="it-IT" dirty="0">
                <a:latin typeface="Arial" pitchFamily="34" charset="0"/>
                <a:cs typeface="Arial" pitchFamily="34" charset="0"/>
              </a:rPr>
              <a:t>Per salvare le informazioni relative ad utenti ed eventi</a:t>
            </a:r>
          </a:p>
        </p:txBody>
      </p:sp>
      <p:pic>
        <p:nvPicPr>
          <p:cNvPr id="1027" name="Picture 3" descr="C:\Users\matte\Desktop\Place to Be\immagini\fc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0675" y="3874563"/>
            <a:ext cx="1225917" cy="1511781"/>
          </a:xfrm>
          <a:prstGeom prst="rect">
            <a:avLst/>
          </a:prstGeom>
          <a:noFill/>
        </p:spPr>
      </p:pic>
      <p:sp>
        <p:nvSpPr>
          <p:cNvPr id="13" name="Rettangolo 12"/>
          <p:cNvSpPr/>
          <p:nvPr/>
        </p:nvSpPr>
        <p:spPr>
          <a:xfrm>
            <a:off x="7396592" y="4187685"/>
            <a:ext cx="345881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Messaging</a:t>
            </a:r>
            <a:endParaRPr lang="it-IT" b="1" dirty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>
                <a:latin typeface="Arial" pitchFamily="34" charset="0"/>
                <a:cs typeface="Arial" pitchFamily="34" charset="0"/>
              </a:rPr>
              <a:t>Per gestire le notifiche</a:t>
            </a:r>
          </a:p>
        </p:txBody>
      </p:sp>
    </p:spTree>
    <p:extLst>
      <p:ext uri="{BB962C8B-B14F-4D97-AF65-F5344CB8AC3E}">
        <p14:creationId xmlns:p14="http://schemas.microsoft.com/office/powerpoint/2010/main" val="373583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Login e 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0088" y="1444486"/>
            <a:ext cx="3935896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L’autenticazione viene gestita da </a:t>
            </a:r>
            <a:r>
              <a:rPr lang="it-IT" sz="2200" dirty="0" err="1">
                <a:latin typeface="Arial" pitchFamily="34" charset="0"/>
                <a:cs typeface="Arial" pitchFamily="34" charset="0"/>
              </a:rPr>
              <a:t>Firebase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ts val="3000"/>
              </a:lnSpc>
            </a:pPr>
            <a:endParaRPr lang="it-IT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Dopo la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registrazione 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ad ogni utente viene fornito un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ID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che rimarrà uguale ad ogni nuovo accesso.</a:t>
            </a:r>
          </a:p>
        </p:txBody>
      </p:sp>
      <p:pic>
        <p:nvPicPr>
          <p:cNvPr id="16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6232" y="1020807"/>
            <a:ext cx="2506890" cy="551387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8046" y="1338861"/>
            <a:ext cx="2279375" cy="482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8909" y="1027432"/>
            <a:ext cx="2506890" cy="551387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71840" y="1325563"/>
            <a:ext cx="2281028" cy="482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206099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Home e Menù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49358" y="1802296"/>
            <a:ext cx="39358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Da queste due pagine si può accedere a tutti i contenuti interni all’applicazione, per rendere la navigazione intuitiva per tutti.</a:t>
            </a:r>
          </a:p>
        </p:txBody>
      </p:sp>
      <p:pic>
        <p:nvPicPr>
          <p:cNvPr id="9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3368" y="1020417"/>
            <a:ext cx="2506890" cy="5513871"/>
          </a:xfrm>
          <a:prstGeom prst="rect">
            <a:avLst/>
          </a:prstGeom>
          <a:noFill/>
        </p:spPr>
      </p:pic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2794" y="1027043"/>
            <a:ext cx="2506890" cy="5513871"/>
          </a:xfrm>
          <a:prstGeom prst="rect">
            <a:avLst/>
          </a:prstGeom>
          <a:noFill/>
        </p:spPr>
      </p:pic>
      <p:pic>
        <p:nvPicPr>
          <p:cNvPr id="3074" name="Picture 2" descr="I:\Presentazione tesi\Hom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1687" y="1348968"/>
            <a:ext cx="2239617" cy="4866301"/>
          </a:xfrm>
          <a:prstGeom prst="rect">
            <a:avLst/>
          </a:prstGeom>
          <a:noFill/>
        </p:spPr>
      </p:pic>
      <p:pic>
        <p:nvPicPr>
          <p:cNvPr id="3075" name="Picture 3" descr="I:\Presentazione tesi\menu_lateral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1168" y="1348968"/>
            <a:ext cx="2266122" cy="4850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206099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Creazione eventi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131" y="1563758"/>
            <a:ext cx="55261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Qui verranno inserite le informazioni relative agli </a:t>
            </a:r>
            <a:r>
              <a:rPr lang="it-IT" sz="2200" b="1" dirty="0">
                <a:latin typeface="Arial" pitchFamily="34" charset="0"/>
                <a:cs typeface="Arial" pitchFamily="34" charset="0"/>
              </a:rPr>
              <a:t>eventi</a:t>
            </a:r>
            <a:r>
              <a:rPr lang="it-IT" sz="2200" dirty="0">
                <a:latin typeface="Arial" pitchFamily="34" charset="0"/>
                <a:cs typeface="Arial" pitchFamily="34" charset="0"/>
              </a:rPr>
              <a:t> che vogliamo creare che verranno poi salvate nel Database.</a:t>
            </a:r>
          </a:p>
          <a:p>
            <a:pPr>
              <a:lnSpc>
                <a:spcPts val="3000"/>
              </a:lnSpc>
            </a:pPr>
            <a:endParaRPr lang="it-IT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it-IT" sz="2200" dirty="0">
                <a:latin typeface="Arial" pitchFamily="34" charset="0"/>
                <a:cs typeface="Arial" pitchFamily="34" charset="0"/>
              </a:rPr>
              <a:t>Una volta compilati tutti i campi, questi potranno essere salvati cliccando il pulsante “Crea Evento”.</a:t>
            </a:r>
          </a:p>
          <a:p>
            <a:pPr>
              <a:lnSpc>
                <a:spcPts val="3000"/>
              </a:lnSpc>
            </a:pP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0243" y="622437"/>
            <a:ext cx="2666745" cy="586547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1110" y="952683"/>
            <a:ext cx="2373795" cy="5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Profilo personale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5616" y="997388"/>
            <a:ext cx="48596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Area personale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dell’utente.</a:t>
            </a:r>
          </a:p>
          <a:p>
            <a:pPr>
              <a:lnSpc>
                <a:spcPts val="30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All’interno della pagina sono presenti le proprie informazioni personali e la lista dei propri eventi in programma.</a:t>
            </a:r>
          </a:p>
          <a:p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4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Funzionalità interne alla pagina: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Modifica immagine profilo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Modifica informazioni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Elenco dei </a:t>
            </a:r>
            <a:r>
              <a:rPr lang="it-IT" sz="2000" dirty="0" err="1">
                <a:latin typeface="Arial" pitchFamily="34" charset="0"/>
                <a:cs typeface="Arial" pitchFamily="34" charset="0"/>
              </a:rPr>
              <a:t>follower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e dei seguiti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Lista degli eventi in programma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latin typeface="Arial" pitchFamily="34" charset="0"/>
                <a:cs typeface="Arial" pitchFamily="34" charset="0"/>
              </a:rPr>
              <a:t>Logout</a:t>
            </a:r>
            <a:endParaRPr lang="it-IT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4429" y="993913"/>
            <a:ext cx="2506890" cy="5513871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645" y="1338471"/>
            <a:ext cx="2241273" cy="486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matte\Desktop\Place to Be\ppt cappe\box_profile_pho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61488" y="516007"/>
            <a:ext cx="2035382" cy="1439482"/>
          </a:xfrm>
          <a:prstGeom prst="rect">
            <a:avLst/>
          </a:prstGeom>
          <a:noFill/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 flipV="1">
            <a:off x="7673009" y="1762539"/>
            <a:ext cx="1908313" cy="1020418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9210262" y="2023922"/>
            <a:ext cx="2464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" pitchFamily="34" charset="0"/>
                <a:cs typeface="Arial" pitchFamily="34" charset="0"/>
              </a:rPr>
              <a:t>Modifica immagine profilo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5352" y="3631096"/>
            <a:ext cx="2479814" cy="185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>
            <a:off x="8070574" y="3869635"/>
            <a:ext cx="1378226" cy="225287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9170505" y="3191217"/>
            <a:ext cx="25747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500" dirty="0">
                <a:latin typeface="Arial" pitchFamily="34" charset="0"/>
                <a:cs typeface="Arial" pitchFamily="34" charset="0"/>
              </a:rPr>
              <a:t>Modifica informazioni profilo</a:t>
            </a:r>
          </a:p>
        </p:txBody>
      </p:sp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Lista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Follower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e Seguiti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pic>
        <p:nvPicPr>
          <p:cNvPr id="16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0789" y="1099801"/>
            <a:ext cx="2506890" cy="5513871"/>
          </a:xfrm>
          <a:prstGeom prst="rect">
            <a:avLst/>
          </a:prstGeom>
          <a:noFill/>
        </p:spPr>
      </p:pic>
      <p:pic>
        <p:nvPicPr>
          <p:cNvPr id="17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322" y="1099801"/>
            <a:ext cx="2506890" cy="551387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094" y="1442260"/>
            <a:ext cx="2252869" cy="485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3155" y="1442259"/>
            <a:ext cx="2249224" cy="485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Eventi personali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1816" y="1303682"/>
            <a:ext cx="6256684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Visualizzazione degli eventi creati dal proprio profilo.</a:t>
            </a:r>
          </a:p>
          <a:p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400"/>
              </a:lnSpc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Funzionalità interne alla pagina: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Modifica immagine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Modifica informazioni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>
                <a:latin typeface="Arial" pitchFamily="34" charset="0"/>
                <a:cs typeface="Arial" pitchFamily="34" charset="0"/>
              </a:rPr>
              <a:t> Cancellare evento dal Database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1" y="1041401"/>
            <a:ext cx="2260599" cy="485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C:\Users\matte\Desktop\Place to Be\ppt cappe\box_cancellamentazi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1801" y="4432661"/>
            <a:ext cx="3124199" cy="1151524"/>
          </a:xfrm>
          <a:prstGeom prst="rect">
            <a:avLst/>
          </a:prstGeom>
          <a:noFill/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 flipH="1" flipV="1">
            <a:off x="6985000" y="4965700"/>
            <a:ext cx="152400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39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590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Introduzione</vt:lpstr>
      <vt:lpstr>Firebase</vt:lpstr>
      <vt:lpstr>Login e Registrazione</vt:lpstr>
      <vt:lpstr>Home e Menù</vt:lpstr>
      <vt:lpstr>Creazione eventi</vt:lpstr>
      <vt:lpstr>Profilo personale</vt:lpstr>
      <vt:lpstr>Lista Follower e Seguiti</vt:lpstr>
      <vt:lpstr>Eventi personali</vt:lpstr>
      <vt:lpstr>Ricerca</vt:lpstr>
      <vt:lpstr>Visualizzazione profili</vt:lpstr>
      <vt:lpstr>Visualizzazione eventi</vt:lpstr>
      <vt:lpstr>Eventi preferiti</vt:lpstr>
      <vt:lpstr>Struttura del database: Utente</vt:lpstr>
      <vt:lpstr>Struttura del database: Evento</vt:lpstr>
      <vt:lpstr>Progetti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1° Page</dc:title>
  <dc:creator>Marco Taini</dc:creator>
  <cp:lastModifiedBy>matteo cappellini</cp:lastModifiedBy>
  <cp:revision>144</cp:revision>
  <dcterms:created xsi:type="dcterms:W3CDTF">2023-02-09T09:42:37Z</dcterms:created>
  <dcterms:modified xsi:type="dcterms:W3CDTF">2023-02-14T23:18:41Z</dcterms:modified>
</cp:coreProperties>
</file>