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76" r:id="rId7"/>
    <p:sldId id="275" r:id="rId8"/>
    <p:sldId id="278" r:id="rId9"/>
    <p:sldId id="279" r:id="rId10"/>
    <p:sldId id="282" r:id="rId11"/>
    <p:sldId id="281" r:id="rId12"/>
    <p:sldId id="280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3EF495E-D77D-2956-D2DC-A6B26030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7AF6452-E2C1-BDA2-DD67-EB863A47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8EEBC51F-907D-16E9-8E65-91F05811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11D5A4D8-0E3C-DF57-BD99-663A60A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E9C5C900-10AE-2A7A-5D6E-B0A9C841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7482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EFAA617-7582-CD56-B824-784CCBD2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22D76DEA-9ABD-6134-7331-A8A8488B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8BD1A53-D864-FF7B-32E8-FE22002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B4ABE36-3F64-85A9-AEE2-BAFC830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849634A-7EE3-0FC0-F329-CF04697A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630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13441407-078E-9CE9-232C-C5E1B2684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BADB206D-7BBA-1683-B8C4-25EE73E3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9343DDC-D2DE-9CAC-19A8-51974592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4741DB18-2AD4-8816-CC9A-3BD05747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D571C0E-EED1-0F84-0134-2480C143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50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319BE1F-8784-1786-DACF-4B3D6243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08B36D62-E5B2-BCA8-3499-0B8FE4C8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1627F5F-7E0F-0FFC-87B9-A84F2549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EB0C94E8-6B9A-20BC-48C1-12809FC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0C9F8CC2-26EC-0833-B428-3820AA2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79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EA4A533-D5CF-E74D-6B44-35F160C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FEFDF574-777B-291E-EC1F-317A5E99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EA0B56C-301A-5741-D99C-C19DCAE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EAF39B51-56B4-2BC3-0372-B4F17516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DE0AFB5-40CE-BB0D-CB85-0347B082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622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9FF2B08-01C4-BBFC-67DD-80F01259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B91132E-F6FE-3ACD-8EB6-1D394335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E8EFD23B-6C38-0A3E-9B62-8BAFDE3C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32735538-5D02-FF08-CF97-F566890B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F99ECE1A-AE63-2C52-30EF-5AB6778B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D7147CF7-982A-B4E1-5936-76EF69A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996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0EB4A51-2DC0-A744-C4B9-C3AA529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8EA076A1-66B3-DC7D-B367-1F789CCF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6E276AA9-9EE8-1079-942C-062418B45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E547006-963C-1368-0E93-F1A431F3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53323457-1F98-1155-D5A6-6BF479825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A74AB881-65ED-9D0E-F5E6-E20E962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1795981D-515C-3EBE-AF31-94DC110B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A5A4EB34-C13B-A8BB-8C98-03FF274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915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8F5A33A-674F-5DEC-3B3C-B18A3E7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9EF302DD-83DA-6912-C408-2D7C59EB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33CB9F12-48B7-9648-0288-C03F7C34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9425624B-FAB8-47E3-09C1-F1E8EAA9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001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A7C239E4-B5A0-2EBF-C8D6-8757729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33949115-0360-0315-357D-0DB8F200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EBCF5CC2-9238-5A33-8A44-658F29B0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4171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48BEB8F-81D0-B8BD-FC87-1766C6CE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3F0B5879-44C8-CD1E-2310-8C040697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6FDDC994-6555-C104-0E79-FEBBD727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50C911FE-E152-DAE4-38F3-C7B6BAA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AB27E5D2-B97D-A967-7918-5800AE8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2B29A085-6D58-F913-A30C-CC035952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93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76F66D7-E993-AFA3-266E-E498EABD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FD973EDF-2A4C-AB9E-7C84-219CF518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7CAC2FFA-7896-9181-EE86-CC456A0D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D3C6096-7E9A-98B8-2679-E5823AB6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AE95D92A-3732-4CEE-3C1B-F789925F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25590CF1-2656-8F65-7EA8-629C6B9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001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82EEC13D-343F-72DF-E5ED-66FDB7B1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B4B9FF74-AF7B-025E-73DC-C875DAE8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7A4E1E0-385B-F807-BE39-A8EC488E2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5C5-EAB6-4954-B18D-2F109C9E9A0A}" type="datetimeFigureOut">
              <a:rPr lang="it-IT" smtClean="0"/>
              <a:pPr/>
              <a:t>11/02/2023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A101FC8-0796-88FF-B972-D0902D8E9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2783252F-66FE-F73D-DE99-BAF6DC79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267F-D9E5-4D23-90EA-97742D9E40A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596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="" xmlns:a16="http://schemas.microsoft.com/office/drawing/2014/main" id="{FAB2DFDB-9D41-85C6-7C80-E8CC001B3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21" y="-281966"/>
            <a:ext cx="2995459" cy="17972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668C927F-9C12-B321-CD3E-6332DDC276C0}"/>
              </a:ext>
            </a:extLst>
          </p:cNvPr>
          <p:cNvSpPr txBox="1"/>
          <p:nvPr/>
        </p:nvSpPr>
        <p:spPr>
          <a:xfrm>
            <a:off x="3717124" y="1883719"/>
            <a:ext cx="4936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latin typeface="Arial" pitchFamily="34" charset="0"/>
                <a:cs typeface="Arial" pitchFamily="34" charset="0"/>
              </a:rPr>
              <a:t>Place To Be</a:t>
            </a:r>
            <a:endParaRPr lang="it-IT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="" xmlns:a16="http://schemas.microsoft.com/office/drawing/2014/main" id="{B416A559-C593-E711-B16C-B9ADF45AE2B7}"/>
              </a:ext>
            </a:extLst>
          </p:cNvPr>
          <p:cNvCxnSpPr/>
          <p:nvPr/>
        </p:nvCxnSpPr>
        <p:spPr>
          <a:xfrm>
            <a:off x="3558099" y="2816907"/>
            <a:ext cx="5220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="" xmlns:a16="http://schemas.microsoft.com/office/drawing/2014/main" id="{CE21D4F0-FFBE-C43B-04D5-3A951475B216}"/>
              </a:ext>
            </a:extLst>
          </p:cNvPr>
          <p:cNvSpPr txBox="1"/>
          <p:nvPr/>
        </p:nvSpPr>
        <p:spPr>
          <a:xfrm>
            <a:off x="3728001" y="445258"/>
            <a:ext cx="45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Laurea Triennale in Ingegneria Informatica 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="" xmlns:a16="http://schemas.microsoft.com/office/drawing/2014/main" id="{64688E54-AB01-9101-B5C1-5856F2BEBDD5}"/>
              </a:ext>
            </a:extLst>
          </p:cNvPr>
          <p:cNvSpPr/>
          <p:nvPr/>
        </p:nvSpPr>
        <p:spPr>
          <a:xfrm>
            <a:off x="11036301" y="231222"/>
            <a:ext cx="776904" cy="772078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="" xmlns:a16="http://schemas.microsoft.com/office/drawing/2014/main" id="{E5315BD5-439D-7184-B7C8-DF3B864A3AE2}"/>
              </a:ext>
            </a:extLst>
          </p:cNvPr>
          <p:cNvSpPr txBox="1"/>
          <p:nvPr/>
        </p:nvSpPr>
        <p:spPr>
          <a:xfrm>
            <a:off x="5115339" y="2904349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latin typeface="Arial" pitchFamily="34" charset="0"/>
                <a:cs typeface="Arial" pitchFamily="34" charset="0"/>
              </a:rPr>
              <a:t>Event Organizer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="" xmlns:a16="http://schemas.microsoft.com/office/drawing/2014/main" id="{BABCDC1E-46A2-82AF-275B-A9798AC6280D}"/>
              </a:ext>
            </a:extLst>
          </p:cNvPr>
          <p:cNvSpPr txBox="1"/>
          <p:nvPr/>
        </p:nvSpPr>
        <p:spPr>
          <a:xfrm>
            <a:off x="940903" y="4711700"/>
            <a:ext cx="324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Tesista: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Matteo Cappellini</a:t>
            </a:r>
          </a:p>
          <a:p>
            <a:pPr algn="ctr"/>
            <a:r>
              <a:rPr lang="it-IT" dirty="0" err="1">
                <a:latin typeface="Arial" pitchFamily="34" charset="0"/>
                <a:cs typeface="Arial" pitchFamily="34" charset="0"/>
              </a:rPr>
              <a:t>Cotesista</a:t>
            </a:r>
            <a:r>
              <a:rPr lang="it-IT" dirty="0">
                <a:latin typeface="Arial" pitchFamily="34" charset="0"/>
                <a:cs typeface="Arial" pitchFamily="34" charset="0"/>
              </a:rPr>
              <a:t>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Marco Taini</a:t>
            </a:r>
            <a:endParaRPr lang="it-IT" dirty="0">
              <a:latin typeface="Arial" pitchFamily="34" charset="0"/>
              <a:cs typeface="Arial" pitchFamily="34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="" xmlns:a16="http://schemas.microsoft.com/office/drawing/2014/main" id="{B9D4E82E-4C85-03F9-8301-2683B1C48B52}"/>
              </a:ext>
            </a:extLst>
          </p:cNvPr>
          <p:cNvSpPr txBox="1"/>
          <p:nvPr/>
        </p:nvSpPr>
        <p:spPr>
          <a:xfrm>
            <a:off x="7301948" y="4711700"/>
            <a:ext cx="38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Relatore: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Prof. Alessio Merlo</a:t>
            </a:r>
          </a:p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Correlatore: 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Dott. Antonio Ruggia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3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Ricerca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3583" y="1272208"/>
            <a:ext cx="46647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Grazie a questa pagina possiamo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ricercare utenti o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eventi tramite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le apposite barre di ricerca.</a:t>
            </a:r>
          </a:p>
          <a:p>
            <a:pPr>
              <a:lnSpc>
                <a:spcPts val="3200"/>
              </a:lnSpc>
            </a:pP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Nel primo caso ricerchiamo degli username inserendo una string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a di testo, nel secondo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invece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possiamo personalizzare i criteri di ricerca tramite l’uso delle determinate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checkbox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t-IT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3368" y="1020417"/>
            <a:ext cx="2506890" cy="5513871"/>
          </a:xfrm>
          <a:prstGeom prst="rect">
            <a:avLst/>
          </a:prstGeom>
          <a:noFill/>
        </p:spPr>
      </p:pic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2794" y="1027043"/>
            <a:ext cx="2506890" cy="551387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301" y="1358900"/>
            <a:ext cx="2235199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2401" y="1330960"/>
            <a:ext cx="2260599" cy="487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Visualizzazione profili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4816" y="1113182"/>
            <a:ext cx="682818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Visualizzazione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dei profili creati da altri utenti.</a:t>
            </a: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Qui possiamo vedere i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follower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gli account seguiti e gli eventi in programma creati dall’account in questione.</a:t>
            </a: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Un utente che viene seguito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riceverà una notifica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push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sul proprio telefono.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Azioni effettuabili: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Seguire/Smettere di seguire l’utente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Visualizzare l’elenco di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follower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e account seguiti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Visualizzare gli eventi creati dal profilo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1200" y="1041401"/>
            <a:ext cx="2235200" cy="48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matte\Desktop\Place to Be\ppt cappe\notifica_follow_gang_ga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0939" y="5473700"/>
            <a:ext cx="3538061" cy="1147762"/>
          </a:xfrm>
          <a:prstGeom prst="rect">
            <a:avLst/>
          </a:prstGeom>
          <a:noFill/>
        </p:spPr>
      </p:pic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 flipH="1">
            <a:off x="6350001" y="3498850"/>
            <a:ext cx="2289174" cy="248285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Visualizzazione eventi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1319" y="1240182"/>
            <a:ext cx="6690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Visualizzazione degli eventi creati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da altri utenti.</a:t>
            </a: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Questa pagina contiene le informazioni relative all’evento in questione e una scheda contenente quelle relative all’organizzatore.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Azioni effettuabili: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Seguire/Smettere di seguire l’evento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Visitare il profilo dell’organizzatore cliccando sulla scheda(?) del profilo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8660" y="1028701"/>
            <a:ext cx="2252345" cy="482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Eventi preferiti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1319" y="1316382"/>
            <a:ext cx="6115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Gli eventi che seguiamo vengono salvati sul database e mostrati in questa pagina.</a:t>
            </a:r>
          </a:p>
          <a:p>
            <a:pPr>
              <a:lnSpc>
                <a:spcPts val="3200"/>
              </a:lnSpc>
            </a:pP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Gli eventi che sono ormai già terminati sono segnalati da una scritta per distinguerli da quelli in programma.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3962" y="1022075"/>
            <a:ext cx="2242598" cy="48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Struttura del database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pic>
        <p:nvPicPr>
          <p:cNvPr id="6146" name="Picture 2" descr="C:\Users\matte\Desktop\Place to Be\ppt cappe\fb_capp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7475" y="1646239"/>
            <a:ext cx="4286162" cy="47672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0" sx="1000" sy="1000" algn="ctr" rotWithShape="0">
              <a:srgbClr val="000000"/>
            </a:outerShdw>
          </a:effectLst>
        </p:spPr>
      </p:pic>
      <p:sp>
        <p:nvSpPr>
          <p:cNvPr id="10" name="CasellaDiTesto 9"/>
          <p:cNvSpPr txBox="1"/>
          <p:nvPr/>
        </p:nvSpPr>
        <p:spPr>
          <a:xfrm>
            <a:off x="3035300" y="1219200"/>
            <a:ext cx="86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Arial" pitchFamily="34" charset="0"/>
                <a:cs typeface="Arial" pitchFamily="34" charset="0"/>
              </a:rPr>
              <a:t>utente</a:t>
            </a:r>
            <a:endParaRPr lang="it-IT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 descr="C:\Users\matte\Desktop\Place to Be\ppt cappe\evento_cap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0975" y="1906588"/>
            <a:ext cx="4591050" cy="423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ettangolo 11"/>
          <p:cNvSpPr/>
          <p:nvPr/>
        </p:nvSpPr>
        <p:spPr>
          <a:xfrm>
            <a:off x="8477066" y="149173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>
                <a:latin typeface="Arial" pitchFamily="34" charset="0"/>
                <a:cs typeface="Arial" pitchFamily="34" charset="0"/>
              </a:rPr>
              <a:t>evento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255000" y="3683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Abbastanza atroce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Progetti futuri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130300" y="1346200"/>
            <a:ext cx="9575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Implementazione di una chat interna all’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Visualizzazione degli eventi tramite la mappa di Google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Maps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Sistema di condivisione esterno all’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pp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tramite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Whatsapp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Telegram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, ecc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Notifiche quando un account seguito aggiunge un evento e il giorno prima di un evento seguito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/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Aggiunta di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 per eventi, in modo da facilitarne ulteriormente la ricerca</a:t>
            </a: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778000"/>
            <a:ext cx="7112000" cy="1325563"/>
          </a:xfrm>
        </p:spPr>
        <p:txBody>
          <a:bodyPr>
            <a:noAutofit/>
          </a:bodyPr>
          <a:lstStyle/>
          <a:p>
            <a:r>
              <a:rPr lang="it-IT" sz="5400" dirty="0" smtClean="0">
                <a:latin typeface="Arial" pitchFamily="34" charset="0"/>
                <a:cs typeface="Arial" pitchFamily="34" charset="0"/>
              </a:rPr>
              <a:t>Grazie per l’attenzione</a:t>
            </a:r>
            <a:endParaRPr lang="it-IT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6" name="Rettangolo con angoli arrotondati 28">
            <a:extLst>
              <a:ext uri="{FF2B5EF4-FFF2-40B4-BE49-F238E27FC236}">
                <a16:creationId xmlns="" xmlns:a16="http://schemas.microsoft.com/office/drawing/2014/main" id="{64688E54-AB01-9101-B5C1-5856F2BEBDD5}"/>
              </a:ext>
            </a:extLst>
          </p:cNvPr>
          <p:cNvSpPr/>
          <p:nvPr/>
        </p:nvSpPr>
        <p:spPr>
          <a:xfrm>
            <a:off x="4940300" y="3444322"/>
            <a:ext cx="1485899" cy="148327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AF516F0-4CE5-1341-81C1-A979FB2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179594"/>
            <a:ext cx="9591261" cy="1158875"/>
          </a:xfrm>
        </p:spPr>
        <p:txBody>
          <a:bodyPr/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F8B5F371-FB41-3672-3FB4-F0D75BAD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1216025"/>
            <a:ext cx="10916479" cy="4351338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it-IT" sz="1800" b="1" dirty="0" err="1" smtClean="0">
                <a:latin typeface="Arial" pitchFamily="34" charset="0"/>
                <a:cs typeface="Arial" pitchFamily="34" charset="0"/>
              </a:rPr>
              <a:t>Place</a:t>
            </a:r>
            <a:r>
              <a:rPr lang="it-IT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1800" b="1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it-IT" sz="1800" b="1" dirty="0" smtClean="0">
                <a:latin typeface="Arial" pitchFamily="34" charset="0"/>
                <a:cs typeface="Arial" pitchFamily="34" charset="0"/>
              </a:rPr>
              <a:t> Be 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è un’applicazione </a:t>
            </a:r>
            <a:r>
              <a:rPr lang="it-IT" sz="1800" b="1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, ideata per la gestione di eventi in modo semplice, dotata di una parte social che consente di meglio connettersi con i propri amici, fare nuove esperienze e incontrare nuove 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persone.</a:t>
            </a:r>
            <a:endParaRPr lang="it-IT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endParaRPr lang="it-IT"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it-IT" sz="1800" b="1" dirty="0" smtClean="0">
                <a:latin typeface="Arial" pitchFamily="34" charset="0"/>
                <a:cs typeface="Arial" pitchFamily="34" charset="0"/>
              </a:rPr>
              <a:t> punti fondamentali 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su cui si basa sono:</a:t>
            </a:r>
            <a:endParaRPr lang="it-IT" sz="1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Creazione eventi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Gestione del profilo personale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Ricerca di profili ed eventi sulla base di determinati parametri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Possibilità di seguire i profili e gli 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eventi 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interessati</a:t>
            </a:r>
            <a:endParaRPr lang="it-IT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AF516F0-4CE5-1341-81C1-A979FB2A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245855"/>
            <a:ext cx="9591261" cy="1158875"/>
          </a:xfrm>
        </p:spPr>
        <p:txBody>
          <a:bodyPr/>
          <a:lstStyle/>
          <a:p>
            <a:r>
              <a:rPr lang="it-IT" b="1" dirty="0" err="1" smtClean="0">
                <a:latin typeface="Arial" pitchFamily="34" charset="0"/>
                <a:cs typeface="Arial" pitchFamily="34" charset="0"/>
              </a:rPr>
              <a:t>Firebase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F8B5F371-FB41-3672-3FB4-F0D75BAD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0" y="1269034"/>
            <a:ext cx="11327297" cy="5862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Per la realizzazione dell’applicazione sono state usate le seguenti funzionalità di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2AFAC1BF-043A-4A1F-8E24-2732EF7C3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55" y="2025872"/>
            <a:ext cx="1295258" cy="129525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67338" y="2199862"/>
            <a:ext cx="375036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Authentication</a:t>
            </a:r>
            <a:endParaRPr lang="it-IT" b="1" dirty="0" smtClean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Per gestire le funzioni di Login e Registrazione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52EA7711-8277-4099-8109-EC6831E85E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05" y="1974574"/>
            <a:ext cx="1257728" cy="1257728"/>
          </a:xfrm>
          <a:prstGeom prst="rect">
            <a:avLst/>
          </a:prstGeom>
        </p:spPr>
      </p:pic>
      <p:pic>
        <p:nvPicPr>
          <p:cNvPr id="1026" name="Picture 2" descr="C:\Users\matte\Desktop\Place to Be\immagini\stora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869" y="3969645"/>
            <a:ext cx="1519237" cy="1495405"/>
          </a:xfrm>
          <a:prstGeom prst="rect">
            <a:avLst/>
          </a:prstGeom>
          <a:noFill/>
        </p:spPr>
      </p:pic>
      <p:sp>
        <p:nvSpPr>
          <p:cNvPr id="9" name="Rettangolo 8"/>
          <p:cNvSpPr/>
          <p:nvPr/>
        </p:nvSpPr>
        <p:spPr>
          <a:xfrm>
            <a:off x="2067340" y="4187686"/>
            <a:ext cx="402866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Storage</a:t>
            </a:r>
            <a:endParaRPr lang="it-IT" b="1" dirty="0" smtClean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Per salvare le immagini di profili ed eventi 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7421214" y="2225137"/>
            <a:ext cx="376361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Realtime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Database</a:t>
            </a:r>
          </a:p>
          <a:p>
            <a:pPr marL="288000">
              <a:spcAft>
                <a:spcPts val="300"/>
              </a:spcAft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Per salvare le informazioni relative ad utenti ed eventi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matte\Desktop\Place to Be\immagini\fc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0643" y="3709576"/>
            <a:ext cx="1225917" cy="1511781"/>
          </a:xfrm>
          <a:prstGeom prst="rect">
            <a:avLst/>
          </a:prstGeom>
          <a:noFill/>
        </p:spPr>
      </p:pic>
      <p:sp>
        <p:nvSpPr>
          <p:cNvPr id="13" name="Rettangolo 12"/>
          <p:cNvSpPr/>
          <p:nvPr/>
        </p:nvSpPr>
        <p:spPr>
          <a:xfrm>
            <a:off x="7434471" y="4161182"/>
            <a:ext cx="345881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Cloud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Messaging</a:t>
            </a:r>
            <a:endParaRPr lang="it-IT" b="1" dirty="0" smtClean="0">
              <a:latin typeface="Arial" pitchFamily="34" charset="0"/>
              <a:cs typeface="Arial" pitchFamily="34" charset="0"/>
            </a:endParaRPr>
          </a:p>
          <a:p>
            <a:pPr marL="288000">
              <a:spcAft>
                <a:spcPts val="300"/>
              </a:spcAft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Per gestire le notifiche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Login e Registrazione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0088" y="1444486"/>
            <a:ext cx="3935896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L’autenticazione viene gestita da </a:t>
            </a:r>
            <a:r>
              <a:rPr lang="it-IT" sz="2200" dirty="0" err="1" smtClean="0">
                <a:latin typeface="Arial" pitchFamily="34" charset="0"/>
                <a:cs typeface="Arial" pitchFamily="34" charset="0"/>
              </a:rPr>
              <a:t>Firebase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ts val="3000"/>
              </a:lnSpc>
            </a:pP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Dopo la </a:t>
            </a:r>
            <a:r>
              <a:rPr lang="it-IT" sz="2200" b="1" dirty="0" smtClean="0">
                <a:latin typeface="Arial" pitchFamily="34" charset="0"/>
                <a:cs typeface="Arial" pitchFamily="34" charset="0"/>
              </a:rPr>
              <a:t>registrazione 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ad ogni utente viene fornito un’ID che rimarrà lo stesso ad ogni nuovo accesso.</a:t>
            </a: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3126" y="993913"/>
            <a:ext cx="2506890" cy="551387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940" y="1311967"/>
            <a:ext cx="2279375" cy="482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5803" y="1000538"/>
            <a:ext cx="2506890" cy="551387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89337" y="1312703"/>
            <a:ext cx="2281028" cy="482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206099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Home e Menù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49358" y="1802296"/>
            <a:ext cx="39358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Da queste due pagine si può accedere a tutti i contenuti interni all’applicazione, per rendere la navigazione intuitiva per 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tutti.</a:t>
            </a: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3368" y="1020417"/>
            <a:ext cx="2506890" cy="5513871"/>
          </a:xfrm>
          <a:prstGeom prst="rect">
            <a:avLst/>
          </a:prstGeom>
          <a:noFill/>
        </p:spPr>
      </p:pic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2794" y="1027043"/>
            <a:ext cx="2506890" cy="5513871"/>
          </a:xfrm>
          <a:prstGeom prst="rect">
            <a:avLst/>
          </a:prstGeom>
          <a:noFill/>
        </p:spPr>
      </p:pic>
      <p:pic>
        <p:nvPicPr>
          <p:cNvPr id="3074" name="Picture 2" descr="I:\Presentazione tesi\Hom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1687" y="1348968"/>
            <a:ext cx="2239617" cy="4866301"/>
          </a:xfrm>
          <a:prstGeom prst="rect">
            <a:avLst/>
          </a:prstGeom>
          <a:noFill/>
        </p:spPr>
      </p:pic>
      <p:pic>
        <p:nvPicPr>
          <p:cNvPr id="3075" name="Picture 3" descr="I:\Presentazione tesi\menu_lateral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51235" y="1365216"/>
            <a:ext cx="2266122" cy="4850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206099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Creazione eventi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131" y="1563758"/>
            <a:ext cx="55261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Qui verranno inseriti le informazioni relative agli eventi che vogliamo creare che verranno poi salvate nel Database.</a:t>
            </a:r>
          </a:p>
          <a:p>
            <a:pPr>
              <a:lnSpc>
                <a:spcPts val="3000"/>
              </a:lnSpc>
            </a:pP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Una volta compilati tutti i campi, questi potranno essere salvati sul database </a:t>
            </a:r>
          </a:p>
          <a:p>
            <a:pPr>
              <a:lnSpc>
                <a:spcPts val="3000"/>
              </a:lnSpc>
            </a:pPr>
            <a:r>
              <a:rPr lang="it-IT" sz="2200" dirty="0" smtClean="0">
                <a:latin typeface="Arial" pitchFamily="34" charset="0"/>
                <a:cs typeface="Arial" pitchFamily="34" charset="0"/>
              </a:rPr>
              <a:t>cliccando il pulsante “Crea Evento</a:t>
            </a:r>
            <a:r>
              <a:rPr lang="it-IT" sz="2200" dirty="0" smtClean="0">
                <a:latin typeface="Arial" pitchFamily="34" charset="0"/>
                <a:cs typeface="Arial" pitchFamily="34" charset="0"/>
              </a:rPr>
              <a:t>”.</a:t>
            </a:r>
            <a:endParaRPr lang="it-IT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000"/>
              </a:lnSpc>
            </a:pPr>
            <a:endParaRPr lang="it-IT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0243" y="622437"/>
            <a:ext cx="2666745" cy="586547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1110" y="952683"/>
            <a:ext cx="2373795" cy="5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Profilo personale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5616" y="1024282"/>
            <a:ext cx="48596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Area personale dell’utente.</a:t>
            </a:r>
          </a:p>
          <a:p>
            <a:pPr>
              <a:lnSpc>
                <a:spcPts val="30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All’interno della pagina sono presenti le proprie informazioni personali e la lista dei propri eventi in programma.</a:t>
            </a:r>
          </a:p>
          <a:p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4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Funzionalità interne alla pagina: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Modifica immagine profilo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Modifica informazioni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Elenco dei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follower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 e dei seguiti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Lista degli eventi in programma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dirty="0" err="1" smtClean="0">
                <a:latin typeface="Arial" pitchFamily="34" charset="0"/>
                <a:cs typeface="Arial" pitchFamily="34" charset="0"/>
              </a:rPr>
              <a:t>Logout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4429" y="993913"/>
            <a:ext cx="2506890" cy="5513871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1092" y="1338471"/>
            <a:ext cx="2241273" cy="486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matte\Desktop\Place to Be\ppt cappe\box_profile_pho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61488" y="516007"/>
            <a:ext cx="2035382" cy="1439482"/>
          </a:xfrm>
          <a:prstGeom prst="rect">
            <a:avLst/>
          </a:prstGeom>
          <a:noFill/>
        </p:spPr>
      </p:pic>
      <p:cxnSp>
        <p:nvCxnSpPr>
          <p:cNvPr id="15" name="Connettore 2 14">
            <a:extLst>
              <a:ext uri="{FF2B5EF4-FFF2-40B4-BE49-F238E27FC236}">
                <a16:creationId xmlns=""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 flipV="1">
            <a:off x="7673009" y="1762539"/>
            <a:ext cx="1908313" cy="1020418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9170505" y="2027583"/>
            <a:ext cx="2464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smtClean="0">
                <a:latin typeface="Arial" pitchFamily="34" charset="0"/>
                <a:cs typeface="Arial" pitchFamily="34" charset="0"/>
              </a:rPr>
              <a:t>Modifica immagine profilo</a:t>
            </a:r>
            <a:endParaRPr lang="it-IT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5352" y="3631096"/>
            <a:ext cx="2479814" cy="185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>
            <a:off x="8070574" y="3869635"/>
            <a:ext cx="1378226" cy="225287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9115588" y="3191325"/>
            <a:ext cx="25747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500" dirty="0" smtClean="0">
                <a:latin typeface="Arial" pitchFamily="34" charset="0"/>
                <a:cs typeface="Arial" pitchFamily="34" charset="0"/>
              </a:rPr>
              <a:t>Modifica informazioni profilo</a:t>
            </a:r>
            <a:endParaRPr lang="it-IT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Lista </a:t>
            </a:r>
            <a:r>
              <a:rPr lang="it-IT" b="1" dirty="0" err="1" smtClean="0">
                <a:latin typeface="Arial" pitchFamily="34" charset="0"/>
                <a:cs typeface="Arial" pitchFamily="34" charset="0"/>
              </a:rPr>
              <a:t>Follower</a:t>
            </a:r>
            <a:r>
              <a:rPr lang="it-IT" b="1" dirty="0" smtClean="0">
                <a:latin typeface="Arial" pitchFamily="34" charset="0"/>
                <a:cs typeface="Arial" pitchFamily="34" charset="0"/>
              </a:rPr>
              <a:t> e Seguiti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pic>
        <p:nvPicPr>
          <p:cNvPr id="16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9326" y="1120913"/>
            <a:ext cx="2506890" cy="5513871"/>
          </a:xfrm>
          <a:prstGeom prst="rect">
            <a:avLst/>
          </a:prstGeom>
          <a:noFill/>
        </p:spPr>
      </p:pic>
      <p:pic>
        <p:nvPicPr>
          <p:cNvPr id="17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2003" y="1127538"/>
            <a:ext cx="2506890" cy="551387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1631" y="1463372"/>
            <a:ext cx="2252869" cy="485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0936" y="1455751"/>
            <a:ext cx="2249224" cy="485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B185D0C2-2E7A-E7BE-E194-C818428D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649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28"/>
          <a:stretch/>
        </p:blipFill>
        <p:spPr>
          <a:xfrm>
            <a:off x="-1" y="-13252"/>
            <a:ext cx="12192001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68BA50A-54C9-C153-7AB5-E8BD73D0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Eventi personali</a:t>
            </a:r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B5268C-A625-6F4D-6412-7F093CC5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428060"/>
            <a:ext cx="3998843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sz="2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1816" y="1303682"/>
            <a:ext cx="6256684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Visualizzazione degli eventi creati dal proprio </a:t>
            </a:r>
            <a:r>
              <a:rPr lang="it-IT" sz="2000" dirty="0" smtClean="0">
                <a:latin typeface="Arial" pitchFamily="34" charset="0"/>
                <a:cs typeface="Arial" pitchFamily="34" charset="0"/>
              </a:rPr>
              <a:t>profilo.</a:t>
            </a:r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endParaRPr lang="it-IT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400"/>
              </a:lnSpc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Funzionalità interne alla pagina: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Modifica immagine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Modifica informazioni</a:t>
            </a: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it-IT" sz="2000" dirty="0" smtClean="0">
                <a:latin typeface="Arial" pitchFamily="34" charset="0"/>
                <a:cs typeface="Arial" pitchFamily="34" charset="0"/>
              </a:rPr>
              <a:t> Cancellare evento dal Database</a:t>
            </a:r>
          </a:p>
        </p:txBody>
      </p:sp>
      <p:pic>
        <p:nvPicPr>
          <p:cNvPr id="8" name="Picture 3" descr="C:\Users\matte\Desktop\Place to Be\ppt cappe\sfondo telefo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5029" y="701813"/>
            <a:ext cx="2506890" cy="551387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01" y="1041401"/>
            <a:ext cx="2260599" cy="485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C:\Users\matte\Desktop\Place to Be\ppt cappe\box_cancellamentazi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1801" y="4432661"/>
            <a:ext cx="3124199" cy="1151524"/>
          </a:xfrm>
          <a:prstGeom prst="rect">
            <a:avLst/>
          </a:prstGeom>
          <a:noFill/>
        </p:spPr>
      </p:pic>
      <p:cxnSp>
        <p:nvCxnSpPr>
          <p:cNvPr id="16" name="Connettore 2 15">
            <a:extLst>
              <a:ext uri="{FF2B5EF4-FFF2-40B4-BE49-F238E27FC236}">
                <a16:creationId xmlns="" xmlns:a16="http://schemas.microsoft.com/office/drawing/2014/main" id="{B5544CFE-430B-43FE-AAE6-74ED14D208DF}"/>
              </a:ext>
            </a:extLst>
          </p:cNvPr>
          <p:cNvCxnSpPr/>
          <p:nvPr/>
        </p:nvCxnSpPr>
        <p:spPr>
          <a:xfrm flipH="1" flipV="1">
            <a:off x="6985000" y="4965700"/>
            <a:ext cx="152400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41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594</Words>
  <Application>Microsoft Office PowerPoint</Application>
  <PresentationFormat>Personalizzato</PresentationFormat>
  <Paragraphs>91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Diapositiva 1</vt:lpstr>
      <vt:lpstr>Introduzione</vt:lpstr>
      <vt:lpstr>Firebase</vt:lpstr>
      <vt:lpstr>Login e Registrazione</vt:lpstr>
      <vt:lpstr>Home e Menù</vt:lpstr>
      <vt:lpstr>Creazione eventi</vt:lpstr>
      <vt:lpstr>Profilo personale</vt:lpstr>
      <vt:lpstr>Lista Follower e Seguiti</vt:lpstr>
      <vt:lpstr>Eventi personali</vt:lpstr>
      <vt:lpstr>Ricerca</vt:lpstr>
      <vt:lpstr>Visualizzazione profili</vt:lpstr>
      <vt:lpstr>Visualizzazione eventi</vt:lpstr>
      <vt:lpstr>Eventi preferiti</vt:lpstr>
      <vt:lpstr>Struttura del database</vt:lpstr>
      <vt:lpstr>Progetti futuri</vt:lpstr>
      <vt:lpstr>Grazie per l’attenzione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1° Page</dc:title>
  <dc:creator>Marco Taini</dc:creator>
  <cp:lastModifiedBy>Matteo Cappellini</cp:lastModifiedBy>
  <cp:revision>135</cp:revision>
  <dcterms:created xsi:type="dcterms:W3CDTF">2023-02-09T09:42:37Z</dcterms:created>
  <dcterms:modified xsi:type="dcterms:W3CDTF">2023-02-12T00:14:59Z</dcterms:modified>
</cp:coreProperties>
</file>