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7" r:id="rId14"/>
    <p:sldId id="304" r:id="rId15"/>
    <p:sldId id="306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9C1C-310A-40D4-A9CC-B04C6698A926}" v="3" dt="2022-11-23T11:17:04.198"/>
    <p1510:client id="{7EF5A1FE-AEB6-47EF-9996-09AD37F9F487}" v="1" dt="2022-06-26T21:31:52.963"/>
    <p1510:client id="{A738F553-18BB-461E-A714-879261EB5242}" v="15" dt="2022-09-14T13:38:45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AERINI" userId="S::a.vaerini@studenti.unibg.it::a33e83b7-8bbf-4ff4-9d7f-f85bdf28cd9d" providerId="AD" clId="Web-{1FD69C1C-310A-40D4-A9CC-B04C6698A926}"/>
    <pc:docChg chg="modSld">
      <pc:chgData name="ANDREA VAERINI" userId="S::a.vaerini@studenti.unibg.it::a33e83b7-8bbf-4ff4-9d7f-f85bdf28cd9d" providerId="AD" clId="Web-{1FD69C1C-310A-40D4-A9CC-B04C6698A926}" dt="2022-11-23T11:17:04.120" v="1" actId="20577"/>
      <pc:docMkLst>
        <pc:docMk/>
      </pc:docMkLst>
      <pc:sldChg chg="modSp">
        <pc:chgData name="ANDREA VAERINI" userId="S::a.vaerini@studenti.unibg.it::a33e83b7-8bbf-4ff4-9d7f-f85bdf28cd9d" providerId="AD" clId="Web-{1FD69C1C-310A-40D4-A9CC-B04C6698A926}" dt="2022-11-23T11:17:04.120" v="1" actId="20577"/>
        <pc:sldMkLst>
          <pc:docMk/>
          <pc:sldMk cId="3250768115" sldId="296"/>
        </pc:sldMkLst>
        <pc:spChg chg="mod">
          <ac:chgData name="ANDREA VAERINI" userId="S::a.vaerini@studenti.unibg.it::a33e83b7-8bbf-4ff4-9d7f-f85bdf28cd9d" providerId="AD" clId="Web-{1FD69C1C-310A-40D4-A9CC-B04C6698A926}" dt="2022-11-23T11:17:04.120" v="1" actId="20577"/>
          <ac:spMkLst>
            <pc:docMk/>
            <pc:sldMk cId="3250768115" sldId="296"/>
            <ac:spMk id="4" creationId="{6EADD32B-2BED-B9CD-8880-5933A888D00B}"/>
          </ac:spMkLst>
        </pc:spChg>
      </pc:sldChg>
    </pc:docChg>
  </pc:docChgLst>
  <pc:docChgLst>
    <pc:chgData name="LUCA CARMINATI" userId="S::l.carminati13@studenti.unibg.it::021744a8-32f0-4340-af58-8468f864435b" providerId="AD" clId="Web-{A738F553-18BB-461E-A714-879261EB5242}"/>
    <pc:docChg chg="modSld">
      <pc:chgData name="LUCA CARMINATI" userId="S::l.carminati13@studenti.unibg.it::021744a8-32f0-4340-af58-8468f864435b" providerId="AD" clId="Web-{A738F553-18BB-461E-A714-879261EB5242}" dt="2022-09-14T13:38:45.570" v="14" actId="20577"/>
      <pc:docMkLst>
        <pc:docMk/>
      </pc:docMkLst>
      <pc:sldChg chg="modSp">
        <pc:chgData name="LUCA CARMINATI" userId="S::l.carminati13@studenti.unibg.it::021744a8-32f0-4340-af58-8468f864435b" providerId="AD" clId="Web-{A738F553-18BB-461E-A714-879261EB5242}" dt="2022-09-14T13:38:45.570" v="14" actId="20577"/>
        <pc:sldMkLst>
          <pc:docMk/>
          <pc:sldMk cId="1581940243" sldId="309"/>
        </pc:sldMkLst>
        <pc:spChg chg="mod">
          <ac:chgData name="LUCA CARMINATI" userId="S::l.carminati13@studenti.unibg.it::021744a8-32f0-4340-af58-8468f864435b" providerId="AD" clId="Web-{A738F553-18BB-461E-A714-879261EB5242}" dt="2022-09-14T13:38:45.570" v="14" actId="20577"/>
          <ac:spMkLst>
            <pc:docMk/>
            <pc:sldMk cId="1581940243" sldId="309"/>
            <ac:spMk id="5" creationId="{BE1F23F2-64C7-BE07-E80F-A34081568AA8}"/>
          </ac:spMkLst>
        </pc:spChg>
      </pc:sldChg>
    </pc:docChg>
  </pc:docChgLst>
  <pc:docChgLst>
    <pc:chgData name="MIRKO CARRARA" userId="S::m.carrara65@studenti.unibg.it::3aec4e3d-0c36-4d65-ad61-e18517cd5991" providerId="AD" clId="Web-{7EF5A1FE-AEB6-47EF-9996-09AD37F9F487}"/>
    <pc:docChg chg="sldOrd">
      <pc:chgData name="MIRKO CARRARA" userId="S::m.carrara65@studenti.unibg.it::3aec4e3d-0c36-4d65-ad61-e18517cd5991" providerId="AD" clId="Web-{7EF5A1FE-AEB6-47EF-9996-09AD37F9F487}" dt="2022-06-26T21:31:52.963" v="0"/>
      <pc:docMkLst>
        <pc:docMk/>
      </pc:docMkLst>
      <pc:sldChg chg="ord">
        <pc:chgData name="MIRKO CARRARA" userId="S::m.carrara65@studenti.unibg.it::3aec4e3d-0c36-4d65-ad61-e18517cd5991" providerId="AD" clId="Web-{7EF5A1FE-AEB6-47EF-9996-09AD37F9F487}" dt="2022-06-26T21:31:52.963" v="0"/>
        <pc:sldMkLst>
          <pc:docMk/>
          <pc:sldMk cId="3568766427" sldId="30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7D866-E412-4025-B86A-5F7BF9A084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A91966-7914-4AC3-BEEC-A3859080495A}">
      <dgm:prSet custT="1"/>
      <dgm:spPr/>
      <dgm:t>
        <a:bodyPr/>
        <a:lstStyle/>
        <a:p>
          <a:r>
            <a:rPr lang="it-IT" sz="1600" b="1" dirty="0">
              <a:latin typeface="+mn-lt"/>
            </a:rPr>
            <a:t>Programmazione:</a:t>
          </a:r>
          <a:r>
            <a:rPr lang="it-IT" sz="1600" dirty="0">
              <a:latin typeface="+mj-lt"/>
            </a:rPr>
            <a:t> programmazione ad oggetti</a:t>
          </a:r>
        </a:p>
        <a:p>
          <a:r>
            <a:rPr lang="it-IT" sz="1600" b="1" dirty="0">
              <a:latin typeface="+mn-lt"/>
            </a:rPr>
            <a:t>Modellazione:</a:t>
          </a:r>
          <a:r>
            <a:rPr lang="it-IT" sz="1600" dirty="0">
              <a:latin typeface="+mj-lt"/>
            </a:rPr>
            <a:t> UML</a:t>
          </a:r>
          <a:endParaRPr lang="en-US" sz="1600" dirty="0">
            <a:latin typeface="+mj-lt"/>
          </a:endParaRPr>
        </a:p>
      </dgm:t>
    </dgm:pt>
    <dgm:pt modelId="{B8556A47-7CB3-400F-AD6F-1BB7F7851EE0}" type="parTrans" cxnId="{BDD63084-77C9-4B6D-8C21-6A639802ADA2}">
      <dgm:prSet/>
      <dgm:spPr/>
      <dgm:t>
        <a:bodyPr/>
        <a:lstStyle/>
        <a:p>
          <a:endParaRPr lang="en-US"/>
        </a:p>
      </dgm:t>
    </dgm:pt>
    <dgm:pt modelId="{ACC545A8-D719-45AE-91CD-2D9D0A561C19}" type="sibTrans" cxnId="{BDD63084-77C9-4B6D-8C21-6A639802ADA2}">
      <dgm:prSet/>
      <dgm:spPr/>
      <dgm:t>
        <a:bodyPr/>
        <a:lstStyle/>
        <a:p>
          <a:endParaRPr lang="en-US"/>
        </a:p>
      </dgm:t>
    </dgm:pt>
    <dgm:pt modelId="{E225CAD2-0B0A-4874-AFBA-68DC20509951}">
      <dgm:prSet custT="1"/>
      <dgm:spPr/>
      <dgm:t>
        <a:bodyPr/>
        <a:lstStyle/>
        <a:p>
          <a:r>
            <a:rPr lang="it-IT" sz="2000" dirty="0">
              <a:latin typeface="+mj-lt"/>
            </a:rPr>
            <a:t>Java, SQL, HTML</a:t>
          </a:r>
          <a:endParaRPr lang="en-US" sz="2000" dirty="0">
            <a:latin typeface="+mj-lt"/>
          </a:endParaRPr>
        </a:p>
      </dgm:t>
    </dgm:pt>
    <dgm:pt modelId="{0FD84DDD-E95D-4599-A9FD-5D3BAE595566}" type="parTrans" cxnId="{4448B9EF-0F33-4B8A-A8EB-7D36EAEA120D}">
      <dgm:prSet/>
      <dgm:spPr/>
      <dgm:t>
        <a:bodyPr/>
        <a:lstStyle/>
        <a:p>
          <a:endParaRPr lang="en-US"/>
        </a:p>
      </dgm:t>
    </dgm:pt>
    <dgm:pt modelId="{6B52B02C-C195-4DEF-80C2-A05E11C9694D}" type="sibTrans" cxnId="{4448B9EF-0F33-4B8A-A8EB-7D36EAEA120D}">
      <dgm:prSet/>
      <dgm:spPr/>
      <dgm:t>
        <a:bodyPr/>
        <a:lstStyle/>
        <a:p>
          <a:endParaRPr lang="en-US"/>
        </a:p>
      </dgm:t>
    </dgm:pt>
    <dgm:pt modelId="{F0C2C911-0D59-49F8-BF2C-F9249C14D06C}">
      <dgm:prSet custT="1"/>
      <dgm:spPr/>
      <dgm:t>
        <a:bodyPr/>
        <a:lstStyle/>
        <a:p>
          <a:r>
            <a:rPr lang="it-IT" sz="2000" dirty="0">
              <a:latin typeface="+mj-lt"/>
            </a:rPr>
            <a:t>Eclipse, </a:t>
          </a:r>
          <a:r>
            <a:rPr lang="it-IT" sz="2000" dirty="0" err="1">
              <a:latin typeface="+mj-lt"/>
            </a:rPr>
            <a:t>StarUML</a:t>
          </a:r>
          <a:r>
            <a:rPr lang="it-IT" sz="2000" dirty="0">
              <a:latin typeface="+mj-lt"/>
            </a:rPr>
            <a:t>, GitHub, </a:t>
          </a:r>
          <a:r>
            <a:rPr lang="it-IT" sz="2000" dirty="0" err="1">
              <a:latin typeface="+mj-lt"/>
            </a:rPr>
            <a:t>mySQL</a:t>
          </a:r>
          <a:endParaRPr lang="en-US" sz="2000" dirty="0">
            <a:latin typeface="+mj-lt"/>
          </a:endParaRPr>
        </a:p>
      </dgm:t>
    </dgm:pt>
    <dgm:pt modelId="{10E81858-F217-40FB-9F91-437CE30579D6}" type="parTrans" cxnId="{046B2ABB-269B-4730-B3C7-6426B4AD1890}">
      <dgm:prSet/>
      <dgm:spPr/>
      <dgm:t>
        <a:bodyPr/>
        <a:lstStyle/>
        <a:p>
          <a:endParaRPr lang="en-US"/>
        </a:p>
      </dgm:t>
    </dgm:pt>
    <dgm:pt modelId="{DCF1FC26-CC99-47C1-A1F6-D07D43AB3C93}" type="sibTrans" cxnId="{046B2ABB-269B-4730-B3C7-6426B4AD1890}">
      <dgm:prSet/>
      <dgm:spPr/>
      <dgm:t>
        <a:bodyPr/>
        <a:lstStyle/>
        <a:p>
          <a:endParaRPr lang="en-US"/>
        </a:p>
      </dgm:t>
    </dgm:pt>
    <dgm:pt modelId="{2E1CFB1C-0FEE-488D-9A22-6065A451849D}" type="pres">
      <dgm:prSet presAssocID="{AB87D866-E412-4025-B86A-5F7BF9A08445}" presName="root" presStyleCnt="0">
        <dgm:presLayoutVars>
          <dgm:dir/>
          <dgm:resizeHandles val="exact"/>
        </dgm:presLayoutVars>
      </dgm:prSet>
      <dgm:spPr/>
    </dgm:pt>
    <dgm:pt modelId="{FB6D5597-644D-4A68-8BD5-D36F2397F8DF}" type="pres">
      <dgm:prSet presAssocID="{C6A91966-7914-4AC3-BEEC-A3859080495A}" presName="compNode" presStyleCnt="0"/>
      <dgm:spPr/>
    </dgm:pt>
    <dgm:pt modelId="{5BB8C6F4-5BA8-4591-91CA-8CE2CC0EC867}" type="pres">
      <dgm:prSet presAssocID="{C6A91966-7914-4AC3-BEEC-A3859080495A}" presName="bgRect" presStyleLbl="bgShp" presStyleIdx="0" presStyleCnt="3"/>
      <dgm:spPr/>
    </dgm:pt>
    <dgm:pt modelId="{3225007B-E21D-4F70-9481-B14B4B0E0CF5}" type="pres">
      <dgm:prSet presAssocID="{C6A91966-7914-4AC3-BEEC-A385908049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BC1DE358-85D1-461C-8719-B7A18FD81F7C}" type="pres">
      <dgm:prSet presAssocID="{C6A91966-7914-4AC3-BEEC-A3859080495A}" presName="spaceRect" presStyleCnt="0"/>
      <dgm:spPr/>
    </dgm:pt>
    <dgm:pt modelId="{ADA46F58-5C0F-4A13-8309-8BEBA162B1D5}" type="pres">
      <dgm:prSet presAssocID="{C6A91966-7914-4AC3-BEEC-A3859080495A}" presName="parTx" presStyleLbl="revTx" presStyleIdx="0" presStyleCnt="3">
        <dgm:presLayoutVars>
          <dgm:chMax val="0"/>
          <dgm:chPref val="0"/>
        </dgm:presLayoutVars>
      </dgm:prSet>
      <dgm:spPr/>
    </dgm:pt>
    <dgm:pt modelId="{7014BE7A-7DD7-43D8-9BFE-D0D2EC70D03C}" type="pres">
      <dgm:prSet presAssocID="{ACC545A8-D719-45AE-91CD-2D9D0A561C19}" presName="sibTrans" presStyleCnt="0"/>
      <dgm:spPr/>
    </dgm:pt>
    <dgm:pt modelId="{6214F66F-D07A-4C13-8A5C-FBF127914F61}" type="pres">
      <dgm:prSet presAssocID="{E225CAD2-0B0A-4874-AFBA-68DC20509951}" presName="compNode" presStyleCnt="0"/>
      <dgm:spPr/>
    </dgm:pt>
    <dgm:pt modelId="{CFB3C11B-C134-4CB4-8E19-2150644753F0}" type="pres">
      <dgm:prSet presAssocID="{E225CAD2-0B0A-4874-AFBA-68DC20509951}" presName="bgRect" presStyleLbl="bgShp" presStyleIdx="1" presStyleCnt="3"/>
      <dgm:spPr/>
    </dgm:pt>
    <dgm:pt modelId="{17C034DE-6871-4B27-AB7A-C8857A8D01F6}" type="pres">
      <dgm:prSet presAssocID="{E225CAD2-0B0A-4874-AFBA-68DC205099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accent1">
              <a:lumMod val="60000"/>
              <a:lumOff val="4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A70E3E7-F361-4F6B-B3FC-9857A971C430}" type="pres">
      <dgm:prSet presAssocID="{E225CAD2-0B0A-4874-AFBA-68DC20509951}" presName="spaceRect" presStyleCnt="0"/>
      <dgm:spPr/>
    </dgm:pt>
    <dgm:pt modelId="{72E61333-31ED-4FEA-B312-82111EB808DC}" type="pres">
      <dgm:prSet presAssocID="{E225CAD2-0B0A-4874-AFBA-68DC20509951}" presName="parTx" presStyleLbl="revTx" presStyleIdx="1" presStyleCnt="3">
        <dgm:presLayoutVars>
          <dgm:chMax val="0"/>
          <dgm:chPref val="0"/>
        </dgm:presLayoutVars>
      </dgm:prSet>
      <dgm:spPr/>
    </dgm:pt>
    <dgm:pt modelId="{1514E9F0-9BF9-47E6-ADFE-CEFDA53E0035}" type="pres">
      <dgm:prSet presAssocID="{6B52B02C-C195-4DEF-80C2-A05E11C9694D}" presName="sibTrans" presStyleCnt="0"/>
      <dgm:spPr/>
    </dgm:pt>
    <dgm:pt modelId="{5B529854-D0B2-43D8-9F4A-BB9273190A6C}" type="pres">
      <dgm:prSet presAssocID="{F0C2C911-0D59-49F8-BF2C-F9249C14D06C}" presName="compNode" presStyleCnt="0"/>
      <dgm:spPr/>
    </dgm:pt>
    <dgm:pt modelId="{2FC1EADE-6EE6-4FB8-B868-5252CFEE8E30}" type="pres">
      <dgm:prSet presAssocID="{F0C2C911-0D59-49F8-BF2C-F9249C14D06C}" presName="bgRect" presStyleLbl="bgShp" presStyleIdx="2" presStyleCnt="3"/>
      <dgm:spPr/>
    </dgm:pt>
    <dgm:pt modelId="{DC2EE2C9-1785-4580-AC42-88AD1C51DA0D}" type="pres">
      <dgm:prSet presAssocID="{F0C2C911-0D59-49F8-BF2C-F9249C14D0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854B76ED-714A-493B-9E25-B37F4C42DC56}" type="pres">
      <dgm:prSet presAssocID="{F0C2C911-0D59-49F8-BF2C-F9249C14D06C}" presName="spaceRect" presStyleCnt="0"/>
      <dgm:spPr/>
    </dgm:pt>
    <dgm:pt modelId="{84D3D13C-3372-420A-B8AA-886C636EFEB6}" type="pres">
      <dgm:prSet presAssocID="{F0C2C911-0D59-49F8-BF2C-F9249C14D0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A30563-8625-4D39-8B2A-C61A9E9C7D37}" type="presOf" srcId="{F0C2C911-0D59-49F8-BF2C-F9249C14D06C}" destId="{84D3D13C-3372-420A-B8AA-886C636EFEB6}" srcOrd="0" destOrd="0" presId="urn:microsoft.com/office/officeart/2018/2/layout/IconVerticalSolidList"/>
    <dgm:cxn modelId="{BDD63084-77C9-4B6D-8C21-6A639802ADA2}" srcId="{AB87D866-E412-4025-B86A-5F7BF9A08445}" destId="{C6A91966-7914-4AC3-BEEC-A3859080495A}" srcOrd="0" destOrd="0" parTransId="{B8556A47-7CB3-400F-AD6F-1BB7F7851EE0}" sibTransId="{ACC545A8-D719-45AE-91CD-2D9D0A561C19}"/>
    <dgm:cxn modelId="{A03648B6-53AB-414B-B63F-B21C0DBB593A}" type="presOf" srcId="{AB87D866-E412-4025-B86A-5F7BF9A08445}" destId="{2E1CFB1C-0FEE-488D-9A22-6065A451849D}" srcOrd="0" destOrd="0" presId="urn:microsoft.com/office/officeart/2018/2/layout/IconVerticalSolidList"/>
    <dgm:cxn modelId="{046B2ABB-269B-4730-B3C7-6426B4AD1890}" srcId="{AB87D866-E412-4025-B86A-5F7BF9A08445}" destId="{F0C2C911-0D59-49F8-BF2C-F9249C14D06C}" srcOrd="2" destOrd="0" parTransId="{10E81858-F217-40FB-9F91-437CE30579D6}" sibTransId="{DCF1FC26-CC99-47C1-A1F6-D07D43AB3C93}"/>
    <dgm:cxn modelId="{537EFDBF-E130-4CCF-A79B-BF22EAD1B198}" type="presOf" srcId="{C6A91966-7914-4AC3-BEEC-A3859080495A}" destId="{ADA46F58-5C0F-4A13-8309-8BEBA162B1D5}" srcOrd="0" destOrd="0" presId="urn:microsoft.com/office/officeart/2018/2/layout/IconVerticalSolidList"/>
    <dgm:cxn modelId="{4448B9EF-0F33-4B8A-A8EB-7D36EAEA120D}" srcId="{AB87D866-E412-4025-B86A-5F7BF9A08445}" destId="{E225CAD2-0B0A-4874-AFBA-68DC20509951}" srcOrd="1" destOrd="0" parTransId="{0FD84DDD-E95D-4599-A9FD-5D3BAE595566}" sibTransId="{6B52B02C-C195-4DEF-80C2-A05E11C9694D}"/>
    <dgm:cxn modelId="{D613C1FE-0C34-47A7-842F-F3EDECE14BC2}" type="presOf" srcId="{E225CAD2-0B0A-4874-AFBA-68DC20509951}" destId="{72E61333-31ED-4FEA-B312-82111EB808DC}" srcOrd="0" destOrd="0" presId="urn:microsoft.com/office/officeart/2018/2/layout/IconVerticalSolidList"/>
    <dgm:cxn modelId="{E3588770-4B01-4D53-A5AA-FBDA6DB44321}" type="presParOf" srcId="{2E1CFB1C-0FEE-488D-9A22-6065A451849D}" destId="{FB6D5597-644D-4A68-8BD5-D36F2397F8DF}" srcOrd="0" destOrd="0" presId="urn:microsoft.com/office/officeart/2018/2/layout/IconVerticalSolidList"/>
    <dgm:cxn modelId="{E65B0875-B6EC-4720-8EB0-02E6F7583BCB}" type="presParOf" srcId="{FB6D5597-644D-4A68-8BD5-D36F2397F8DF}" destId="{5BB8C6F4-5BA8-4591-91CA-8CE2CC0EC867}" srcOrd="0" destOrd="0" presId="urn:microsoft.com/office/officeart/2018/2/layout/IconVerticalSolidList"/>
    <dgm:cxn modelId="{547ADE4F-376D-44B7-83C4-84DDC4589291}" type="presParOf" srcId="{FB6D5597-644D-4A68-8BD5-D36F2397F8DF}" destId="{3225007B-E21D-4F70-9481-B14B4B0E0CF5}" srcOrd="1" destOrd="0" presId="urn:microsoft.com/office/officeart/2018/2/layout/IconVerticalSolidList"/>
    <dgm:cxn modelId="{447C3977-7987-4B5A-86A9-2E8E46146C8D}" type="presParOf" srcId="{FB6D5597-644D-4A68-8BD5-D36F2397F8DF}" destId="{BC1DE358-85D1-461C-8719-B7A18FD81F7C}" srcOrd="2" destOrd="0" presId="urn:microsoft.com/office/officeart/2018/2/layout/IconVerticalSolidList"/>
    <dgm:cxn modelId="{30AB1109-781C-432D-A48F-D0173C33B629}" type="presParOf" srcId="{FB6D5597-644D-4A68-8BD5-D36F2397F8DF}" destId="{ADA46F58-5C0F-4A13-8309-8BEBA162B1D5}" srcOrd="3" destOrd="0" presId="urn:microsoft.com/office/officeart/2018/2/layout/IconVerticalSolidList"/>
    <dgm:cxn modelId="{5EB5EC64-B5A9-478B-A3C0-CB52491EF0AA}" type="presParOf" srcId="{2E1CFB1C-0FEE-488D-9A22-6065A451849D}" destId="{7014BE7A-7DD7-43D8-9BFE-D0D2EC70D03C}" srcOrd="1" destOrd="0" presId="urn:microsoft.com/office/officeart/2018/2/layout/IconVerticalSolidList"/>
    <dgm:cxn modelId="{ADC365BB-B9C0-4A23-9CF3-38807F65D438}" type="presParOf" srcId="{2E1CFB1C-0FEE-488D-9A22-6065A451849D}" destId="{6214F66F-D07A-4C13-8A5C-FBF127914F61}" srcOrd="2" destOrd="0" presId="urn:microsoft.com/office/officeart/2018/2/layout/IconVerticalSolidList"/>
    <dgm:cxn modelId="{BD7F0BAE-9752-49BB-B86E-9C609BB384EA}" type="presParOf" srcId="{6214F66F-D07A-4C13-8A5C-FBF127914F61}" destId="{CFB3C11B-C134-4CB4-8E19-2150644753F0}" srcOrd="0" destOrd="0" presId="urn:microsoft.com/office/officeart/2018/2/layout/IconVerticalSolidList"/>
    <dgm:cxn modelId="{526918D0-2ECC-4CC1-8544-3E5E7EEA0717}" type="presParOf" srcId="{6214F66F-D07A-4C13-8A5C-FBF127914F61}" destId="{17C034DE-6871-4B27-AB7A-C8857A8D01F6}" srcOrd="1" destOrd="0" presId="urn:microsoft.com/office/officeart/2018/2/layout/IconVerticalSolidList"/>
    <dgm:cxn modelId="{056DC5DB-9BB6-4090-AF16-3C6F1DCB288A}" type="presParOf" srcId="{6214F66F-D07A-4C13-8A5C-FBF127914F61}" destId="{CA70E3E7-F361-4F6B-B3FC-9857A971C430}" srcOrd="2" destOrd="0" presId="urn:microsoft.com/office/officeart/2018/2/layout/IconVerticalSolidList"/>
    <dgm:cxn modelId="{848E9E21-B426-4330-B5F8-F737190F0135}" type="presParOf" srcId="{6214F66F-D07A-4C13-8A5C-FBF127914F61}" destId="{72E61333-31ED-4FEA-B312-82111EB808DC}" srcOrd="3" destOrd="0" presId="urn:microsoft.com/office/officeart/2018/2/layout/IconVerticalSolidList"/>
    <dgm:cxn modelId="{284E65BF-66FE-4457-ACBB-1BE8265B9937}" type="presParOf" srcId="{2E1CFB1C-0FEE-488D-9A22-6065A451849D}" destId="{1514E9F0-9BF9-47E6-ADFE-CEFDA53E0035}" srcOrd="3" destOrd="0" presId="urn:microsoft.com/office/officeart/2018/2/layout/IconVerticalSolidList"/>
    <dgm:cxn modelId="{0C1B8010-2B59-495B-B4AA-03EE74389E8C}" type="presParOf" srcId="{2E1CFB1C-0FEE-488D-9A22-6065A451849D}" destId="{5B529854-D0B2-43D8-9F4A-BB9273190A6C}" srcOrd="4" destOrd="0" presId="urn:microsoft.com/office/officeart/2018/2/layout/IconVerticalSolidList"/>
    <dgm:cxn modelId="{35113166-2762-4C6B-A145-D1169B494F41}" type="presParOf" srcId="{5B529854-D0B2-43D8-9F4A-BB9273190A6C}" destId="{2FC1EADE-6EE6-4FB8-B868-5252CFEE8E30}" srcOrd="0" destOrd="0" presId="urn:microsoft.com/office/officeart/2018/2/layout/IconVerticalSolidList"/>
    <dgm:cxn modelId="{63B563E0-9555-46A8-AF83-51F25961D916}" type="presParOf" srcId="{5B529854-D0B2-43D8-9F4A-BB9273190A6C}" destId="{DC2EE2C9-1785-4580-AC42-88AD1C51DA0D}" srcOrd="1" destOrd="0" presId="urn:microsoft.com/office/officeart/2018/2/layout/IconVerticalSolidList"/>
    <dgm:cxn modelId="{A615EDAE-457F-431B-B7E0-47EACEBC7B45}" type="presParOf" srcId="{5B529854-D0B2-43D8-9F4A-BB9273190A6C}" destId="{854B76ED-714A-493B-9E25-B37F4C42DC56}" srcOrd="2" destOrd="0" presId="urn:microsoft.com/office/officeart/2018/2/layout/IconVerticalSolidList"/>
    <dgm:cxn modelId="{26DE11A9-9F1C-473F-BEE3-8F1A2E1AB9EA}" type="presParOf" srcId="{5B529854-D0B2-43D8-9F4A-BB9273190A6C}" destId="{84D3D13C-3372-420A-B8AA-886C636EFE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8763C9-1077-4F7F-ADDD-45A1A49C92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3B2A1F-23AF-4DF7-8CC7-61676850F3B5}">
      <dgm:prSet custT="1"/>
      <dgm:spPr/>
      <dgm:t>
        <a:bodyPr/>
        <a:lstStyle/>
        <a:p>
          <a:r>
            <a:rPr lang="it-IT" sz="2500" dirty="0">
              <a:latin typeface="+mj-lt"/>
            </a:rPr>
            <a:t>GitHub</a:t>
          </a:r>
          <a:endParaRPr lang="en-US" sz="2500" dirty="0">
            <a:latin typeface="+mj-lt"/>
          </a:endParaRPr>
        </a:p>
      </dgm:t>
    </dgm:pt>
    <dgm:pt modelId="{C9BCB14A-DCA9-42A6-916B-42928997CF11}" type="parTrans" cxnId="{29417A37-6892-4855-B438-B2ED397DBBDD}">
      <dgm:prSet/>
      <dgm:spPr/>
      <dgm:t>
        <a:bodyPr/>
        <a:lstStyle/>
        <a:p>
          <a:endParaRPr lang="en-US"/>
        </a:p>
      </dgm:t>
    </dgm:pt>
    <dgm:pt modelId="{9B2F04BE-19A1-455A-AF79-1BE4A8608D2D}" type="sibTrans" cxnId="{29417A37-6892-4855-B438-B2ED397DBBDD}">
      <dgm:prSet/>
      <dgm:spPr/>
      <dgm:t>
        <a:bodyPr/>
        <a:lstStyle/>
        <a:p>
          <a:endParaRPr lang="en-US"/>
        </a:p>
      </dgm:t>
    </dgm:pt>
    <dgm:pt modelId="{9791AD8F-3E0A-4FB0-B25B-54A45AB4A023}">
      <dgm:prSet custT="1"/>
      <dgm:spPr/>
      <dgm:t>
        <a:bodyPr/>
        <a:lstStyle/>
        <a:p>
          <a:r>
            <a:rPr lang="it-IT" sz="2500" dirty="0">
              <a:latin typeface="+mj-lt"/>
            </a:rPr>
            <a:t>Issues, </a:t>
          </a:r>
          <a:r>
            <a:rPr lang="it-IT" sz="2500" dirty="0" err="1">
              <a:latin typeface="+mj-lt"/>
            </a:rPr>
            <a:t>branches</a:t>
          </a:r>
          <a:r>
            <a:rPr lang="it-IT" sz="2500" dirty="0">
              <a:latin typeface="+mj-lt"/>
            </a:rPr>
            <a:t>, pull </a:t>
          </a:r>
          <a:r>
            <a:rPr lang="it-IT" sz="2500" dirty="0" err="1">
              <a:latin typeface="+mj-lt"/>
            </a:rPr>
            <a:t>request</a:t>
          </a:r>
          <a:r>
            <a:rPr lang="it-IT" sz="2500" dirty="0">
              <a:latin typeface="+mj-lt"/>
            </a:rPr>
            <a:t>…</a:t>
          </a:r>
          <a:endParaRPr lang="en-US" sz="2500" dirty="0">
            <a:latin typeface="+mj-lt"/>
          </a:endParaRPr>
        </a:p>
      </dgm:t>
    </dgm:pt>
    <dgm:pt modelId="{F601C610-78B6-4B7A-AAFB-A21B9311B122}" type="parTrans" cxnId="{549FC859-4F6B-4717-96E6-12779497ACCE}">
      <dgm:prSet/>
      <dgm:spPr/>
      <dgm:t>
        <a:bodyPr/>
        <a:lstStyle/>
        <a:p>
          <a:endParaRPr lang="en-US"/>
        </a:p>
      </dgm:t>
    </dgm:pt>
    <dgm:pt modelId="{A3C2A988-BE80-49D5-A4CA-15E8FB78C2A7}" type="sibTrans" cxnId="{549FC859-4F6B-4717-96E6-12779497ACCE}">
      <dgm:prSet/>
      <dgm:spPr/>
      <dgm:t>
        <a:bodyPr/>
        <a:lstStyle/>
        <a:p>
          <a:endParaRPr lang="en-US"/>
        </a:p>
      </dgm:t>
    </dgm:pt>
    <dgm:pt modelId="{CAF24605-D024-4593-9002-C87391322500}" type="pres">
      <dgm:prSet presAssocID="{F18763C9-1077-4F7F-ADDD-45A1A49C92F1}" presName="root" presStyleCnt="0">
        <dgm:presLayoutVars>
          <dgm:dir/>
          <dgm:resizeHandles val="exact"/>
        </dgm:presLayoutVars>
      </dgm:prSet>
      <dgm:spPr/>
    </dgm:pt>
    <dgm:pt modelId="{312B7FC3-4F64-4F16-809F-035DCB3EC34B}" type="pres">
      <dgm:prSet presAssocID="{153B2A1F-23AF-4DF7-8CC7-61676850F3B5}" presName="compNode" presStyleCnt="0"/>
      <dgm:spPr/>
    </dgm:pt>
    <dgm:pt modelId="{7DA9B161-6F4F-4D39-876B-59932413329B}" type="pres">
      <dgm:prSet presAssocID="{153B2A1F-23AF-4DF7-8CC7-61676850F3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27974AE-C1DB-441A-9A97-81592B52DC3C}" type="pres">
      <dgm:prSet presAssocID="{153B2A1F-23AF-4DF7-8CC7-61676850F3B5}" presName="spaceRect" presStyleCnt="0"/>
      <dgm:spPr/>
    </dgm:pt>
    <dgm:pt modelId="{F8AD6D09-2282-455C-BBFE-6C13792A5DEB}" type="pres">
      <dgm:prSet presAssocID="{153B2A1F-23AF-4DF7-8CC7-61676850F3B5}" presName="textRect" presStyleLbl="revTx" presStyleIdx="0" presStyleCnt="2">
        <dgm:presLayoutVars>
          <dgm:chMax val="1"/>
          <dgm:chPref val="1"/>
        </dgm:presLayoutVars>
      </dgm:prSet>
      <dgm:spPr/>
    </dgm:pt>
    <dgm:pt modelId="{CF9A87C8-3C17-4E3B-AEB7-9A34C792796F}" type="pres">
      <dgm:prSet presAssocID="{9B2F04BE-19A1-455A-AF79-1BE4A8608D2D}" presName="sibTrans" presStyleCnt="0"/>
      <dgm:spPr/>
    </dgm:pt>
    <dgm:pt modelId="{CA469EBF-7DF1-461E-8AD8-EC721D4C21C3}" type="pres">
      <dgm:prSet presAssocID="{9791AD8F-3E0A-4FB0-B25B-54A45AB4A023}" presName="compNode" presStyleCnt="0"/>
      <dgm:spPr/>
    </dgm:pt>
    <dgm:pt modelId="{8DB35575-8AFB-4F1E-BEC4-1FA16D545044}" type="pres">
      <dgm:prSet presAssocID="{9791AD8F-3E0A-4FB0-B25B-54A45AB4A0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ita"/>
        </a:ext>
      </dgm:extLst>
    </dgm:pt>
    <dgm:pt modelId="{18C28B16-8F83-4186-A6FD-1ED771B92CA2}" type="pres">
      <dgm:prSet presAssocID="{9791AD8F-3E0A-4FB0-B25B-54A45AB4A023}" presName="spaceRect" presStyleCnt="0"/>
      <dgm:spPr/>
    </dgm:pt>
    <dgm:pt modelId="{5F1CE4EE-E933-41CA-8AC8-65A06F8E7588}" type="pres">
      <dgm:prSet presAssocID="{9791AD8F-3E0A-4FB0-B25B-54A45AB4A0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46E2E03-E486-4865-BEAC-85C10A5A1709}" type="presOf" srcId="{153B2A1F-23AF-4DF7-8CC7-61676850F3B5}" destId="{F8AD6D09-2282-455C-BBFE-6C13792A5DEB}" srcOrd="0" destOrd="0" presId="urn:microsoft.com/office/officeart/2018/2/layout/IconLabelList"/>
    <dgm:cxn modelId="{29417A37-6892-4855-B438-B2ED397DBBDD}" srcId="{F18763C9-1077-4F7F-ADDD-45A1A49C92F1}" destId="{153B2A1F-23AF-4DF7-8CC7-61676850F3B5}" srcOrd="0" destOrd="0" parTransId="{C9BCB14A-DCA9-42A6-916B-42928997CF11}" sibTransId="{9B2F04BE-19A1-455A-AF79-1BE4A8608D2D}"/>
    <dgm:cxn modelId="{549FC859-4F6B-4717-96E6-12779497ACCE}" srcId="{F18763C9-1077-4F7F-ADDD-45A1A49C92F1}" destId="{9791AD8F-3E0A-4FB0-B25B-54A45AB4A023}" srcOrd="1" destOrd="0" parTransId="{F601C610-78B6-4B7A-AAFB-A21B9311B122}" sibTransId="{A3C2A988-BE80-49D5-A4CA-15E8FB78C2A7}"/>
    <dgm:cxn modelId="{024DFDAB-ED8C-45FB-8F0E-6F2B623399FE}" type="presOf" srcId="{9791AD8F-3E0A-4FB0-B25B-54A45AB4A023}" destId="{5F1CE4EE-E933-41CA-8AC8-65A06F8E7588}" srcOrd="0" destOrd="0" presId="urn:microsoft.com/office/officeart/2018/2/layout/IconLabelList"/>
    <dgm:cxn modelId="{DE0CE6B4-BAE0-44D5-BA53-4498F333DB0B}" type="presOf" srcId="{F18763C9-1077-4F7F-ADDD-45A1A49C92F1}" destId="{CAF24605-D024-4593-9002-C87391322500}" srcOrd="0" destOrd="0" presId="urn:microsoft.com/office/officeart/2018/2/layout/IconLabelList"/>
    <dgm:cxn modelId="{7BE109B9-D72E-40E3-947B-E762C2E97596}" type="presParOf" srcId="{CAF24605-D024-4593-9002-C87391322500}" destId="{312B7FC3-4F64-4F16-809F-035DCB3EC34B}" srcOrd="0" destOrd="0" presId="urn:microsoft.com/office/officeart/2018/2/layout/IconLabelList"/>
    <dgm:cxn modelId="{F0562C99-9A7B-4B85-A4B2-5A284E6CF115}" type="presParOf" srcId="{312B7FC3-4F64-4F16-809F-035DCB3EC34B}" destId="{7DA9B161-6F4F-4D39-876B-59932413329B}" srcOrd="0" destOrd="0" presId="urn:microsoft.com/office/officeart/2018/2/layout/IconLabelList"/>
    <dgm:cxn modelId="{1A990FD8-27F5-488D-88A1-87A6CEAE3BF4}" type="presParOf" srcId="{312B7FC3-4F64-4F16-809F-035DCB3EC34B}" destId="{827974AE-C1DB-441A-9A97-81592B52DC3C}" srcOrd="1" destOrd="0" presId="urn:microsoft.com/office/officeart/2018/2/layout/IconLabelList"/>
    <dgm:cxn modelId="{A8C65734-47D5-4EA2-B61F-488561A1C1DC}" type="presParOf" srcId="{312B7FC3-4F64-4F16-809F-035DCB3EC34B}" destId="{F8AD6D09-2282-455C-BBFE-6C13792A5DEB}" srcOrd="2" destOrd="0" presId="urn:microsoft.com/office/officeart/2018/2/layout/IconLabelList"/>
    <dgm:cxn modelId="{EDAC97A1-811B-48A4-B2B1-6FAC62CF7671}" type="presParOf" srcId="{CAF24605-D024-4593-9002-C87391322500}" destId="{CF9A87C8-3C17-4E3B-AEB7-9A34C792796F}" srcOrd="1" destOrd="0" presId="urn:microsoft.com/office/officeart/2018/2/layout/IconLabelList"/>
    <dgm:cxn modelId="{BEFE606B-54A0-426E-9E92-BB8844B2FC06}" type="presParOf" srcId="{CAF24605-D024-4593-9002-C87391322500}" destId="{CA469EBF-7DF1-461E-8AD8-EC721D4C21C3}" srcOrd="2" destOrd="0" presId="urn:microsoft.com/office/officeart/2018/2/layout/IconLabelList"/>
    <dgm:cxn modelId="{D2B26C6C-ED14-484F-A8DA-EF4D33C3CA94}" type="presParOf" srcId="{CA469EBF-7DF1-461E-8AD8-EC721D4C21C3}" destId="{8DB35575-8AFB-4F1E-BEC4-1FA16D545044}" srcOrd="0" destOrd="0" presId="urn:microsoft.com/office/officeart/2018/2/layout/IconLabelList"/>
    <dgm:cxn modelId="{933E4183-ADC2-43F5-B803-94221E10E22C}" type="presParOf" srcId="{CA469EBF-7DF1-461E-8AD8-EC721D4C21C3}" destId="{18C28B16-8F83-4186-A6FD-1ED771B92CA2}" srcOrd="1" destOrd="0" presId="urn:microsoft.com/office/officeart/2018/2/layout/IconLabelList"/>
    <dgm:cxn modelId="{7D5FE189-EAD0-4861-940E-54B29AE7316E}" type="presParOf" srcId="{CA469EBF-7DF1-461E-8AD8-EC721D4C21C3}" destId="{5F1CE4EE-E933-41CA-8AC8-65A06F8E75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8C6F4-5BA8-4591-91CA-8CE2CC0EC867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5007B-E21D-4F70-9481-B14B4B0E0CF5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46F58-5C0F-4A13-8309-8BEBA162B1D5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>
              <a:latin typeface="+mn-lt"/>
            </a:rPr>
            <a:t>Programmazione:</a:t>
          </a:r>
          <a:r>
            <a:rPr lang="it-IT" sz="1600" kern="1200" dirty="0">
              <a:latin typeface="+mj-lt"/>
            </a:rPr>
            <a:t> programmazione ad oggetti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>
              <a:latin typeface="+mn-lt"/>
            </a:rPr>
            <a:t>Modellazione:</a:t>
          </a:r>
          <a:r>
            <a:rPr lang="it-IT" sz="1600" kern="1200" dirty="0">
              <a:latin typeface="+mj-lt"/>
            </a:rPr>
            <a:t> UML</a:t>
          </a:r>
          <a:endParaRPr lang="en-US" sz="1600" kern="1200" dirty="0">
            <a:latin typeface="+mj-lt"/>
          </a:endParaRPr>
        </a:p>
      </dsp:txBody>
      <dsp:txXfrm>
        <a:off x="1939533" y="717"/>
        <a:ext cx="4362067" cy="1679249"/>
      </dsp:txXfrm>
    </dsp:sp>
    <dsp:sp modelId="{CFB3C11B-C134-4CB4-8E19-2150644753F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034DE-6871-4B27-AB7A-C8857A8D01F6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61333-31ED-4FEA-B312-82111EB808DC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Java, SQL, HTML</a:t>
          </a:r>
          <a:endParaRPr lang="en-US" sz="2000" kern="1200" dirty="0">
            <a:latin typeface="+mj-lt"/>
          </a:endParaRPr>
        </a:p>
      </dsp:txBody>
      <dsp:txXfrm>
        <a:off x="1939533" y="2099779"/>
        <a:ext cx="4362067" cy="1679249"/>
      </dsp:txXfrm>
    </dsp:sp>
    <dsp:sp modelId="{2FC1EADE-6EE6-4FB8-B868-5252CFEE8E30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EE2C9-1785-4580-AC42-88AD1C51DA0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3D13C-3372-420A-B8AA-886C636EFEB6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+mj-lt"/>
            </a:rPr>
            <a:t>Eclipse, </a:t>
          </a:r>
          <a:r>
            <a:rPr lang="it-IT" sz="2000" kern="1200" dirty="0" err="1">
              <a:latin typeface="+mj-lt"/>
            </a:rPr>
            <a:t>StarUML</a:t>
          </a:r>
          <a:r>
            <a:rPr lang="it-IT" sz="2000" kern="1200" dirty="0">
              <a:latin typeface="+mj-lt"/>
            </a:rPr>
            <a:t>, GitHub, </a:t>
          </a:r>
          <a:r>
            <a:rPr lang="it-IT" sz="2000" kern="1200" dirty="0" err="1">
              <a:latin typeface="+mj-lt"/>
            </a:rPr>
            <a:t>mySQL</a:t>
          </a:r>
          <a:endParaRPr lang="en-US" sz="2000" kern="1200" dirty="0">
            <a:latin typeface="+mj-lt"/>
          </a:endParaRPr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9B161-6F4F-4D39-876B-59932413329B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D6D09-2282-455C-BBFE-6C13792A5DEB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+mj-lt"/>
            </a:rPr>
            <a:t>GitHub</a:t>
          </a:r>
          <a:endParaRPr lang="en-US" sz="2500" kern="1200" dirty="0">
            <a:latin typeface="+mj-lt"/>
          </a:endParaRPr>
        </a:p>
      </dsp:txBody>
      <dsp:txXfrm>
        <a:off x="765914" y="2943510"/>
        <a:ext cx="4320000" cy="720000"/>
      </dsp:txXfrm>
    </dsp:sp>
    <dsp:sp modelId="{8DB35575-8AFB-4F1E-BEC4-1FA16D545044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CE4EE-E933-41CA-8AC8-65A06F8E7588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+mj-lt"/>
            </a:rPr>
            <a:t>Issues, </a:t>
          </a:r>
          <a:r>
            <a:rPr lang="it-IT" sz="2500" kern="1200" dirty="0" err="1">
              <a:latin typeface="+mj-lt"/>
            </a:rPr>
            <a:t>branches</a:t>
          </a:r>
          <a:r>
            <a:rPr lang="it-IT" sz="2500" kern="1200" dirty="0">
              <a:latin typeface="+mj-lt"/>
            </a:rPr>
            <a:t>, pull </a:t>
          </a:r>
          <a:r>
            <a:rPr lang="it-IT" sz="2500" kern="1200" dirty="0" err="1">
              <a:latin typeface="+mj-lt"/>
            </a:rPr>
            <a:t>request</a:t>
          </a:r>
          <a:r>
            <a:rPr lang="it-IT" sz="2500" kern="1200" dirty="0">
              <a:latin typeface="+mj-lt"/>
            </a:rPr>
            <a:t>…</a:t>
          </a:r>
          <a:endParaRPr lang="en-US" sz="2500" kern="1200" dirty="0">
            <a:latin typeface="+mj-lt"/>
          </a:endParaRP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04/03/23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04/03/23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741" y="1030286"/>
            <a:ext cx="6244728" cy="1575016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it-IT" sz="4200" b="1" dirty="0">
                <a:solidFill>
                  <a:schemeClr val="bg1"/>
                </a:solidFill>
                <a:latin typeface="+mn-lt"/>
              </a:rPr>
              <a:t>PROGETTO DI INGEGNERIA </a:t>
            </a:r>
            <a:br>
              <a:rPr lang="it-IT" sz="4200" b="1" dirty="0">
                <a:solidFill>
                  <a:schemeClr val="bg1"/>
                </a:solidFill>
                <a:latin typeface="+mn-lt"/>
              </a:rPr>
            </a:br>
            <a:r>
              <a:rPr lang="it-IT" sz="4200" b="1" dirty="0">
                <a:solidFill>
                  <a:schemeClr val="bg1"/>
                </a:solidFill>
                <a:latin typeface="+mn-lt"/>
              </a:rPr>
              <a:t>DEL SOFTWARE</a:t>
            </a:r>
            <a:endParaRPr lang="it-IT" sz="42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0696" y="2662845"/>
            <a:ext cx="3681454" cy="1531851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it-IT" i="1" dirty="0" err="1"/>
              <a:t>Bottagisi</a:t>
            </a:r>
            <a:r>
              <a:rPr lang="it-IT" i="1" dirty="0"/>
              <a:t> Luca</a:t>
            </a:r>
          </a:p>
          <a:p>
            <a:pPr algn="l" rtl="0"/>
            <a:r>
              <a:rPr lang="it-IT" i="1" dirty="0"/>
              <a:t>Cazzaniga Matteo</a:t>
            </a:r>
          </a:p>
          <a:p>
            <a:pPr algn="l" rtl="0"/>
            <a:r>
              <a:rPr lang="it-IT" i="1" dirty="0"/>
              <a:t>Ubbiali Paolo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FC6881-AC72-C305-77E1-ACBF6B7A00BD}"/>
              </a:ext>
            </a:extLst>
          </p:cNvPr>
          <p:cNvSpPr txBox="1"/>
          <p:nvPr/>
        </p:nvSpPr>
        <p:spPr>
          <a:xfrm>
            <a:off x="359741" y="2830470"/>
            <a:ext cx="65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chemeClr val="bg1"/>
                </a:solidFill>
              </a:rPr>
              <a:t>ATM BANCA D’ITALIA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MODELLAZIONE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696" y="2535652"/>
            <a:ext cx="4094922" cy="30523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b="1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Abbiamo</a:t>
            </a:r>
            <a:r>
              <a: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utilizzato</a:t>
            </a:r>
            <a:r>
              <a: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seguenti</a:t>
            </a:r>
            <a:r>
              <a: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diagrammi</a:t>
            </a:r>
            <a:r>
              <a:rPr lang="en-US" sz="16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UML:</a:t>
            </a:r>
          </a:p>
          <a:p>
            <a:r>
              <a:rPr lang="en-US" sz="1600" dirty="0" err="1">
                <a:latin typeface="+mj-lt"/>
              </a:rPr>
              <a:t>Casi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d’uso</a:t>
            </a:r>
            <a:endParaRPr lang="en-US" sz="1600" dirty="0">
              <a:latin typeface="+mj-lt"/>
            </a:endParaRPr>
          </a:p>
          <a:p>
            <a:r>
              <a:rPr lang="en-US" sz="16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Attività</a:t>
            </a:r>
            <a:endParaRPr lang="en-US" sz="16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r>
              <a:rPr lang="en-US" sz="1600" dirty="0" err="1">
                <a:latin typeface="+mj-lt"/>
              </a:rPr>
              <a:t>Classi</a:t>
            </a:r>
            <a:endParaRPr lang="en-US" sz="1600" dirty="0">
              <a:latin typeface="+mj-lt"/>
            </a:endParaRPr>
          </a:p>
          <a:p>
            <a:r>
              <a:rPr lang="en-US" sz="16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Sequenze</a:t>
            </a:r>
            <a:endParaRPr lang="en-US" sz="16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r>
              <a:rPr lang="en-US" sz="1600" dirty="0">
                <a:latin typeface="+mj-lt"/>
              </a:rPr>
              <a:t>Package</a:t>
            </a:r>
          </a:p>
          <a:p>
            <a:r>
              <a:rPr lang="en-US" sz="16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Stati</a:t>
            </a:r>
            <a:endParaRPr lang="en-US" sz="16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5CEABB6-07DC-46E8-9B57-56EC44A396E5}" type="slidenum">
              <a:rPr lang="en-US" noProof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10</a:t>
            </a:fld>
            <a:endParaRPr lang="en-U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54" y="2745228"/>
            <a:ext cx="4844891" cy="1174586"/>
          </a:xfrm>
        </p:spPr>
        <p:txBody>
          <a:bodyPr rtlCol="0" anchor="ctr">
            <a:normAutofit/>
          </a:bodyPr>
          <a:lstStyle/>
          <a:p>
            <a:pPr rtl="0"/>
            <a:r>
              <a:rPr lang="it-IT" b="1" dirty="0">
                <a:latin typeface="+mn-lt"/>
              </a:rPr>
              <a:t>IMPLEMENTAZIONE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93102"/>
            <a:ext cx="3894161" cy="1663978"/>
          </a:xfrm>
        </p:spPr>
        <p:txBody>
          <a:bodyPr anchor="ctr"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</a:rPr>
              <a:t>Abbiamo utilizzato Eclipse come IDE creando il codice in java.</a:t>
            </a:r>
          </a:p>
          <a:p>
            <a:r>
              <a:rPr lang="it-IT" sz="2000" dirty="0" err="1">
                <a:solidFill>
                  <a:schemeClr val="bg1"/>
                </a:solidFill>
                <a:latin typeface="+mj-lt"/>
              </a:rPr>
              <a:t>mySQL</a:t>
            </a:r>
            <a:r>
              <a:rPr lang="it-IT" sz="2000" dirty="0">
                <a:solidFill>
                  <a:schemeClr val="bg1"/>
                </a:solidFill>
                <a:latin typeface="+mj-lt"/>
              </a:rPr>
              <a:t> per la creazione e gestione del database.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rtlCol="0">
            <a:normAutofit/>
          </a:bodyPr>
          <a:lstStyle/>
          <a:p>
            <a:pPr algn="ctr"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bg1"/>
                </a:solidFill>
              </a:rPr>
              <a:pPr algn="ctr" rtl="0">
                <a:spcAft>
                  <a:spcPts val="600"/>
                </a:spcAft>
              </a:pPr>
              <a:t>11</a:t>
            </a:fld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83" y="749757"/>
            <a:ext cx="4985018" cy="1057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4" y="2877690"/>
            <a:ext cx="4985017" cy="7446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Procediamo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con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una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breve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dimostrazione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del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funzionamento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dell’applicazione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creata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5CEABB6-07DC-46E8-9B57-56EC44A396E5}" type="slidenum">
              <a:rPr lang="en-US" noProof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1"/>
            <a:ext cx="3689091" cy="830776"/>
          </a:xfrm>
        </p:spPr>
        <p:txBody>
          <a:bodyPr rtlCol="0" anchor="t">
            <a:normAutofit fontScale="90000"/>
          </a:bodyPr>
          <a:lstStyle/>
          <a:p>
            <a:pPr rtl="0"/>
            <a:r>
              <a:rPr lang="it-IT" sz="5600" b="1" dirty="0">
                <a:latin typeface="+mn-lt"/>
              </a:rPr>
              <a:t>TESTING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9"/>
            <a:ext cx="4666592" cy="2066334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</a:rPr>
              <a:t>Per la creazione dei test ci siamo serviti del test </a:t>
            </a:r>
            <a:r>
              <a:rPr lang="it-IT" sz="2000" dirty="0" err="1">
                <a:solidFill>
                  <a:schemeClr val="bg1"/>
                </a:solidFill>
                <a:latin typeface="+mj-lt"/>
              </a:rPr>
              <a:t>JUnit</a:t>
            </a:r>
            <a:r>
              <a:rPr lang="it-IT" sz="2000" dirty="0">
                <a:solidFill>
                  <a:schemeClr val="bg1"/>
                </a:solidFill>
                <a:latin typeface="+mj-lt"/>
              </a:rPr>
              <a:t> automatico di Eclipse e abbiamo poi implementato manualmente i vari test.</a:t>
            </a:r>
          </a:p>
          <a:p>
            <a:r>
              <a:rPr lang="it-IT" sz="2000" i="1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</a:rPr>
              <a:t>Quali risultati avete ottenuto con l’attività di testing</a:t>
            </a:r>
          </a:p>
          <a:p>
            <a:pPr lvl="1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rtlCol="0" anchor="ctr">
            <a:normAutofit/>
          </a:bodyPr>
          <a:lstStyle/>
          <a:p>
            <a:pPr algn="ctr"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bg1"/>
                </a:solidFill>
              </a:rPr>
              <a:pPr algn="ctr" rtl="0">
                <a:spcAft>
                  <a:spcPts val="600"/>
                </a:spcAft>
              </a:pPr>
              <a:t>13</a:t>
            </a:fld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0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0" y="518354"/>
            <a:ext cx="4985018" cy="12682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280" y="2441557"/>
            <a:ext cx="4985017" cy="3455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600" dirty="0">
                <a:effectLst/>
                <a:latin typeface="+mj-lt"/>
                <a:cs typeface="Calibri" panose="020F0502020204030204" pitchFamily="34" charset="0"/>
              </a:rPr>
              <a:t>Realizzazione di un software </a:t>
            </a:r>
            <a:r>
              <a:rPr lang="it-IT" sz="1600" dirty="0">
                <a:latin typeface="+mj-lt"/>
                <a:cs typeface="Calibri" panose="020F0502020204030204" pitchFamily="34" charset="0"/>
              </a:rPr>
              <a:t>per la gestione degli ATM di una banca.</a:t>
            </a:r>
          </a:p>
          <a:p>
            <a:pPr marL="0" indent="0">
              <a:buNone/>
            </a:pPr>
            <a:r>
              <a:rPr lang="it-IT" sz="1600" dirty="0">
                <a:effectLst/>
                <a:latin typeface="+mj-lt"/>
                <a:cs typeface="Calibri" panose="020F0502020204030204" pitchFamily="34" charset="0"/>
              </a:rPr>
              <a:t>Ogni ATM è fornito di un lettore di tessere magnetiche, un piccolo display a colori, una tastiera ed una stampante. </a:t>
            </a:r>
          </a:p>
          <a:p>
            <a:pPr marL="0" indent="0">
              <a:buNone/>
            </a:pPr>
            <a:r>
              <a:rPr lang="it-IT" sz="1600" dirty="0">
                <a:effectLst/>
                <a:latin typeface="+mj-lt"/>
                <a:cs typeface="Calibri" panose="020F0502020204030204" pitchFamily="34" charset="0"/>
              </a:rPr>
              <a:t>L’utente attraverso l’uso di una tessera magnetica ed un PIN personali, accede al singolo ATM con cui può effettuare diverse operazioni come:</a:t>
            </a:r>
          </a:p>
          <a:p>
            <a:r>
              <a:rPr lang="it-IT" sz="1600" dirty="0">
                <a:effectLst/>
                <a:latin typeface="+mj-lt"/>
                <a:cs typeface="Calibri" panose="020F0502020204030204" pitchFamily="34" charset="0"/>
              </a:rPr>
              <a:t>prelievo del contante</a:t>
            </a:r>
          </a:p>
          <a:p>
            <a:r>
              <a:rPr lang="it-IT" sz="1600" dirty="0">
                <a:effectLst/>
                <a:latin typeface="+mj-lt"/>
                <a:cs typeface="Calibri" panose="020F0502020204030204" pitchFamily="34" charset="0"/>
              </a:rPr>
              <a:t>stampa dell’estratto conto</a:t>
            </a:r>
          </a:p>
          <a:p>
            <a:r>
              <a:rPr lang="it-IT" sz="1600" dirty="0">
                <a:effectLst/>
                <a:latin typeface="+mj-lt"/>
                <a:cs typeface="Calibri" panose="020F0502020204030204" pitchFamily="34" charset="0"/>
              </a:rPr>
              <a:t>visualizzazione saldo... </a:t>
            </a:r>
          </a:p>
        </p:txBody>
      </p:sp>
      <p:sp>
        <p:nvSpPr>
          <p:cNvPr id="117" name="Freeform: Shape 105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5CEABB6-07DC-46E8-9B57-56EC44A396E5}" type="slidenum">
              <a:rPr lang="en-US" b="1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8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2" y="2462288"/>
            <a:ext cx="4346894" cy="1668659"/>
          </a:xfrm>
        </p:spPr>
        <p:txBody>
          <a:bodyPr rtlCol="0" anchor="ctr">
            <a:noAutofit/>
          </a:bodyPr>
          <a:lstStyle/>
          <a:p>
            <a:pPr rtl="0"/>
            <a:r>
              <a:rPr lang="it-IT" sz="5600" b="1" dirty="0">
                <a:solidFill>
                  <a:schemeClr val="bg1"/>
                </a:solidFill>
                <a:latin typeface="+mn-lt"/>
              </a:rPr>
              <a:t>DIFFICOLTÀ </a:t>
            </a:r>
            <a:br>
              <a:rPr lang="it-IT" sz="5600" b="1" dirty="0">
                <a:solidFill>
                  <a:schemeClr val="bg1"/>
                </a:solidFill>
                <a:latin typeface="+mn-lt"/>
              </a:rPr>
            </a:br>
            <a:r>
              <a:rPr lang="it-IT" sz="5600" b="1" dirty="0">
                <a:solidFill>
                  <a:schemeClr val="bg1"/>
                </a:solidFill>
                <a:latin typeface="+mn-lt"/>
              </a:rPr>
              <a:t>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Non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avendo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mai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creato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di simile le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difficoltà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sono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state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molteplici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cui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ricordiamo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Comunicazione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diversi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linguaggi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programmazione</a:t>
            </a:r>
            <a:endParaRPr lang="en-US" sz="1600" dirty="0">
              <a:latin typeface="+mj-lt"/>
              <a:ea typeface="Helvetica Neue Thin" panose="020B0403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Utilizzo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inizialmente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Implementazione</a:t>
            </a:r>
            <a:r>
              <a:rPr lang="en-US" sz="1600" dirty="0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 di diverse </a:t>
            </a:r>
            <a:r>
              <a:rPr lang="en-US" sz="1600" dirty="0" err="1">
                <a:latin typeface="+mj-lt"/>
                <a:ea typeface="Helvetica Neue Thin" panose="020B0403020202020204" pitchFamily="34" charset="0"/>
                <a:cs typeface="Arial" panose="020B0604020202020204" pitchFamily="34" charset="0"/>
              </a:rPr>
              <a:t>funzionalità</a:t>
            </a:r>
            <a:endParaRPr lang="en-US" sz="1600" dirty="0">
              <a:latin typeface="+mj-lt"/>
              <a:ea typeface="Helvetica Neue Thin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rtlCol="0">
            <a:normAutofit/>
          </a:bodyPr>
          <a:lstStyle/>
          <a:p>
            <a:pPr algn="ctr"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bg1"/>
                </a:solidFill>
              </a:rPr>
              <a:pPr algn="ctr" rtl="0">
                <a:spcAft>
                  <a:spcPts val="600"/>
                </a:spcAft>
              </a:pPr>
              <a:t>3</a:t>
            </a:fld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33" y="2254714"/>
            <a:ext cx="4376330" cy="2348572"/>
          </a:xfrm>
        </p:spPr>
        <p:txBody>
          <a:bodyPr rtlCol="0">
            <a:noAutofit/>
          </a:bodyPr>
          <a:lstStyle/>
          <a:p>
            <a:pPr rtl="0"/>
            <a:r>
              <a:rPr lang="it-IT" sz="3600" b="1" dirty="0">
                <a:solidFill>
                  <a:schemeClr val="bg1"/>
                </a:solidFill>
                <a:latin typeface="+mn-lt"/>
              </a:rPr>
              <a:t>PARADIGMA DI PROGRAMMAZIONE/</a:t>
            </a:r>
            <a:br>
              <a:rPr lang="it-IT" sz="3600" b="1" dirty="0">
                <a:solidFill>
                  <a:schemeClr val="bg1"/>
                </a:solidFill>
                <a:latin typeface="+mn-lt"/>
              </a:rPr>
            </a:br>
            <a:r>
              <a:rPr lang="it-IT" sz="3600" b="1" dirty="0">
                <a:solidFill>
                  <a:schemeClr val="bg1"/>
                </a:solidFill>
                <a:latin typeface="+mn-lt"/>
              </a:rPr>
              <a:t>MODELLAZIONE UTILIZZATO E TOOLS</a:t>
            </a:r>
          </a:p>
        </p:txBody>
      </p:sp>
      <p:grpSp>
        <p:nvGrpSpPr>
          <p:cNvPr id="92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4</a:t>
            </a:fld>
            <a:endParaRPr lang="it-IT" b="1">
              <a:solidFill>
                <a:schemeClr val="tx1"/>
              </a:solidFill>
            </a:endParaRPr>
          </a:p>
        </p:txBody>
      </p:sp>
      <p:graphicFrame>
        <p:nvGraphicFramePr>
          <p:cNvPr id="84" name="Content Placeholder 5">
            <a:extLst>
              <a:ext uri="{FF2B5EF4-FFF2-40B4-BE49-F238E27FC236}">
                <a16:creationId xmlns:a16="http://schemas.microsoft.com/office/drawing/2014/main" id="{0B3DF26F-B756-EDD3-7183-FC8C24892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09003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it-IT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269378B-1E1C-62A9-785F-EC8B37F5B86C}"/>
              </a:ext>
            </a:extLst>
          </p:cNvPr>
          <p:cNvSpPr/>
          <p:nvPr/>
        </p:nvSpPr>
        <p:spPr>
          <a:xfrm>
            <a:off x="-2" y="0"/>
            <a:ext cx="12191999" cy="1575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4" name="Content Placeholder 3">
            <a:extLst>
              <a:ext uri="{FF2B5EF4-FFF2-40B4-BE49-F238E27FC236}">
                <a16:creationId xmlns:a16="http://schemas.microsoft.com/office/drawing/2014/main" id="{A0D44968-6EF8-B443-3D2E-6FD9DDD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1279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1060264" cy="877729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it-IT" b="1" dirty="0">
                <a:solidFill>
                  <a:srgbClr val="FFFFFF"/>
                </a:solidFill>
                <a:latin typeface="+mn-lt"/>
              </a:rPr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664" y="3272133"/>
            <a:ext cx="5223639" cy="1646708"/>
          </a:xfrm>
        </p:spPr>
        <p:txBody>
          <a:bodyPr rtlCol="0" anchor="t">
            <a:noAutofit/>
          </a:bodyPr>
          <a:lstStyle/>
          <a:p>
            <a:pPr algn="r" rtl="0"/>
            <a:r>
              <a:rPr lang="it-IT" sz="5600" b="1" dirty="0">
                <a:latin typeface="+mn-lt"/>
              </a:rPr>
              <a:t>SOFTWARE LIFE CYCLE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26969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METODO SCRUM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Analisi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requisiti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esigenze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specifiche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software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Progettazione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creazione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soluzione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per il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soddisfacimento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requisiti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Sviluppo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scrittura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codice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Testing: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test di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ogni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parte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del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codice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e del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suo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insieme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rtlCol="0" anchor="ctr">
            <a:normAutofit/>
          </a:bodyPr>
          <a:lstStyle/>
          <a:p>
            <a:pPr algn="ctr"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bg1"/>
                </a:solidFill>
              </a:rPr>
              <a:pPr algn="ctr" rtl="0">
                <a:spcAft>
                  <a:spcPts val="600"/>
                </a:spcAft>
              </a:pPr>
              <a:t>6</a:t>
            </a:fld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8" y="2948737"/>
            <a:ext cx="4153626" cy="960068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sz="5600" b="1" dirty="0">
                <a:solidFill>
                  <a:schemeClr val="bg1"/>
                </a:solidFill>
                <a:latin typeface="+mn-lt"/>
              </a:rPr>
              <a:t>REQUISITI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2608" y="2203259"/>
            <a:ext cx="4776711" cy="3557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+mj-lt"/>
                <a:cs typeface="Calibri"/>
              </a:rPr>
              <a:t>I requisiti sono stati specificati nel file ”ANALISI DEI </a:t>
            </a:r>
            <a:r>
              <a:rPr lang="it-IT" sz="1600" dirty="0" err="1">
                <a:latin typeface="+mj-lt"/>
                <a:cs typeface="Calibri"/>
              </a:rPr>
              <a:t>REQUISITI.docx</a:t>
            </a:r>
            <a:r>
              <a:rPr lang="it-IT" sz="1600" dirty="0">
                <a:latin typeface="+mj-lt"/>
                <a:cs typeface="Calibri"/>
              </a:rPr>
              <a:t>” e sono stati divisi in:</a:t>
            </a:r>
          </a:p>
          <a:p>
            <a:r>
              <a:rPr lang="it-IT" sz="1600" dirty="0">
                <a:latin typeface="+mj-lt"/>
                <a:cs typeface="Calibri"/>
              </a:rPr>
              <a:t>Funzionali</a:t>
            </a:r>
          </a:p>
          <a:p>
            <a:r>
              <a:rPr lang="it-IT" sz="1600" dirty="0">
                <a:latin typeface="+mj-lt"/>
                <a:cs typeface="Calibri"/>
              </a:rPr>
              <a:t>Non funzionali</a:t>
            </a:r>
          </a:p>
          <a:p>
            <a:r>
              <a:rPr lang="it-IT" sz="1600" dirty="0">
                <a:latin typeface="+mj-lt"/>
                <a:cs typeface="Calibri"/>
              </a:rPr>
              <a:t>Tecnologici</a:t>
            </a:r>
          </a:p>
          <a:p>
            <a:r>
              <a:rPr lang="it-IT" sz="1600" dirty="0">
                <a:latin typeface="+mj-lt"/>
                <a:cs typeface="Calibri"/>
              </a:rPr>
              <a:t>Inversi</a:t>
            </a:r>
          </a:p>
          <a:p>
            <a:pPr marL="0" indent="0">
              <a:buNone/>
            </a:pPr>
            <a:r>
              <a:rPr lang="it-IT" sz="1600" dirty="0">
                <a:latin typeface="+mj-lt"/>
                <a:cs typeface="Calibri"/>
              </a:rPr>
              <a:t>Per ricavare questi requisiti, non avendo un vero cliente a disposizione, abbiamo preso sia le parti del cliente che dei programmatori cercando di pensare cosa avrebbe dovuto avere questo progetto per soddisfare le nostre esigenze da cliente.</a:t>
            </a:r>
            <a:endParaRPr lang="en-US" sz="800" dirty="0">
              <a:latin typeface="+mj-lt"/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rtlCol="0">
            <a:normAutofit/>
          </a:bodyPr>
          <a:lstStyle/>
          <a:p>
            <a:pPr algn="ctr"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bg1"/>
                </a:solidFill>
              </a:rPr>
              <a:pPr algn="ctr" rtl="0">
                <a:spcAft>
                  <a:spcPts val="600"/>
                </a:spcAft>
              </a:pPr>
              <a:t>7</a:t>
            </a:fld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50" y="2988879"/>
            <a:ext cx="4875715" cy="880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ARCHITETTURA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B5CEABB6-07DC-46E8-9B57-56EC44A396E5}" type="slidenum">
              <a:rPr lang="en-US" b="1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5217F7-01FE-4D60-0779-B19E06D2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1954" y="2333297"/>
            <a:ext cx="4875715" cy="33930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it-IT" sz="1600" b="1" i="0" dirty="0">
                <a:effectLst/>
              </a:rPr>
              <a:t>Architettura a tre livelli</a:t>
            </a:r>
          </a:p>
          <a:p>
            <a:pPr algn="l">
              <a:buFont typeface="+mj-lt"/>
              <a:buAutoNum type="arabicPeriod"/>
            </a:pPr>
            <a:r>
              <a:rPr lang="it-IT" sz="1600" b="1" i="0" dirty="0">
                <a:effectLst/>
                <a:latin typeface="+mj-lt"/>
              </a:rPr>
              <a:t>Strato di presentazione:</a:t>
            </a:r>
            <a:r>
              <a:rPr lang="it-IT" sz="1600" b="0" i="0" dirty="0">
                <a:effectLst/>
                <a:latin typeface="+mj-lt"/>
              </a:rPr>
              <a:t> questo strato gestisce l'interfaccia utente dell'ATM, ovvero il display,  la tastiera e gli altri dispositivi di input/output.</a:t>
            </a:r>
          </a:p>
          <a:p>
            <a:pPr algn="l">
              <a:buFont typeface="+mj-lt"/>
              <a:buAutoNum type="arabicPeriod"/>
            </a:pPr>
            <a:r>
              <a:rPr lang="it-IT" sz="1600" b="1" i="0" dirty="0">
                <a:effectLst/>
                <a:latin typeface="+mj-lt"/>
              </a:rPr>
              <a:t>Strato di business </a:t>
            </a:r>
            <a:r>
              <a:rPr lang="it-IT" sz="1600" b="1" i="0" dirty="0" err="1">
                <a:effectLst/>
                <a:latin typeface="+mj-lt"/>
              </a:rPr>
              <a:t>logic</a:t>
            </a:r>
            <a:r>
              <a:rPr lang="it-IT" sz="1600" b="1" i="0" dirty="0">
                <a:effectLst/>
                <a:latin typeface="+mj-lt"/>
              </a:rPr>
              <a:t>: </a:t>
            </a:r>
            <a:r>
              <a:rPr lang="it-IT" sz="1600" b="0" i="0" dirty="0">
                <a:effectLst/>
                <a:latin typeface="+mj-lt"/>
              </a:rPr>
              <a:t>questo strato gestisce la logica di business dell'ATM, ovvero la gestione delle transazioni finanziarie, la validazione dei dati, il controllo degli accessi e la sicurezza.</a:t>
            </a:r>
          </a:p>
          <a:p>
            <a:pPr algn="l">
              <a:buFont typeface="+mj-lt"/>
              <a:buAutoNum type="arabicPeriod"/>
            </a:pPr>
            <a:r>
              <a:rPr lang="it-IT" sz="1600" b="1" i="0" dirty="0">
                <a:effectLst/>
                <a:latin typeface="+mj-lt"/>
              </a:rPr>
              <a:t>Strato di accesso ai dati: </a:t>
            </a:r>
            <a:r>
              <a:rPr lang="it-IT" sz="1600" b="0" i="0" dirty="0">
                <a:effectLst/>
                <a:latin typeface="+mj-lt"/>
              </a:rPr>
              <a:t>questo strato gestisce l'accesso ai dati dell'ATM, ovvero le informazioni sui conti degli utenti, le transazioni e i registri di attività</a:t>
            </a:r>
          </a:p>
          <a:p>
            <a:pPr marL="0" indent="0">
              <a:buNone/>
            </a:pPr>
            <a:endParaRPr lang="en-US" sz="1600" kern="12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71" y="415501"/>
            <a:ext cx="5362029" cy="1645919"/>
          </a:xfrm>
        </p:spPr>
        <p:txBody>
          <a:bodyPr rtlCol="0">
            <a:normAutofit/>
          </a:bodyPr>
          <a:lstStyle/>
          <a:p>
            <a:pPr rtl="0"/>
            <a:r>
              <a:rPr lang="it-IT" sz="4500" b="1" dirty="0">
                <a:latin typeface="+mn-lt"/>
              </a:rPr>
              <a:t>DESIGN PATTERN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1680084"/>
          </a:xfrm>
        </p:spPr>
        <p:txBody>
          <a:bodyPr>
            <a:normAutofit/>
          </a:bodyPr>
          <a:lstStyle/>
          <a:p>
            <a:r>
              <a:rPr lang="it-IT" sz="1600" b="0" i="0" dirty="0">
                <a:solidFill>
                  <a:schemeClr val="bg1"/>
                </a:solidFill>
                <a:effectLst/>
                <a:latin typeface="+mj-lt"/>
              </a:rPr>
              <a:t>MVC (Model-</a:t>
            </a:r>
            <a:r>
              <a:rPr lang="it-IT" sz="1600" b="0" i="0" dirty="0" err="1">
                <a:solidFill>
                  <a:schemeClr val="bg1"/>
                </a:solidFill>
                <a:effectLst/>
                <a:latin typeface="+mj-lt"/>
              </a:rPr>
              <a:t>View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+mj-lt"/>
              </a:rPr>
              <a:t>-Controller): questo pattern prevede la suddivisione dell'applicazione in tre componenti principali: il modello (transazioni), la vista (l'interfaccia utente) e il controller (gestione accessi).</a:t>
            </a:r>
          </a:p>
          <a:p>
            <a:r>
              <a:rPr lang="it-IT" sz="1600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</a:rPr>
              <a:t>Metriche di qualità del progetto</a:t>
            </a:r>
            <a:endParaRPr lang="en-US" sz="1600" dirty="0">
              <a:solidFill>
                <a:schemeClr val="bg1"/>
              </a:solidFill>
              <a:highlight>
                <a:srgbClr val="FF0000"/>
              </a:highlight>
              <a:latin typeface="+mj-lt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rtlCol="0" anchor="ctr">
            <a:normAutofit/>
          </a:bodyPr>
          <a:lstStyle/>
          <a:p>
            <a:pPr algn="ctr" rtl="0">
              <a:spcAft>
                <a:spcPts val="600"/>
              </a:spcAft>
            </a:pPr>
            <a:fld id="{B5CEABB6-07DC-46E8-9B57-56EC44A396E5}" type="slidenum">
              <a:rPr lang="it-IT" b="1">
                <a:solidFill>
                  <a:schemeClr val="bg1"/>
                </a:solidFill>
              </a:rPr>
              <a:pPr algn="ctr" rtl="0">
                <a:spcAft>
                  <a:spcPts val="600"/>
                </a:spcAft>
              </a:pPr>
              <a:t>9</a:t>
            </a:fld>
            <a:endParaRPr lang="it-IT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6213B20D2F945B0D1473923EE410F" ma:contentTypeVersion="2" ma:contentTypeDescription="Create a new document." ma:contentTypeScope="" ma:versionID="963b551035620719b8f3474cce5fb31a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971d11869db15432968220eee34427be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customXml/itemProps3.xml><?xml version="1.0" encoding="utf-8"?>
<ds:datastoreItem xmlns:ds="http://schemas.openxmlformats.org/officeDocument/2006/customXml" ds:itemID="{5447DC1D-891A-48C1-9D1C-27E764B31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498</Words>
  <Application>Microsoft Macintosh PowerPoint</Application>
  <PresentationFormat>Widescreen</PresentationFormat>
  <Paragraphs>85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PROGETTO DI INGEGNERIA  DEL SOFTWARE</vt:lpstr>
      <vt:lpstr>OBIETTIVO</vt:lpstr>
      <vt:lpstr>DIFFICOLTÀ  INCONTRATE</vt:lpstr>
      <vt:lpstr>PARADIGMA DI PROGRAMMAZIONE/ 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DEMO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PAOLO UBBIALI</cp:lastModifiedBy>
  <cp:revision>25</cp:revision>
  <dcterms:created xsi:type="dcterms:W3CDTF">2022-02-12T14:59:00Z</dcterms:created>
  <dcterms:modified xsi:type="dcterms:W3CDTF">2023-03-04T16:26:15Z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