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2098" y="-9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9832" y="1930402"/>
            <a:ext cx="4965726" cy="4439441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9832" y="6369840"/>
            <a:ext cx="4965726" cy="114856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6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6400783"/>
            <a:ext cx="4965725" cy="755651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9832" y="914400"/>
            <a:ext cx="4965726" cy="48542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7156433"/>
            <a:ext cx="4965725" cy="658283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2" y="1930400"/>
            <a:ext cx="4965726" cy="26416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4876800"/>
            <a:ext cx="4965726" cy="31496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0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6057" y="1930400"/>
            <a:ext cx="4500787" cy="3097832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086133" y="5028232"/>
            <a:ext cx="4095869" cy="45623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2" y="5800876"/>
            <a:ext cx="4965726" cy="2235200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05423" y="1295005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249768" y="3485050"/>
            <a:ext cx="451193" cy="1500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915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9151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4165601"/>
            <a:ext cx="4965727" cy="2204240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369841"/>
            <a:ext cx="4965726" cy="11472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65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6126" y="2641600"/>
            <a:ext cx="165804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367106" y="3556000"/>
            <a:ext cx="164706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5128" y="2641600"/>
            <a:ext cx="1652066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179190" y="3556000"/>
            <a:ext cx="1658003" cy="47857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2641600"/>
            <a:ext cx="164974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4008688" y="3556000"/>
            <a:ext cx="1649744" cy="478578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096501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917273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4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1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7106" y="5667932"/>
            <a:ext cx="1654209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367106" y="2946400"/>
            <a:ext cx="1654209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367106" y="6436283"/>
            <a:ext cx="1654209" cy="87891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8344" y="5667932"/>
            <a:ext cx="1648850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188343" y="2946400"/>
            <a:ext cx="1648850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187582" y="6436282"/>
            <a:ext cx="1651034" cy="87891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008688" y="5667932"/>
            <a:ext cx="164974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4008687" y="2946400"/>
            <a:ext cx="1649744" cy="203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4008619" y="6436279"/>
            <a:ext cx="1651928" cy="87891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096501" y="2844800"/>
            <a:ext cx="0" cy="52832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917273" y="2844800"/>
            <a:ext cx="0" cy="5289176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47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725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72337" y="573619"/>
            <a:ext cx="986095" cy="7768167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7106" y="1030940"/>
            <a:ext cx="4176609" cy="73108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5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464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3" y="3815646"/>
            <a:ext cx="4965725" cy="255419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9832" y="6369841"/>
            <a:ext cx="4965726" cy="1147200"/>
          </a:xfrm>
        </p:spPr>
        <p:txBody>
          <a:bodyPr anchor="t"/>
          <a:lstStyle>
            <a:lvl1pPr marL="0" indent="0" algn="l">
              <a:buNone/>
              <a:defRPr sz="15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41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0775" y="2747435"/>
            <a:ext cx="2473585" cy="5594351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81482" y="2741458"/>
            <a:ext cx="2473586" cy="5600327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724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540000"/>
            <a:ext cx="2473584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75" y="3352800"/>
            <a:ext cx="2473585" cy="49889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81482" y="2540000"/>
            <a:ext cx="2473585" cy="768349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181482" y="3352800"/>
            <a:ext cx="2473585" cy="4988984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5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96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82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31" y="1930400"/>
            <a:ext cx="1913597" cy="193040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2048" y="1930400"/>
            <a:ext cx="2923510" cy="6096000"/>
          </a:xfrm>
        </p:spPr>
        <p:txBody>
          <a:bodyPr anchor="ctr"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172375"/>
            <a:ext cx="1913597" cy="3860799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626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42" y="2472256"/>
            <a:ext cx="2865506" cy="2099744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10138" y="1524000"/>
            <a:ext cx="1800694" cy="609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831" y="4876800"/>
            <a:ext cx="2861046" cy="1828800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1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4724574" y="2235200"/>
            <a:ext cx="2114550" cy="3759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4267374" y="-609600"/>
            <a:ext cx="1200150" cy="2133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4724574" y="8128000"/>
            <a:ext cx="742950" cy="13208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15491" y="3556000"/>
            <a:ext cx="3143250" cy="5588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629841" y="3860800"/>
            <a:ext cx="1771650" cy="3149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5809233" y="0"/>
            <a:ext cx="514350" cy="14659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3533" y="603624"/>
            <a:ext cx="5291535" cy="186737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0775" y="2737234"/>
            <a:ext cx="5033741" cy="5593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5332317" y="2505054"/>
            <a:ext cx="1320799" cy="17149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7F1E862-A930-4799-A8EC-EFACEF149127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3549228" y="4417854"/>
            <a:ext cx="5146393" cy="1714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25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824824" y="394315"/>
            <a:ext cx="471610" cy="102358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0398A0-DAFE-4E8A-AE9E-FA8CEAE6A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125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</p:sldLayoutIdLst>
  <p:txStyles>
    <p:titleStyle>
      <a:lvl1pPr algn="l" defTabSz="342905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80" indent="-257180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222" indent="-214316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65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70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76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82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87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93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98" indent="-171453" algn="l" defTabSz="342905" rtl="0" eaLnBrk="1" latinLnBrk="0" hangingPunct="1">
        <a:spcBef>
          <a:spcPts val="75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11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7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23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9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35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40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46" algn="l" defTabSz="34290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491BB-8239-7826-EFAD-4528C4C67A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350" y="1191491"/>
            <a:ext cx="5829300" cy="710624"/>
          </a:xfrm>
        </p:spPr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SAVAGE SCRIBE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44CEC5-C359-44C9-70C3-549A3970E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582" y="6031785"/>
            <a:ext cx="4696836" cy="1841738"/>
          </a:xfrm>
        </p:spPr>
        <p:txBody>
          <a:bodyPr>
            <a:normAutofit fontScale="92500"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Gestore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delle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Schede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Personaggio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per il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gioco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Di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ruolo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cartaceo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SAVAGE WORLDS</a:t>
            </a:r>
          </a:p>
        </p:txBody>
      </p:sp>
      <p:pic>
        <p:nvPicPr>
          <p:cNvPr id="7" name="Picture 6" descr="A picture containing circle, cartoon, font&#10;&#10;Description automatically generated">
            <a:extLst>
              <a:ext uri="{FF2B5EF4-FFF2-40B4-BE49-F238E27FC236}">
                <a16:creationId xmlns:a16="http://schemas.microsoft.com/office/drawing/2014/main" id="{42DC4545-7BE1-FC98-5B29-3B9770F92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238" y="2062188"/>
            <a:ext cx="3809524" cy="380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18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4CB6-0085-53EA-A0E6-FBA22CB2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33" y="565524"/>
            <a:ext cx="5291535" cy="1867373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PROBLEMA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 DA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GESTIRE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4C3F4-2644-4747-5B55-6AA2B0E0D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3" y="1683134"/>
            <a:ext cx="6130934" cy="6350523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Una </a:t>
            </a:r>
            <a:r>
              <a:rPr lang="en-US" sz="2400" dirty="0" err="1"/>
              <a:t>delle</a:t>
            </a:r>
            <a:r>
              <a:rPr lang="en-US" sz="2400" dirty="0"/>
              <a:t> </a:t>
            </a:r>
            <a:r>
              <a:rPr lang="en-US" sz="2400" dirty="0" err="1"/>
              <a:t>problematiche</a:t>
            </a:r>
            <a:r>
              <a:rPr lang="en-US" sz="2400" dirty="0"/>
              <a:t> </a:t>
            </a:r>
            <a:r>
              <a:rPr lang="en-US" sz="2400" dirty="0" err="1"/>
              <a:t>principali</a:t>
            </a:r>
            <a:r>
              <a:rPr lang="en-US" sz="2400" dirty="0"/>
              <a:t> </a:t>
            </a:r>
            <a:r>
              <a:rPr lang="en-US" sz="2400" dirty="0" err="1"/>
              <a:t>dei</a:t>
            </a:r>
            <a:r>
              <a:rPr lang="en-US" sz="2400" dirty="0"/>
              <a:t> </a:t>
            </a:r>
            <a:r>
              <a:rPr lang="en-US" sz="2400" dirty="0" err="1"/>
              <a:t>giochi</a:t>
            </a:r>
            <a:r>
              <a:rPr lang="en-US" sz="2400" dirty="0"/>
              <a:t> di </a:t>
            </a:r>
            <a:r>
              <a:rPr lang="en-US" sz="2400" dirty="0" err="1"/>
              <a:t>ruolo</a:t>
            </a:r>
            <a:r>
              <a:rPr lang="en-US" sz="2400" dirty="0"/>
              <a:t> </a:t>
            </a:r>
            <a:r>
              <a:rPr lang="en-US" sz="2400" dirty="0" err="1"/>
              <a:t>cartacei</a:t>
            </a:r>
            <a:r>
              <a:rPr lang="en-US" sz="2400" dirty="0"/>
              <a:t> è </a:t>
            </a:r>
            <a:r>
              <a:rPr lang="en-US" sz="2400" dirty="0" err="1"/>
              <a:t>quello</a:t>
            </a:r>
            <a:r>
              <a:rPr lang="en-US" sz="2400" dirty="0"/>
              <a:t> di </a:t>
            </a:r>
            <a:r>
              <a:rPr lang="en-US" sz="2400" dirty="0" err="1"/>
              <a:t>gestire</a:t>
            </a:r>
            <a:r>
              <a:rPr lang="en-US" sz="2400" dirty="0"/>
              <a:t> le </a:t>
            </a:r>
            <a:r>
              <a:rPr lang="en-US" sz="2400" dirty="0" err="1"/>
              <a:t>proprie</a:t>
            </a:r>
            <a:r>
              <a:rPr lang="en-US" sz="2400" dirty="0"/>
              <a:t> </a:t>
            </a:r>
            <a:r>
              <a:rPr lang="en-US" sz="2400" dirty="0" err="1"/>
              <a:t>schede</a:t>
            </a:r>
            <a:r>
              <a:rPr lang="en-US" sz="2400" dirty="0"/>
              <a:t> </a:t>
            </a:r>
            <a:r>
              <a:rPr lang="en-US" sz="2400" dirty="0" err="1"/>
              <a:t>personaggio</a:t>
            </a:r>
            <a:r>
              <a:rPr lang="en-US" sz="2400" dirty="0"/>
              <a:t>, le </a:t>
            </a:r>
            <a:r>
              <a:rPr lang="en-US" sz="2400" dirty="0" err="1"/>
              <a:t>quali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possono</a:t>
            </a:r>
            <a:r>
              <a:rPr lang="en-US" sz="2400" dirty="0"/>
              <a:t> </a:t>
            </a:r>
            <a:r>
              <a:rPr lang="en-US" sz="2400" dirty="0" err="1"/>
              <a:t>rovinare</a:t>
            </a:r>
            <a:r>
              <a:rPr lang="en-US" sz="2400" dirty="0"/>
              <a:t>, </a:t>
            </a:r>
            <a:r>
              <a:rPr lang="en-US" sz="2400" dirty="0" err="1"/>
              <a:t>perdere</a:t>
            </a:r>
            <a:r>
              <a:rPr lang="en-US" sz="2400" dirty="0"/>
              <a:t>, non </a:t>
            </a:r>
            <a:r>
              <a:rPr lang="en-US" sz="2400" dirty="0" err="1"/>
              <a:t>essere</a:t>
            </a:r>
            <a:r>
              <a:rPr lang="en-US" sz="2400" dirty="0"/>
              <a:t> </a:t>
            </a:r>
            <a:r>
              <a:rPr lang="en-US" sz="2400" dirty="0" err="1"/>
              <a:t>aggiornate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r>
              <a:rPr lang="en-US" sz="2400" dirty="0"/>
              <a:t>…</a:t>
            </a:r>
          </a:p>
          <a:p>
            <a:endParaRPr lang="en-US" sz="2400" dirty="0"/>
          </a:p>
          <a:p>
            <a:r>
              <a:rPr lang="en-US" sz="2400" dirty="0"/>
              <a:t>Savage Worlds è un </a:t>
            </a:r>
            <a:r>
              <a:rPr lang="en-US" sz="2400" dirty="0" err="1"/>
              <a:t>gioco</a:t>
            </a:r>
            <a:r>
              <a:rPr lang="en-US" sz="2400" dirty="0"/>
              <a:t> di </a:t>
            </a:r>
            <a:r>
              <a:rPr lang="en-US" sz="2400" dirty="0" err="1"/>
              <a:t>ruolo</a:t>
            </a:r>
            <a:r>
              <a:rPr lang="en-US" sz="2400" dirty="0"/>
              <a:t> </a:t>
            </a:r>
            <a:r>
              <a:rPr lang="en-US" sz="2400" dirty="0" err="1"/>
              <a:t>cartaceo</a:t>
            </a:r>
            <a:r>
              <a:rPr lang="en-US" sz="2400" dirty="0"/>
              <a:t> in cui un </a:t>
            </a:r>
            <a:r>
              <a:rPr lang="en-US" sz="2400" dirty="0" err="1"/>
              <a:t>singolo</a:t>
            </a:r>
            <a:r>
              <a:rPr lang="en-US" sz="2400" dirty="0"/>
              <a:t> </a:t>
            </a:r>
            <a:r>
              <a:rPr lang="en-US" sz="2400" dirty="0" err="1"/>
              <a:t>giocatore</a:t>
            </a:r>
            <a:r>
              <a:rPr lang="en-US" sz="2400" dirty="0"/>
              <a:t> </a:t>
            </a:r>
            <a:r>
              <a:rPr lang="en-US" sz="2400" dirty="0" err="1"/>
              <a:t>potrebbe</a:t>
            </a:r>
            <a:r>
              <a:rPr lang="en-US" sz="2400" dirty="0"/>
              <a:t> </a:t>
            </a:r>
            <a:r>
              <a:rPr lang="en-US" sz="2400" dirty="0" err="1"/>
              <a:t>avere</a:t>
            </a:r>
            <a:r>
              <a:rPr lang="en-US" sz="2400" dirty="0"/>
              <a:t> </a:t>
            </a:r>
            <a:r>
              <a:rPr lang="en-US" sz="2400" dirty="0" err="1"/>
              <a:t>più</a:t>
            </a:r>
            <a:r>
              <a:rPr lang="en-US" sz="2400" dirty="0"/>
              <a:t> </a:t>
            </a:r>
            <a:r>
              <a:rPr lang="en-US" sz="2400" dirty="0" err="1"/>
              <a:t>schede</a:t>
            </a:r>
            <a:r>
              <a:rPr lang="en-US" sz="2400" dirty="0"/>
              <a:t> </a:t>
            </a:r>
            <a:r>
              <a:rPr lang="en-US" sz="2400" dirty="0" err="1"/>
              <a:t>personaggio</a:t>
            </a:r>
            <a:r>
              <a:rPr lang="en-US" sz="2400" dirty="0"/>
              <a:t> per </a:t>
            </a:r>
            <a:r>
              <a:rPr lang="en-US" sz="2400" dirty="0" err="1"/>
              <a:t>ogni</a:t>
            </a:r>
            <a:r>
              <a:rPr lang="en-US" sz="2400" dirty="0"/>
              <a:t> campagna </a:t>
            </a:r>
            <a:r>
              <a:rPr lang="en-US" sz="2400" dirty="0" err="1"/>
              <a:t>nelle</a:t>
            </a:r>
            <a:r>
              <a:rPr lang="en-US" sz="2400" dirty="0"/>
              <a:t> </a:t>
            </a:r>
            <a:r>
              <a:rPr lang="en-US" sz="2400" dirty="0" err="1"/>
              <a:t>quali</a:t>
            </a:r>
            <a:r>
              <a:rPr lang="en-US" sz="2400" dirty="0"/>
              <a:t> </a:t>
            </a:r>
            <a:r>
              <a:rPr lang="en-US" sz="2400" dirty="0" err="1"/>
              <a:t>sta</a:t>
            </a:r>
            <a:r>
              <a:rPr lang="en-US" sz="2400" dirty="0"/>
              <a:t> </a:t>
            </a:r>
            <a:r>
              <a:rPr lang="en-US" sz="2400" dirty="0" err="1"/>
              <a:t>giocando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Savage Scribe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promette</a:t>
            </a:r>
            <a:r>
              <a:rPr lang="en-US" sz="2400" dirty="0"/>
              <a:t> di </a:t>
            </a:r>
            <a:r>
              <a:rPr lang="en-US" sz="2400" dirty="0" err="1"/>
              <a:t>risolvere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suddetti</a:t>
            </a:r>
            <a:r>
              <a:rPr lang="en-US" sz="2400" dirty="0"/>
              <a:t> </a:t>
            </a:r>
            <a:r>
              <a:rPr lang="en-US" sz="2400" dirty="0" err="1"/>
              <a:t>problemi</a:t>
            </a:r>
            <a:r>
              <a:rPr lang="en-US" sz="2400" dirty="0"/>
              <a:t>, </a:t>
            </a:r>
            <a:r>
              <a:rPr lang="en-US" sz="2400" dirty="0" err="1"/>
              <a:t>permettendo</a:t>
            </a:r>
            <a:r>
              <a:rPr lang="en-US" sz="2400" dirty="0"/>
              <a:t> ad </a:t>
            </a:r>
            <a:r>
              <a:rPr lang="en-US" sz="2400" dirty="0" err="1"/>
              <a:t>ogni</a:t>
            </a:r>
            <a:r>
              <a:rPr lang="en-US" sz="2400" dirty="0"/>
              <a:t> </a:t>
            </a:r>
            <a:r>
              <a:rPr lang="en-US" sz="2400" dirty="0" err="1"/>
              <a:t>utente</a:t>
            </a:r>
            <a:r>
              <a:rPr lang="en-US" sz="2400" dirty="0"/>
              <a:t> di </a:t>
            </a:r>
            <a:r>
              <a:rPr lang="en-US" sz="2400" dirty="0" err="1"/>
              <a:t>poter</a:t>
            </a:r>
            <a:r>
              <a:rPr lang="en-US" sz="2400" dirty="0"/>
              <a:t> </a:t>
            </a:r>
            <a:r>
              <a:rPr lang="en-US" sz="2400" dirty="0" err="1"/>
              <a:t>creare</a:t>
            </a:r>
            <a:r>
              <a:rPr lang="en-US" sz="2400" dirty="0"/>
              <a:t> un proprio </a:t>
            </a:r>
            <a:r>
              <a:rPr lang="en-US" sz="2400" dirty="0" err="1"/>
              <a:t>repertorio</a:t>
            </a:r>
            <a:r>
              <a:rPr lang="en-US" sz="2400" dirty="0"/>
              <a:t> di </a:t>
            </a:r>
            <a:r>
              <a:rPr lang="en-US" sz="2400" dirty="0" err="1"/>
              <a:t>schede</a:t>
            </a:r>
            <a:r>
              <a:rPr lang="en-US" sz="2400" dirty="0"/>
              <a:t> </a:t>
            </a:r>
            <a:r>
              <a:rPr lang="en-US" sz="2400" dirty="0" err="1"/>
              <a:t>personaggio</a:t>
            </a:r>
            <a:r>
              <a:rPr lang="en-US" sz="2400" dirty="0"/>
              <a:t> </a:t>
            </a:r>
            <a:r>
              <a:rPr lang="en-US" sz="2400" dirty="0" err="1"/>
              <a:t>completamente</a:t>
            </a:r>
            <a:r>
              <a:rPr lang="en-US" sz="2400" dirty="0"/>
              <a:t> </a:t>
            </a:r>
            <a:r>
              <a:rPr lang="en-US" sz="2400" dirty="0" err="1"/>
              <a:t>editabili</a:t>
            </a:r>
            <a:r>
              <a:rPr lang="en-US" sz="24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6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B32BE-4A71-7932-F710-3BFC9FCDE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083" y="527423"/>
            <a:ext cx="5291535" cy="1867373"/>
          </a:xfrm>
        </p:spPr>
        <p:txBody>
          <a:bodyPr/>
          <a:lstStyle/>
          <a:p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OBIETTIVO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6EF3-C273-1377-11CD-C6480B640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3" y="1537310"/>
            <a:ext cx="6291267" cy="6413509"/>
          </a:xfrm>
        </p:spPr>
        <p:txBody>
          <a:bodyPr>
            <a:normAutofit fontScale="92500"/>
          </a:bodyPr>
          <a:lstStyle/>
          <a:p>
            <a:r>
              <a:rPr lang="en-US" sz="2200" dirty="0"/>
              <a:t>Per </a:t>
            </a:r>
            <a:r>
              <a:rPr lang="en-US" sz="2200" dirty="0" err="1"/>
              <a:t>potere</a:t>
            </a:r>
            <a:r>
              <a:rPr lang="en-US" sz="2200" dirty="0"/>
              <a:t> </a:t>
            </a:r>
            <a:r>
              <a:rPr lang="en-US" sz="2200" dirty="0" err="1"/>
              <a:t>creare</a:t>
            </a:r>
            <a:r>
              <a:rPr lang="en-US" sz="2200" dirty="0"/>
              <a:t> un proprio </a:t>
            </a:r>
            <a:r>
              <a:rPr lang="en-US" sz="2200" dirty="0" err="1"/>
              <a:t>repertorio</a:t>
            </a:r>
            <a:r>
              <a:rPr lang="en-US" sz="2200" dirty="0"/>
              <a:t>, </a:t>
            </a:r>
            <a:r>
              <a:rPr lang="en-US" sz="2200" dirty="0" err="1"/>
              <a:t>ogni</a:t>
            </a:r>
            <a:r>
              <a:rPr lang="en-US" sz="2200" dirty="0"/>
              <a:t> </a:t>
            </a:r>
            <a:r>
              <a:rPr lang="en-US" sz="2200" dirty="0" err="1"/>
              <a:t>utente</a:t>
            </a:r>
            <a:r>
              <a:rPr lang="en-US" sz="2200" dirty="0"/>
              <a:t> </a:t>
            </a:r>
            <a:r>
              <a:rPr lang="en-US" sz="2200" dirty="0" err="1"/>
              <a:t>dovrà</a:t>
            </a:r>
            <a:r>
              <a:rPr lang="en-US" sz="2200" dirty="0"/>
              <a:t> </a:t>
            </a:r>
            <a:r>
              <a:rPr lang="en-US" sz="2200" dirty="0" err="1"/>
              <a:t>iscriversi</a:t>
            </a:r>
            <a:r>
              <a:rPr lang="en-US" sz="2200" dirty="0"/>
              <a:t> a Savage Scribe.</a:t>
            </a:r>
          </a:p>
          <a:p>
            <a:endParaRPr lang="en-US" sz="2200" dirty="0"/>
          </a:p>
          <a:p>
            <a:r>
              <a:rPr lang="en-US" sz="2200" dirty="0"/>
              <a:t>In </a:t>
            </a:r>
            <a:r>
              <a:rPr lang="en-US" sz="2200" dirty="0" err="1"/>
              <a:t>seguito</a:t>
            </a:r>
            <a:r>
              <a:rPr lang="en-US" sz="2200" dirty="0"/>
              <a:t>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registrazione</a:t>
            </a:r>
            <a:r>
              <a:rPr lang="en-US" sz="2200" dirty="0"/>
              <a:t>, Savage Scribe </a:t>
            </a:r>
            <a:r>
              <a:rPr lang="en-US" sz="2200" dirty="0" err="1"/>
              <a:t>permetterà</a:t>
            </a:r>
            <a:r>
              <a:rPr lang="en-US" sz="2200" dirty="0"/>
              <a:t> </a:t>
            </a:r>
            <a:r>
              <a:rPr lang="en-US" sz="2200" dirty="0" err="1"/>
              <a:t>all’utente</a:t>
            </a:r>
            <a:r>
              <a:rPr lang="en-US" sz="2200" dirty="0"/>
              <a:t> di </a:t>
            </a:r>
            <a:r>
              <a:rPr lang="en-US" sz="2200" dirty="0" err="1"/>
              <a:t>potere</a:t>
            </a:r>
            <a:r>
              <a:rPr lang="en-US" sz="2200" dirty="0"/>
              <a:t> </a:t>
            </a:r>
            <a:r>
              <a:rPr lang="en-US" sz="2200" dirty="0" err="1"/>
              <a:t>creare</a:t>
            </a:r>
            <a:r>
              <a:rPr lang="en-US" sz="2200" dirty="0"/>
              <a:t> e </a:t>
            </a:r>
            <a:r>
              <a:rPr lang="en-US" sz="2200" dirty="0" err="1"/>
              <a:t>gestire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propria </a:t>
            </a:r>
            <a:r>
              <a:rPr lang="en-US" sz="2200" dirty="0" err="1"/>
              <a:t>lista</a:t>
            </a:r>
            <a:r>
              <a:rPr lang="en-US" sz="2200" dirty="0"/>
              <a:t> di </a:t>
            </a:r>
            <a:r>
              <a:rPr lang="en-US" sz="2200" dirty="0" err="1"/>
              <a:t>schede</a:t>
            </a:r>
            <a:r>
              <a:rPr lang="en-US" sz="2200" dirty="0"/>
              <a:t> </a:t>
            </a:r>
            <a:r>
              <a:rPr lang="en-US" sz="2200" dirty="0" err="1"/>
              <a:t>personaggio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/>
              <a:t>Le </a:t>
            </a:r>
            <a:r>
              <a:rPr lang="en-US" sz="2200" dirty="0" err="1"/>
              <a:t>schede</a:t>
            </a:r>
            <a:r>
              <a:rPr lang="en-US" sz="2200" dirty="0"/>
              <a:t> </a:t>
            </a:r>
            <a:r>
              <a:rPr lang="en-US" sz="2200" dirty="0" err="1"/>
              <a:t>potranno</a:t>
            </a:r>
            <a:r>
              <a:rPr lang="en-US" sz="2200" dirty="0"/>
              <a:t> </a:t>
            </a:r>
            <a:r>
              <a:rPr lang="en-US" sz="2200" dirty="0" err="1"/>
              <a:t>essere</a:t>
            </a:r>
            <a:r>
              <a:rPr lang="en-US" sz="2200" dirty="0"/>
              <a:t>: create, </a:t>
            </a:r>
            <a:r>
              <a:rPr lang="en-US" sz="2200" dirty="0" err="1"/>
              <a:t>modificate</a:t>
            </a:r>
            <a:r>
              <a:rPr lang="en-US" sz="2200" dirty="0"/>
              <a:t> o cancellate.</a:t>
            </a:r>
          </a:p>
          <a:p>
            <a:endParaRPr lang="en-US" sz="2200" dirty="0"/>
          </a:p>
          <a:p>
            <a:r>
              <a:rPr lang="en-US" sz="2200" dirty="0"/>
              <a:t>Dalla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lista</a:t>
            </a:r>
            <a:r>
              <a:rPr lang="en-US" sz="2200" dirty="0"/>
              <a:t> di </a:t>
            </a:r>
            <a:r>
              <a:rPr lang="en-US" sz="2200" dirty="0" err="1"/>
              <a:t>schede</a:t>
            </a:r>
            <a:r>
              <a:rPr lang="en-US" sz="2200" dirty="0"/>
              <a:t> </a:t>
            </a:r>
            <a:r>
              <a:rPr lang="en-US" sz="2200" dirty="0" err="1"/>
              <a:t>personaggio</a:t>
            </a:r>
            <a:r>
              <a:rPr lang="en-US" sz="2200" dirty="0"/>
              <a:t>, </a:t>
            </a:r>
            <a:r>
              <a:rPr lang="en-US" sz="2200" dirty="0" err="1"/>
              <a:t>l’utente</a:t>
            </a:r>
            <a:r>
              <a:rPr lang="en-US" sz="2200" dirty="0"/>
              <a:t> </a:t>
            </a:r>
            <a:r>
              <a:rPr lang="en-US" sz="2200" dirty="0" err="1"/>
              <a:t>potrà</a:t>
            </a:r>
            <a:r>
              <a:rPr lang="en-US" sz="2200" dirty="0"/>
              <a:t> </a:t>
            </a:r>
            <a:r>
              <a:rPr lang="en-US" sz="2200" dirty="0" err="1"/>
              <a:t>selezionarne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in </a:t>
            </a:r>
            <a:r>
              <a:rPr lang="en-US" sz="2200" dirty="0" err="1"/>
              <a:t>particolare</a:t>
            </a:r>
            <a:r>
              <a:rPr lang="en-US" sz="2200" dirty="0"/>
              <a:t> </a:t>
            </a:r>
            <a:r>
              <a:rPr lang="en-US" sz="2200" dirty="0" err="1"/>
              <a:t>sulla</a:t>
            </a:r>
            <a:r>
              <a:rPr lang="en-US" sz="2200" dirty="0"/>
              <a:t> quale </a:t>
            </a:r>
            <a:r>
              <a:rPr lang="en-US" sz="2200" dirty="0" err="1"/>
              <a:t>operare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dirty="0" err="1"/>
              <a:t>L’utente</a:t>
            </a:r>
            <a:r>
              <a:rPr lang="en-US" sz="2200" dirty="0"/>
              <a:t> </a:t>
            </a:r>
            <a:r>
              <a:rPr lang="en-US" sz="2200" dirty="0" err="1"/>
              <a:t>vedrà</a:t>
            </a:r>
            <a:r>
              <a:rPr lang="en-US" sz="2200" dirty="0"/>
              <a:t> la </a:t>
            </a:r>
            <a:r>
              <a:rPr lang="en-US" sz="2200" dirty="0" err="1"/>
              <a:t>scheda</a:t>
            </a:r>
            <a:r>
              <a:rPr lang="en-US" sz="2200" dirty="0"/>
              <a:t> come </a:t>
            </a:r>
            <a:r>
              <a:rPr lang="en-US" sz="2200" dirty="0" err="1"/>
              <a:t>scomposta</a:t>
            </a:r>
            <a:r>
              <a:rPr lang="en-US" sz="2200" dirty="0"/>
              <a:t> in </a:t>
            </a:r>
            <a:r>
              <a:rPr lang="en-US" sz="2200" dirty="0" err="1"/>
              <a:t>più</a:t>
            </a:r>
            <a:r>
              <a:rPr lang="en-US" sz="2200" dirty="0"/>
              <a:t> parti, </a:t>
            </a:r>
            <a:r>
              <a:rPr lang="en-US" sz="2200" dirty="0" err="1"/>
              <a:t>garantendo</a:t>
            </a:r>
            <a:r>
              <a:rPr lang="en-US" sz="2200" dirty="0"/>
              <a:t> </a:t>
            </a:r>
            <a:r>
              <a:rPr lang="en-US" sz="2200" dirty="0" err="1"/>
              <a:t>così</a:t>
            </a:r>
            <a:r>
              <a:rPr lang="en-US" sz="2200" dirty="0"/>
              <a:t> </a:t>
            </a:r>
            <a:r>
              <a:rPr lang="en-US" sz="2200" dirty="0" err="1"/>
              <a:t>all’utente</a:t>
            </a:r>
            <a:r>
              <a:rPr lang="en-US" sz="2200" dirty="0"/>
              <a:t> la </a:t>
            </a:r>
            <a:r>
              <a:rPr lang="en-US" sz="2200" dirty="0" err="1"/>
              <a:t>possibilità</a:t>
            </a:r>
            <a:r>
              <a:rPr lang="en-US" sz="2200" dirty="0"/>
              <a:t> di </a:t>
            </a:r>
            <a:r>
              <a:rPr lang="en-US" sz="2200" dirty="0" err="1"/>
              <a:t>accedere</a:t>
            </a:r>
            <a:r>
              <a:rPr lang="en-US" sz="2200" dirty="0"/>
              <a:t> solo </a:t>
            </a:r>
            <a:r>
              <a:rPr lang="en-US" sz="2200" dirty="0" err="1"/>
              <a:t>alla</a:t>
            </a:r>
            <a:r>
              <a:rPr lang="en-US" sz="2200" dirty="0"/>
              <a:t> </a:t>
            </a:r>
            <a:r>
              <a:rPr lang="en-US" sz="2200" dirty="0" err="1"/>
              <a:t>parte</a:t>
            </a:r>
            <a:r>
              <a:rPr lang="en-US" sz="2200" dirty="0"/>
              <a:t> </a:t>
            </a:r>
            <a:r>
              <a:rPr lang="en-US" sz="2200" dirty="0" err="1"/>
              <a:t>della</a:t>
            </a:r>
            <a:r>
              <a:rPr lang="en-US" sz="2200" dirty="0"/>
              <a:t> </a:t>
            </a:r>
            <a:r>
              <a:rPr lang="en-US" sz="2200" dirty="0" err="1"/>
              <a:t>scheda</a:t>
            </a:r>
            <a:r>
              <a:rPr lang="en-US" sz="2200" dirty="0"/>
              <a:t>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interessa</a:t>
            </a:r>
            <a:r>
              <a:rPr lang="en-US" sz="2200" dirty="0"/>
              <a:t>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53356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ACF90-52A8-86EB-27C8-CAE090E7D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3" y="546474"/>
            <a:ext cx="5291535" cy="1867373"/>
          </a:xfrm>
        </p:spPr>
        <p:txBody>
          <a:bodyPr/>
          <a:lstStyle/>
          <a:p>
            <a:r>
              <a:rPr lang="en-US" sz="3300" dirty="0" err="1">
                <a:latin typeface="Aharoni" panose="02010803020104030203" pitchFamily="2" charset="-79"/>
                <a:cs typeface="Aharoni" panose="02010803020104030203" pitchFamily="2" charset="-79"/>
              </a:rPr>
              <a:t>DETTAGLI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7F956-F5DA-D23B-1863-612369027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533" y="1727200"/>
            <a:ext cx="6131484" cy="6946909"/>
          </a:xfrm>
        </p:spPr>
        <p:txBody>
          <a:bodyPr>
            <a:normAutofit fontScale="92500" lnSpcReduction="10000"/>
          </a:bodyPr>
          <a:lstStyle/>
          <a:p>
            <a:r>
              <a:rPr lang="en-US" sz="2000" dirty="0"/>
              <a:t>Il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tratterà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singola</a:t>
            </a:r>
            <a:r>
              <a:rPr lang="en-US" sz="2000" dirty="0"/>
              <a:t> </a:t>
            </a:r>
            <a:r>
              <a:rPr lang="en-US" sz="2000" dirty="0" err="1"/>
              <a:t>scheda</a:t>
            </a:r>
            <a:r>
              <a:rPr lang="en-US" sz="2000" dirty="0"/>
              <a:t> </a:t>
            </a:r>
            <a:r>
              <a:rPr lang="en-US" sz="2000" dirty="0" err="1"/>
              <a:t>personaggio</a:t>
            </a:r>
            <a:r>
              <a:rPr lang="en-US" sz="2000" dirty="0"/>
              <a:t> come la </a:t>
            </a:r>
            <a:r>
              <a:rPr lang="en-US" sz="2000" dirty="0" err="1"/>
              <a:t>composizione</a:t>
            </a:r>
            <a:r>
              <a:rPr lang="en-US" sz="2000" dirty="0"/>
              <a:t> di </a:t>
            </a:r>
            <a:r>
              <a:rPr lang="en-US" sz="2000" dirty="0" err="1"/>
              <a:t>più</a:t>
            </a:r>
            <a:r>
              <a:rPr lang="en-US" sz="2000" dirty="0"/>
              <a:t> </a:t>
            </a:r>
            <a:r>
              <a:rPr lang="en-US" sz="2000" dirty="0" err="1"/>
              <a:t>tabelle</a:t>
            </a:r>
            <a:r>
              <a:rPr lang="en-US" sz="2000" dirty="0"/>
              <a:t>, </a:t>
            </a:r>
            <a:r>
              <a:rPr lang="en-US" sz="2000" dirty="0" err="1"/>
              <a:t>ogni</a:t>
            </a:r>
            <a:r>
              <a:rPr lang="en-US" sz="2000" dirty="0"/>
              <a:t> </a:t>
            </a:r>
            <a:r>
              <a:rPr lang="en-US" sz="2000" dirty="0" err="1"/>
              <a:t>tabella</a:t>
            </a:r>
            <a:r>
              <a:rPr lang="en-US" sz="2000" dirty="0"/>
              <a:t> </a:t>
            </a:r>
            <a:r>
              <a:rPr lang="en-US" sz="2000" dirty="0" err="1"/>
              <a:t>rappresenterà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porzione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scheda</a:t>
            </a:r>
            <a:r>
              <a:rPr lang="en-US" sz="2000" dirty="0"/>
              <a:t> </a:t>
            </a:r>
            <a:r>
              <a:rPr lang="en-US" sz="2000" dirty="0" err="1"/>
              <a:t>personaggio</a:t>
            </a:r>
            <a:r>
              <a:rPr lang="en-US" sz="2000" dirty="0"/>
              <a:t> </a:t>
            </a:r>
            <a:r>
              <a:rPr lang="en-US" sz="2000" dirty="0" err="1"/>
              <a:t>associata</a:t>
            </a:r>
            <a:r>
              <a:rPr lang="en-US" sz="2000" dirty="0"/>
              <a:t> ad un </a:t>
            </a:r>
            <a:r>
              <a:rPr lang="en-US" sz="2000" dirty="0" err="1"/>
              <a:t>particolare</a:t>
            </a:r>
            <a:r>
              <a:rPr lang="en-US" sz="2000" dirty="0"/>
              <a:t> </a:t>
            </a:r>
            <a:r>
              <a:rPr lang="en-US" sz="2000" dirty="0" err="1"/>
              <a:t>utente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Alcune</a:t>
            </a:r>
            <a:r>
              <a:rPr lang="en-US" sz="2000" dirty="0"/>
              <a:t> </a:t>
            </a:r>
            <a:r>
              <a:rPr lang="en-US" sz="2000" dirty="0" err="1"/>
              <a:t>porzioni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scheda</a:t>
            </a:r>
            <a:r>
              <a:rPr lang="en-US" sz="2000" dirty="0"/>
              <a:t> </a:t>
            </a:r>
            <a:r>
              <a:rPr lang="en-US" sz="2000" dirty="0" err="1"/>
              <a:t>avranno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corrispondenza</a:t>
            </a:r>
            <a:r>
              <a:rPr lang="en-US" sz="2000" dirty="0"/>
              <a:t> 1 ad 1 con le </a:t>
            </a:r>
            <a:r>
              <a:rPr lang="en-US" sz="2000" dirty="0" err="1"/>
              <a:t>regole</a:t>
            </a:r>
            <a:r>
              <a:rPr lang="en-US" sz="2000" dirty="0"/>
              <a:t> di </a:t>
            </a:r>
            <a:r>
              <a:rPr lang="en-US" sz="2000" dirty="0" err="1"/>
              <a:t>gioco</a:t>
            </a:r>
            <a:r>
              <a:rPr lang="en-US" sz="2000" dirty="0"/>
              <a:t> (per </a:t>
            </a:r>
            <a:r>
              <a:rPr lang="en-US" sz="2000" dirty="0" err="1"/>
              <a:t>esempio</a:t>
            </a:r>
            <a:r>
              <a:rPr lang="en-US" sz="2000" dirty="0"/>
              <a:t>,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attributi</a:t>
            </a:r>
            <a:r>
              <a:rPr lang="en-US" sz="2000" dirty="0"/>
              <a:t> del proprio </a:t>
            </a:r>
            <a:r>
              <a:rPr lang="en-US" sz="2000" dirty="0" err="1"/>
              <a:t>personaggio</a:t>
            </a:r>
            <a:r>
              <a:rPr lang="en-US" sz="2000" dirty="0"/>
              <a:t> non </a:t>
            </a:r>
            <a:r>
              <a:rPr lang="en-US" sz="2000" dirty="0" err="1"/>
              <a:t>possono</a:t>
            </a:r>
            <a:r>
              <a:rPr lang="en-US" sz="2000" dirty="0"/>
              <a:t> </a:t>
            </a:r>
            <a:r>
              <a:rPr lang="en-US" sz="2000" dirty="0" err="1"/>
              <a:t>discostarsi</a:t>
            </a:r>
            <a:r>
              <a:rPr lang="en-US" sz="2000" dirty="0"/>
              <a:t> da </a:t>
            </a:r>
            <a:r>
              <a:rPr lang="en-US" sz="2000" dirty="0" err="1"/>
              <a:t>quelli</a:t>
            </a:r>
            <a:r>
              <a:rPr lang="en-US" sz="2000" dirty="0"/>
              <a:t> del </a:t>
            </a:r>
            <a:r>
              <a:rPr lang="en-US" sz="2000" dirty="0" err="1"/>
              <a:t>manuale</a:t>
            </a:r>
            <a:r>
              <a:rPr lang="en-US" sz="2000" dirty="0"/>
              <a:t>), di </a:t>
            </a:r>
            <a:r>
              <a:rPr lang="en-US" sz="2000" dirty="0" err="1"/>
              <a:t>conseguenza</a:t>
            </a:r>
            <a:r>
              <a:rPr lang="en-US" sz="2000" dirty="0"/>
              <a:t>, </a:t>
            </a:r>
            <a:r>
              <a:rPr lang="en-US" sz="2000" dirty="0" err="1"/>
              <a:t>l’utente</a:t>
            </a:r>
            <a:r>
              <a:rPr lang="en-US" sz="2000" dirty="0"/>
              <a:t> non </a:t>
            </a:r>
            <a:r>
              <a:rPr lang="en-US" sz="2000" dirty="0" err="1"/>
              <a:t>sarà</a:t>
            </a:r>
            <a:r>
              <a:rPr lang="en-US" sz="2000" dirty="0"/>
              <a:t> in </a:t>
            </a:r>
            <a:r>
              <a:rPr lang="en-US" sz="2000" dirty="0" err="1"/>
              <a:t>grado</a:t>
            </a:r>
            <a:r>
              <a:rPr lang="en-US" sz="2000" dirty="0"/>
              <a:t> di </a:t>
            </a:r>
            <a:r>
              <a:rPr lang="en-US" sz="2000" dirty="0" err="1"/>
              <a:t>modificare</a:t>
            </a:r>
            <a:r>
              <a:rPr lang="en-US" sz="2000" dirty="0"/>
              <a:t> la </a:t>
            </a:r>
            <a:r>
              <a:rPr lang="en-US" sz="2000" dirty="0" err="1"/>
              <a:t>lista</a:t>
            </a:r>
            <a:r>
              <a:rPr lang="en-US" sz="2000" dirty="0"/>
              <a:t> di </a:t>
            </a:r>
            <a:r>
              <a:rPr lang="en-US" sz="2000" dirty="0" err="1"/>
              <a:t>scelte</a:t>
            </a:r>
            <a:r>
              <a:rPr lang="en-US" sz="2000" dirty="0"/>
              <a:t> </a:t>
            </a:r>
            <a:r>
              <a:rPr lang="en-US" sz="2000" dirty="0" err="1"/>
              <a:t>disponibili</a:t>
            </a:r>
            <a:r>
              <a:rPr lang="en-US" sz="2000" dirty="0"/>
              <a:t>, il </a:t>
            </a:r>
            <a:r>
              <a:rPr lang="en-US" sz="2000" dirty="0" err="1"/>
              <a:t>sistema</a:t>
            </a:r>
            <a:r>
              <a:rPr lang="en-US" sz="2000" dirty="0"/>
              <a:t> </a:t>
            </a:r>
            <a:r>
              <a:rPr lang="en-US" sz="2000" dirty="0" err="1"/>
              <a:t>dovrà</a:t>
            </a:r>
            <a:r>
              <a:rPr lang="en-US" sz="2000" dirty="0"/>
              <a:t> </a:t>
            </a:r>
            <a:r>
              <a:rPr lang="en-US" sz="2000" dirty="0" err="1"/>
              <a:t>quindi</a:t>
            </a:r>
            <a:r>
              <a:rPr lang="en-US" sz="2000" dirty="0"/>
              <a:t> </a:t>
            </a:r>
            <a:r>
              <a:rPr lang="en-US" sz="2000" dirty="0" err="1"/>
              <a:t>permettere</a:t>
            </a:r>
            <a:r>
              <a:rPr lang="en-US" sz="2000" dirty="0"/>
              <a:t> </a:t>
            </a:r>
            <a:r>
              <a:rPr lang="en-US" sz="2000" dirty="0" err="1"/>
              <a:t>all’utente</a:t>
            </a:r>
            <a:r>
              <a:rPr lang="en-US" sz="2000" dirty="0"/>
              <a:t> di </a:t>
            </a:r>
            <a:r>
              <a:rPr lang="en-US" sz="2000" dirty="0" err="1"/>
              <a:t>visualizzare</a:t>
            </a:r>
            <a:r>
              <a:rPr lang="en-US" sz="2000" dirty="0"/>
              <a:t> e </a:t>
            </a:r>
            <a:r>
              <a:rPr lang="en-US" sz="2000" dirty="0" err="1"/>
              <a:t>selezionare</a:t>
            </a:r>
            <a:r>
              <a:rPr lang="en-US" sz="2000" dirty="0"/>
              <a:t> le </a:t>
            </a:r>
            <a:r>
              <a:rPr lang="en-US" sz="2000" dirty="0" err="1"/>
              <a:t>uniche</a:t>
            </a:r>
            <a:r>
              <a:rPr lang="en-US" sz="2000" dirty="0"/>
              <a:t> </a:t>
            </a:r>
            <a:r>
              <a:rPr lang="en-US" sz="2000" dirty="0" err="1"/>
              <a:t>scelte</a:t>
            </a:r>
            <a:r>
              <a:rPr lang="en-US" sz="2000" dirty="0"/>
              <a:t> a </a:t>
            </a:r>
            <a:r>
              <a:rPr lang="en-US" sz="2000" dirty="0" err="1"/>
              <a:t>disposizione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 err="1"/>
              <a:t>Altre</a:t>
            </a:r>
            <a:r>
              <a:rPr lang="en-US" sz="2000" dirty="0"/>
              <a:t> </a:t>
            </a:r>
            <a:r>
              <a:rPr lang="en-US" sz="2000" dirty="0" err="1"/>
              <a:t>porzioni</a:t>
            </a:r>
            <a:r>
              <a:rPr lang="en-US" sz="2000" dirty="0"/>
              <a:t> </a:t>
            </a:r>
            <a:r>
              <a:rPr lang="en-US" sz="2000" dirty="0" err="1"/>
              <a:t>della</a:t>
            </a:r>
            <a:r>
              <a:rPr lang="en-US" sz="2000" dirty="0"/>
              <a:t> </a:t>
            </a:r>
            <a:r>
              <a:rPr lang="en-US" sz="2000" dirty="0" err="1"/>
              <a:t>scheda</a:t>
            </a:r>
            <a:r>
              <a:rPr lang="en-US" sz="2000" dirty="0"/>
              <a:t> </a:t>
            </a:r>
            <a:r>
              <a:rPr lang="en-US" sz="2000" dirty="0" err="1"/>
              <a:t>invece</a:t>
            </a:r>
            <a:r>
              <a:rPr lang="en-US" sz="2000" dirty="0"/>
              <a:t> </a:t>
            </a:r>
            <a:r>
              <a:rPr lang="en-US" sz="2000" dirty="0" err="1"/>
              <a:t>permetteranno</a:t>
            </a:r>
            <a:r>
              <a:rPr lang="en-US" sz="2000" dirty="0"/>
              <a:t> </a:t>
            </a:r>
            <a:r>
              <a:rPr lang="en-US" sz="2000" dirty="0" err="1"/>
              <a:t>all’utente</a:t>
            </a:r>
            <a:r>
              <a:rPr lang="en-US" sz="2000" dirty="0"/>
              <a:t> di </a:t>
            </a:r>
            <a:r>
              <a:rPr lang="en-US" sz="2000" dirty="0" err="1"/>
              <a:t>aggiungere</a:t>
            </a:r>
            <a:r>
              <a:rPr lang="en-US" sz="2000" dirty="0"/>
              <a:t> a piacere </a:t>
            </a:r>
            <a:r>
              <a:rPr lang="en-US" sz="2000" dirty="0" err="1"/>
              <a:t>gli</a:t>
            </a:r>
            <a:r>
              <a:rPr lang="en-US" sz="2000" dirty="0"/>
              <a:t> </a:t>
            </a:r>
            <a:r>
              <a:rPr lang="en-US" sz="2000" dirty="0" err="1"/>
              <a:t>elementi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</a:t>
            </a:r>
            <a:r>
              <a:rPr lang="en-US" sz="2000" dirty="0" err="1"/>
              <a:t>egli</a:t>
            </a:r>
            <a:r>
              <a:rPr lang="en-US" sz="2000" dirty="0"/>
              <a:t> </a:t>
            </a:r>
            <a:r>
              <a:rPr lang="en-US" sz="2000" dirty="0" err="1"/>
              <a:t>desidera</a:t>
            </a:r>
            <a:r>
              <a:rPr lang="en-US" sz="2000" dirty="0"/>
              <a:t> (per </a:t>
            </a:r>
            <a:r>
              <a:rPr lang="en-US" sz="2000" dirty="0" err="1"/>
              <a:t>esempio</a:t>
            </a:r>
            <a:r>
              <a:rPr lang="en-US" sz="2000" dirty="0"/>
              <a:t>: </a:t>
            </a:r>
            <a:r>
              <a:rPr lang="en-US" sz="2000" dirty="0" err="1"/>
              <a:t>degli</a:t>
            </a:r>
            <a:r>
              <a:rPr lang="en-US" sz="2000" dirty="0"/>
              <a:t> </a:t>
            </a:r>
            <a:r>
              <a:rPr lang="en-US" sz="2000" dirty="0" err="1"/>
              <a:t>oggetti</a:t>
            </a:r>
            <a:r>
              <a:rPr lang="en-US" sz="2000" dirty="0"/>
              <a:t> </a:t>
            </a:r>
            <a:r>
              <a:rPr lang="en-US" sz="2000" dirty="0" err="1"/>
              <a:t>che</a:t>
            </a:r>
            <a:r>
              <a:rPr lang="en-US" sz="2000" dirty="0"/>
              <a:t> il </a:t>
            </a:r>
            <a:r>
              <a:rPr lang="en-US" sz="2000" dirty="0" err="1"/>
              <a:t>personaggio</a:t>
            </a:r>
            <a:r>
              <a:rPr lang="en-US" sz="2000" dirty="0"/>
              <a:t> porta con se </a:t>
            </a:r>
            <a:r>
              <a:rPr lang="en-US" sz="2000" dirty="0" err="1"/>
              <a:t>nel</a:t>
            </a:r>
            <a:r>
              <a:rPr lang="en-US" sz="2000" dirty="0"/>
              <a:t> proprio </a:t>
            </a:r>
            <a:r>
              <a:rPr lang="en-US" sz="2000" dirty="0" err="1"/>
              <a:t>equipaggiamento</a:t>
            </a:r>
            <a:r>
              <a:rPr lang="en-US" sz="2000" dirty="0"/>
              <a:t>), </a:t>
            </a:r>
            <a:r>
              <a:rPr lang="en-US" sz="2000" dirty="0" err="1"/>
              <a:t>garantendo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certa</a:t>
            </a:r>
            <a:r>
              <a:rPr lang="en-US" sz="2000" dirty="0"/>
              <a:t> </a:t>
            </a:r>
            <a:r>
              <a:rPr lang="en-US" sz="2000" dirty="0" err="1"/>
              <a:t>dinamicità</a:t>
            </a:r>
            <a:r>
              <a:rPr lang="en-US" sz="2000" dirty="0"/>
              <a:t> </a:t>
            </a:r>
            <a:r>
              <a:rPr lang="en-US" sz="2000" dirty="0" err="1"/>
              <a:t>alla</a:t>
            </a:r>
            <a:r>
              <a:rPr lang="en-US" sz="2000" dirty="0"/>
              <a:t> </a:t>
            </a:r>
            <a:r>
              <a:rPr lang="en-US" sz="2000" dirty="0" err="1"/>
              <a:t>porzione</a:t>
            </a:r>
            <a:r>
              <a:rPr lang="en-US" sz="2000" dirty="0"/>
              <a:t> di </a:t>
            </a:r>
            <a:r>
              <a:rPr lang="en-US" sz="2000" dirty="0" err="1"/>
              <a:t>scheda</a:t>
            </a:r>
            <a:r>
              <a:rPr lang="en-US" sz="2000" dirty="0"/>
              <a:t> in </a:t>
            </a:r>
            <a:r>
              <a:rPr lang="en-US" sz="2000" dirty="0" err="1"/>
              <a:t>questione</a:t>
            </a:r>
            <a:r>
              <a:rPr lang="en-US" sz="20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4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68E6-99AF-8E5D-886D-C87068CDC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569" y="558415"/>
            <a:ext cx="4206731" cy="547544"/>
          </a:xfrm>
        </p:spPr>
        <p:txBody>
          <a:bodyPr/>
          <a:lstStyle/>
          <a:p>
            <a:r>
              <a:rPr lang="en-US" sz="3300" dirty="0">
                <a:latin typeface="Aharoni" panose="02010803020104030203" pitchFamily="2" charset="-79"/>
                <a:cs typeface="Aharoni" panose="02010803020104030203" pitchFamily="2" charset="-79"/>
              </a:rPr>
              <a:t>USE CASES: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91E26E-ED61-9F5E-E527-BE48267D4C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 descr="A picture containing text, diagram, circle, screenshot&#10;&#10;Description automatically generated">
            <a:extLst>
              <a:ext uri="{FF2B5EF4-FFF2-40B4-BE49-F238E27FC236}">
                <a16:creationId xmlns:a16="http://schemas.microsoft.com/office/drawing/2014/main" id="{20562309-E74C-F382-2C45-B23EC4757F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8" y="1567393"/>
            <a:ext cx="6766923" cy="647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6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90826E8-EBEC-0F2E-FB89-F54BB40F0C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754" y="311445"/>
            <a:ext cx="6584492" cy="8521109"/>
          </a:xfrm>
        </p:spPr>
      </p:pic>
    </p:spTree>
    <p:extLst>
      <p:ext uri="{BB962C8B-B14F-4D97-AF65-F5344CB8AC3E}">
        <p14:creationId xmlns:p14="http://schemas.microsoft.com/office/powerpoint/2010/main" val="3916350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148B-3B04-7AEA-9BA2-38AEF1C4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9" y="778937"/>
            <a:ext cx="5915025" cy="843200"/>
          </a:xfrm>
        </p:spPr>
        <p:txBody>
          <a:bodyPr/>
          <a:lstStyle/>
          <a:p>
            <a:r>
              <a:rPr lang="en-US" sz="3300" dirty="0">
                <a:latin typeface="Aharoni" panose="02010803020104030203" pitchFamily="2" charset="-79"/>
                <a:cs typeface="Aharoni" panose="02010803020104030203" pitchFamily="2" charset="-79"/>
              </a:rPr>
              <a:t>MOCKUP </a:t>
            </a:r>
            <a:r>
              <a:rPr lang="en-US" sz="3300" dirty="0" err="1">
                <a:latin typeface="Aharoni" panose="02010803020104030203" pitchFamily="2" charset="-79"/>
                <a:cs typeface="Aharoni" panose="02010803020104030203" pitchFamily="2" charset="-79"/>
              </a:rPr>
              <a:t>INTERFACCIA</a:t>
            </a:r>
            <a:r>
              <a:rPr lang="en-US" sz="3300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pic>
        <p:nvPicPr>
          <p:cNvPr id="11" name="Content Placeholder 10" descr="A screenshot of a phone&#10;&#10;Description automatically generated with low confidence">
            <a:extLst>
              <a:ext uri="{FF2B5EF4-FFF2-40B4-BE49-F238E27FC236}">
                <a16:creationId xmlns:a16="http://schemas.microsoft.com/office/drawing/2014/main" id="{9F830E48-DC7E-69EF-5BFF-37A1A83C7C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25" y="2147996"/>
            <a:ext cx="2830128" cy="5033854"/>
          </a:xfrm>
        </p:spPr>
      </p:pic>
      <p:pic>
        <p:nvPicPr>
          <p:cNvPr id="13" name="Picture 12" descr="A picture containing text, screenshot, number, font&#10;&#10;Description automatically generated">
            <a:extLst>
              <a:ext uri="{FF2B5EF4-FFF2-40B4-BE49-F238E27FC236}">
                <a16:creationId xmlns:a16="http://schemas.microsoft.com/office/drawing/2014/main" id="{02C76CA5-BF04-F5EC-0C22-E01D09478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648" y="2147998"/>
            <a:ext cx="2830127" cy="503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9060286-A48A-E13D-EFD7-F923231CA44E}"/>
              </a:ext>
            </a:extLst>
          </p:cNvPr>
          <p:cNvSpPr txBox="1">
            <a:spLocks/>
          </p:cNvSpPr>
          <p:nvPr/>
        </p:nvSpPr>
        <p:spPr>
          <a:xfrm>
            <a:off x="471487" y="210608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MOCKUP </a:t>
            </a:r>
            <a:r>
              <a:rPr lang="en-US" dirty="0" err="1">
                <a:latin typeface="Aharoni" panose="02010803020104030203" pitchFamily="2" charset="-79"/>
                <a:cs typeface="Aharoni" panose="02010803020104030203" pitchFamily="2" charset="-79"/>
              </a:rPr>
              <a:t>INTERFACCIA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</a:t>
            </a:r>
          </a:p>
        </p:txBody>
      </p:sp>
      <p:pic>
        <p:nvPicPr>
          <p:cNvPr id="14" name="Content Placeholder 13" descr="A screenshot of a phone&#10;&#10;Description automatically generated with medium confidence">
            <a:extLst>
              <a:ext uri="{FF2B5EF4-FFF2-40B4-BE49-F238E27FC236}">
                <a16:creationId xmlns:a16="http://schemas.microsoft.com/office/drawing/2014/main" id="{452F5390-9431-4B91-24F1-95BA47DA0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5" y="2149475"/>
            <a:ext cx="2820371" cy="5016500"/>
          </a:xfr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45C52BA-8E2B-287E-D2AA-FD3E4371A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550" y="2149475"/>
            <a:ext cx="2820371" cy="501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59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269</TotalTime>
  <Words>341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Aharoni</vt:lpstr>
      <vt:lpstr>Arial</vt:lpstr>
      <vt:lpstr>Century Gothic</vt:lpstr>
      <vt:lpstr>Wingdings 3</vt:lpstr>
      <vt:lpstr>Ion</vt:lpstr>
      <vt:lpstr>SAVAGE SCRIBE</vt:lpstr>
      <vt:lpstr>PROBLEMA DA GESTIRE:</vt:lpstr>
      <vt:lpstr>OBIETTIVO:</vt:lpstr>
      <vt:lpstr>DETTAGLI:</vt:lpstr>
      <vt:lpstr>USE CASES:</vt:lpstr>
      <vt:lpstr>PowerPoint Presentation</vt:lpstr>
      <vt:lpstr>MOCKUP INTERFACCIA: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LOGO</dc:title>
  <dc:creator>Matteo Di Gioacchino</dc:creator>
  <cp:lastModifiedBy>Matteo Di Gioacchino</cp:lastModifiedBy>
  <cp:revision>11</cp:revision>
  <dcterms:created xsi:type="dcterms:W3CDTF">2023-06-18T11:54:26Z</dcterms:created>
  <dcterms:modified xsi:type="dcterms:W3CDTF">2023-06-18T16:23:39Z</dcterms:modified>
</cp:coreProperties>
</file>