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2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383" r:id="rId10"/>
    <p:sldId id="40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b="1" dirty="0" err="1">
                <a:latin typeface="+mj-lt"/>
              </a:rPr>
              <a:t>Classification</a:t>
            </a:r>
            <a:r>
              <a:rPr lang="it-IT" b="1" dirty="0">
                <a:latin typeface="+mj-lt"/>
              </a:rPr>
              <a:t> of high </a:t>
            </a:r>
            <a:r>
              <a:rPr lang="it-IT" b="1" dirty="0" err="1">
                <a:latin typeface="+mj-lt"/>
              </a:rPr>
              <a:t>level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gestures</a:t>
            </a:r>
            <a:r>
              <a:rPr lang="it-IT" b="1" dirty="0">
                <a:latin typeface="+mj-lt"/>
              </a:rPr>
              <a:t> / </a:t>
            </a:r>
            <a:r>
              <a:rPr lang="it-IT" b="1" dirty="0" err="1">
                <a:latin typeface="+mj-lt"/>
              </a:rPr>
              <a:t>modes</a:t>
            </a:r>
            <a:r>
              <a:rPr lang="it-IT" b="1" dirty="0">
                <a:latin typeface="+mj-lt"/>
              </a:rPr>
              <a:t> of </a:t>
            </a:r>
            <a:r>
              <a:rPr lang="it-IT" b="1" dirty="0" err="1">
                <a:latin typeface="+mj-lt"/>
              </a:rPr>
              <a:t>locomotion</a:t>
            </a:r>
            <a:endParaRPr lang="it-IT" b="1" dirty="0">
              <a:latin typeface="+mj-lt"/>
            </a:endParaRPr>
          </a:p>
          <a:p>
            <a:pPr marL="0" indent="0">
              <a:buNone/>
            </a:pPr>
            <a:r>
              <a:rPr lang="it-IT" sz="2400" b="1" i="1" dirty="0">
                <a:latin typeface="+mj-lt"/>
              </a:rPr>
              <a:t>Standing, </a:t>
            </a:r>
            <a:r>
              <a:rPr lang="it-IT" sz="2400" b="1" i="1" dirty="0" err="1">
                <a:latin typeface="+mj-lt"/>
              </a:rPr>
              <a:t>Walking</a:t>
            </a:r>
            <a:r>
              <a:rPr lang="it-IT" sz="2400" b="1" i="1" dirty="0">
                <a:latin typeface="+mj-lt"/>
              </a:rPr>
              <a:t>, </a:t>
            </a:r>
            <a:r>
              <a:rPr lang="it-IT" sz="2400" b="1" i="1" dirty="0" err="1">
                <a:latin typeface="+mj-lt"/>
              </a:rPr>
              <a:t>Lying</a:t>
            </a:r>
            <a:r>
              <a:rPr lang="it-IT" sz="2400" b="1" i="1" dirty="0">
                <a:latin typeface="+mj-lt"/>
              </a:rPr>
              <a:t>, </a:t>
            </a:r>
            <a:r>
              <a:rPr lang="it-IT" sz="2400" b="1" i="1" dirty="0" err="1">
                <a:latin typeface="+mj-lt"/>
              </a:rPr>
              <a:t>Sitting</a:t>
            </a:r>
            <a:endParaRPr lang="it-IT" sz="2400" b="1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B:</a:t>
            </a:r>
          </a:p>
          <a:p>
            <a:r>
              <a:rPr lang="it-IT" b="1" dirty="0" err="1">
                <a:latin typeface="+mj-lt"/>
              </a:rPr>
              <a:t>Recognition</a:t>
            </a:r>
            <a:r>
              <a:rPr lang="it-IT" b="1" dirty="0">
                <a:latin typeface="+mj-lt"/>
              </a:rPr>
              <a:t> of </a:t>
            </a:r>
            <a:r>
              <a:rPr lang="it-IT" b="1" dirty="0" err="1">
                <a:latin typeface="+mj-lt"/>
              </a:rPr>
              <a:t>low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level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gestures</a:t>
            </a:r>
            <a:r>
              <a:rPr lang="it-IT" b="1" dirty="0">
                <a:latin typeface="+mj-lt"/>
              </a:rPr>
              <a:t> </a:t>
            </a:r>
            <a:r>
              <a:rPr lang="it-IT" sz="1800" b="1" dirty="0">
                <a:latin typeface="+mj-lt"/>
              </a:rPr>
              <a:t>(17 in </a:t>
            </a:r>
            <a:r>
              <a:rPr lang="it-IT" sz="1800" b="1" dirty="0" err="1">
                <a:latin typeface="+mj-lt"/>
              </a:rPr>
              <a:t>total</a:t>
            </a:r>
            <a:r>
              <a:rPr lang="it-IT" sz="1800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b="1" i="1" dirty="0">
                <a:latin typeface="+mj-lt"/>
              </a:rPr>
              <a:t>Open </a:t>
            </a:r>
            <a:r>
              <a:rPr lang="it-IT" sz="2400" b="1" i="1" dirty="0" err="1">
                <a:latin typeface="+mj-lt"/>
              </a:rPr>
              <a:t>Dishwasher</a:t>
            </a:r>
            <a:r>
              <a:rPr lang="it-IT" sz="2400" b="1" i="1" dirty="0">
                <a:latin typeface="+mj-lt"/>
              </a:rPr>
              <a:t>, Close </a:t>
            </a:r>
            <a:r>
              <a:rPr lang="it-IT" sz="2400" b="1" i="1" dirty="0" err="1">
                <a:latin typeface="+mj-lt"/>
              </a:rPr>
              <a:t>Dishwasher</a:t>
            </a:r>
            <a:r>
              <a:rPr lang="it-IT" sz="2400" b="1" i="1" dirty="0">
                <a:latin typeface="+mj-lt"/>
              </a:rPr>
              <a:t>, Open </a:t>
            </a:r>
            <a:r>
              <a:rPr lang="it-IT" sz="2400" b="1" i="1" dirty="0" err="1">
                <a:latin typeface="+mj-lt"/>
              </a:rPr>
              <a:t>Fridge</a:t>
            </a:r>
            <a:r>
              <a:rPr lang="it-IT" sz="2400" b="1" i="1" dirty="0">
                <a:latin typeface="+mj-lt"/>
              </a:rPr>
              <a:t>, Close </a:t>
            </a:r>
            <a:r>
              <a:rPr lang="it-IT" sz="2400" b="1" i="1" dirty="0" err="1">
                <a:latin typeface="+mj-lt"/>
              </a:rPr>
              <a:t>Fridge</a:t>
            </a:r>
            <a:r>
              <a:rPr lang="it-IT" sz="2400" b="1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b="1" i="1" dirty="0">
                <a:latin typeface="+mj-lt"/>
              </a:rPr>
              <a:t>Open </a:t>
            </a:r>
            <a:r>
              <a:rPr lang="it-IT" sz="2400" b="1" i="1" dirty="0" err="1">
                <a:latin typeface="+mj-lt"/>
              </a:rPr>
              <a:t>Drawer</a:t>
            </a:r>
            <a:r>
              <a:rPr lang="it-IT" sz="2400" b="1" i="1" dirty="0">
                <a:latin typeface="+mj-lt"/>
              </a:rPr>
              <a:t> 1, Close </a:t>
            </a:r>
            <a:r>
              <a:rPr lang="it-IT" sz="2400" b="1" i="1" dirty="0" err="1">
                <a:latin typeface="+mj-lt"/>
              </a:rPr>
              <a:t>Drawer</a:t>
            </a:r>
            <a:r>
              <a:rPr lang="it-IT" sz="2400" b="1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First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Second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Third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Fourth step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9964</TotalTime>
  <Words>348</Words>
  <Application>Microsoft Office PowerPoint</Application>
  <PresentationFormat>Presentazione su schermo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Where to Split the Complexity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Conclusions</vt:lpstr>
      <vt:lpstr>Deep Learning Techniques for Gesture Recognition: Where to Split the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475</cp:revision>
  <cp:lastPrinted>2017-06-13T10:09:21Z</cp:lastPrinted>
  <dcterms:created xsi:type="dcterms:W3CDTF">2016-10-02T14:45:04Z</dcterms:created>
  <dcterms:modified xsi:type="dcterms:W3CDTF">2018-09-03T18:00:29Z</dcterms:modified>
</cp:coreProperties>
</file>