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257" r:id="rId3"/>
    <p:sldId id="311" r:id="rId4"/>
    <p:sldId id="300" r:id="rId5"/>
    <p:sldId id="301" r:id="rId6"/>
    <p:sldId id="305" r:id="rId7"/>
    <p:sldId id="306" r:id="rId8"/>
    <p:sldId id="307" r:id="rId9"/>
    <p:sldId id="308" r:id="rId10"/>
    <p:sldId id="309" r:id="rId11"/>
    <p:sldId id="310" r:id="rId12"/>
    <p:sldId id="312" r:id="rId13"/>
    <p:sldId id="313" r:id="rId14"/>
    <p:sldId id="314" r:id="rId15"/>
    <p:sldId id="316" r:id="rId16"/>
    <p:sldId id="317" r:id="rId17"/>
    <p:sldId id="319" r:id="rId18"/>
    <p:sldId id="320" r:id="rId19"/>
    <p:sldId id="321" r:id="rId20"/>
    <p:sldId id="322" r:id="rId21"/>
    <p:sldId id="279" r:id="rId22"/>
  </p:sldIdLst>
  <p:sldSz cx="9144000" cy="5143500" type="screen16x9"/>
  <p:notesSz cx="6858000" cy="9144000"/>
  <p:embeddedFontLst>
    <p:embeddedFont>
      <p:font typeface="Bungee Outline" panose="020B0604020202020204" charset="0"/>
      <p:regular r:id="rId24"/>
    </p:embeddedFont>
    <p:embeddedFont>
      <p:font typeface="Montserrat Light" panose="020B0604020202020204" charset="0"/>
      <p:regular r:id="rId25"/>
      <p:bold r:id="rId26"/>
      <p:italic r:id="rId27"/>
      <p:boldItalic r:id="rId28"/>
    </p:embeddedFont>
    <p:embeddedFont>
      <p:font typeface="Titillium Web" panose="020B0604020202020204" charset="0"/>
      <p:regular r:id="rId29"/>
      <p:bold r:id="rId30"/>
      <p:italic r:id="rId31"/>
      <p:boldItalic r:id="rId32"/>
    </p:embeddedFont>
    <p:embeddedFont>
      <p:font typeface="Titillium Web Black" panose="020B0604020202020204" charset="0"/>
      <p:bold r:id="rId33"/>
    </p:embeddedFont>
    <p:embeddedFont>
      <p:font typeface="Titillium Web ExtraLight" panose="020B0604020202020204" charset="0"/>
      <p:regular r:id="rId34"/>
      <p:bold r:id="rId35"/>
      <p:italic r:id="rId36"/>
      <p:boldItalic r:id="rId37"/>
    </p:embeddedFont>
    <p:embeddedFont>
      <p:font typeface="Titillium Web Light" panose="020B0604020202020204" charset="0"/>
      <p:regular r:id="rId38"/>
      <p:bold r:id="rId39"/>
      <p:italic r:id="rId40"/>
      <p:boldItalic r:id="rId41"/>
    </p:embeddedFont>
    <p:embeddedFont>
      <p:font typeface="Titillium Web SemiBold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831F9A-19B8-4F06-B99A-70AB356CAC85}">
  <a:tblStyle styleId="{88831F9A-19B8-4F06-B99A-70AB356CAC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b171ce8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b171ce8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49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fead7cd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fead7cd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04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fead7cd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fead7cd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327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fead7cd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fead7cd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765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fead7cd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fead7cd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841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fead7cd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fead7cd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624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fead7cd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fead7cd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500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fead7cd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fead7cd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943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fead7cd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fead7cd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120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fead7cd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fead7cd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49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f5f55f87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f5f55f87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fead7cd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fead7cd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7424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f5f55f87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f5f55f87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af5f55f87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af5f55f87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73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fead7cd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fead7cd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358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af5f55f87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af5f55f87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983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fead7cd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fead7cd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417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fead7cd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fead7cd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356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fead7cd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fead7cd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65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afead7cb4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afead7cb4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00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3254400"/>
            <a:ext cx="4031700" cy="188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3254400"/>
          </a:xfrm>
          <a:prstGeom prst="rect">
            <a:avLst/>
          </a:prstGeom>
          <a:solidFill>
            <a:srgbClr val="2471F7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000" y="539500"/>
            <a:ext cx="7704000" cy="27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900"/>
              <a:buFont typeface="Titillium Web Black"/>
              <a:buNone/>
              <a:defRPr sz="6900">
                <a:latin typeface="Titillium Web Black"/>
                <a:ea typeface="Titillium Web Black"/>
                <a:cs typeface="Titillium Web Black"/>
                <a:sym typeface="Titillium Web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395525" y="3865775"/>
            <a:ext cx="30285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tillium Web Light"/>
              <a:buNone/>
              <a:defRPr sz="25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865775"/>
            <a:ext cx="3028500" cy="5391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Font typeface="Titillium Web ExtraLight"/>
              <a:buNone/>
              <a:defRPr sz="54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2"/>
          <p:cNvSpPr/>
          <p:nvPr/>
        </p:nvSpPr>
        <p:spPr>
          <a:xfrm>
            <a:off x="3887550" y="3254400"/>
            <a:ext cx="1368900" cy="188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887550" y="4183900"/>
            <a:ext cx="1368900" cy="9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4412319" y="4315006"/>
            <a:ext cx="319362" cy="587149"/>
          </a:xfrm>
          <a:custGeom>
            <a:avLst/>
            <a:gdLst/>
            <a:ahLst/>
            <a:cxnLst/>
            <a:rect l="l" t="t" r="r" b="b"/>
            <a:pathLst>
              <a:path w="113551" h="208764" extrusionOk="0">
                <a:moveTo>
                  <a:pt x="8906" y="0"/>
                </a:moveTo>
                <a:cubicBezTo>
                  <a:pt x="6829" y="0"/>
                  <a:pt x="4751" y="791"/>
                  <a:pt x="3165" y="2377"/>
                </a:cubicBezTo>
                <a:cubicBezTo>
                  <a:pt x="34" y="5541"/>
                  <a:pt x="34" y="10663"/>
                  <a:pt x="3198" y="13827"/>
                </a:cubicBezTo>
                <a:lnTo>
                  <a:pt x="94011" y="104380"/>
                </a:lnTo>
                <a:lnTo>
                  <a:pt x="3198" y="194932"/>
                </a:lnTo>
                <a:cubicBezTo>
                  <a:pt x="34" y="198096"/>
                  <a:pt x="1" y="203218"/>
                  <a:pt x="3165" y="206382"/>
                </a:cubicBezTo>
                <a:cubicBezTo>
                  <a:pt x="4763" y="207980"/>
                  <a:pt x="6818" y="208763"/>
                  <a:pt x="8906" y="208763"/>
                </a:cubicBezTo>
                <a:cubicBezTo>
                  <a:pt x="10961" y="208763"/>
                  <a:pt x="13049" y="207980"/>
                  <a:pt x="14615" y="206415"/>
                </a:cubicBezTo>
                <a:lnTo>
                  <a:pt x="111169" y="110121"/>
                </a:lnTo>
                <a:cubicBezTo>
                  <a:pt x="112703" y="108588"/>
                  <a:pt x="113551" y="106532"/>
                  <a:pt x="113551" y="104380"/>
                </a:cubicBezTo>
                <a:cubicBezTo>
                  <a:pt x="113551" y="102227"/>
                  <a:pt x="112703" y="100172"/>
                  <a:pt x="111169" y="98638"/>
                </a:cubicBezTo>
                <a:lnTo>
                  <a:pt x="14615" y="2345"/>
                </a:lnTo>
                <a:cubicBezTo>
                  <a:pt x="13037" y="783"/>
                  <a:pt x="10972" y="0"/>
                  <a:pt x="8906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109688" y="3562425"/>
            <a:ext cx="924600" cy="413700"/>
            <a:chOff x="4109688" y="3562425"/>
            <a:chExt cx="924600" cy="413700"/>
          </a:xfrm>
        </p:grpSpPr>
        <p:cxnSp>
          <p:nvCxnSpPr>
            <p:cNvPr id="19" name="Google Shape;19;p2"/>
            <p:cNvCxnSpPr/>
            <p:nvPr/>
          </p:nvCxnSpPr>
          <p:spPr>
            <a:xfrm rot="10800000" flipH="1">
              <a:off x="4109688" y="3562425"/>
              <a:ext cx="238800" cy="4137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 flipH="1">
              <a:off x="4338288" y="3562425"/>
              <a:ext cx="238800" cy="4137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 flipH="1">
              <a:off x="4566888" y="3562425"/>
              <a:ext cx="238800" cy="4137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 flipH="1">
              <a:off x="4795488" y="3562425"/>
              <a:ext cx="238800" cy="4137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/>
          <p:nvPr/>
        </p:nvSpPr>
        <p:spPr>
          <a:xfrm>
            <a:off x="269250" y="356850"/>
            <a:ext cx="8605500" cy="442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2" name="Google Shape;242;p25"/>
          <p:cNvCxnSpPr/>
          <p:nvPr/>
        </p:nvCxnSpPr>
        <p:spPr>
          <a:xfrm rot="10800000">
            <a:off x="6937388" y="-104250"/>
            <a:ext cx="0" cy="5343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5"/>
          <p:cNvCxnSpPr/>
          <p:nvPr/>
        </p:nvCxnSpPr>
        <p:spPr>
          <a:xfrm rot="10800000">
            <a:off x="6532725" y="-104250"/>
            <a:ext cx="0" cy="5343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5"/>
          <p:cNvCxnSpPr/>
          <p:nvPr/>
        </p:nvCxnSpPr>
        <p:spPr>
          <a:xfrm rot="10800000">
            <a:off x="7342050" y="-104250"/>
            <a:ext cx="0" cy="5343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/>
          <p:nvPr/>
        </p:nvSpPr>
        <p:spPr>
          <a:xfrm>
            <a:off x="7510150" y="0"/>
            <a:ext cx="1622400" cy="5143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269250" y="331300"/>
            <a:ext cx="8605500" cy="4429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507800"/>
            <a:ext cx="7704000" cy="3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7927950" y="331300"/>
            <a:ext cx="946800" cy="960900"/>
          </a:xfrm>
          <a:prstGeom prst="rect">
            <a:avLst/>
          </a:prstGeom>
          <a:solidFill>
            <a:srgbClr val="FF9900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269250" y="331300"/>
            <a:ext cx="7644600" cy="960900"/>
          </a:xfrm>
          <a:prstGeom prst="rect">
            <a:avLst/>
          </a:prstGeom>
          <a:solidFill>
            <a:srgbClr val="2471F7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0000" y="352425"/>
            <a:ext cx="66429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/>
          <p:nvPr/>
        </p:nvSpPr>
        <p:spPr>
          <a:xfrm>
            <a:off x="269250" y="331300"/>
            <a:ext cx="8605500" cy="4429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7927950" y="331300"/>
            <a:ext cx="946800" cy="960900"/>
          </a:xfrm>
          <a:prstGeom prst="rect">
            <a:avLst/>
          </a:prstGeom>
          <a:solidFill>
            <a:srgbClr val="FF9900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269250" y="331300"/>
            <a:ext cx="7644600" cy="960900"/>
          </a:xfrm>
          <a:prstGeom prst="rect">
            <a:avLst/>
          </a:prstGeom>
          <a:solidFill>
            <a:srgbClr val="2471F7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352425"/>
            <a:ext cx="66429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6324750" y="3928425"/>
            <a:ext cx="2420400" cy="8325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269250" y="3914775"/>
            <a:ext cx="6055500" cy="8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8"/>
          <p:cNvGrpSpPr/>
          <p:nvPr/>
        </p:nvGrpSpPr>
        <p:grpSpPr>
          <a:xfrm>
            <a:off x="4997063" y="4134350"/>
            <a:ext cx="924600" cy="413700"/>
            <a:chOff x="4387463" y="4134350"/>
            <a:chExt cx="924600" cy="413700"/>
          </a:xfrm>
        </p:grpSpPr>
        <p:cxnSp>
          <p:nvCxnSpPr>
            <p:cNvPr id="69" name="Google Shape;69;p8"/>
            <p:cNvCxnSpPr/>
            <p:nvPr/>
          </p:nvCxnSpPr>
          <p:spPr>
            <a:xfrm rot="10800000" flipH="1">
              <a:off x="4387463" y="4134350"/>
              <a:ext cx="238800" cy="4137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8"/>
            <p:cNvCxnSpPr/>
            <p:nvPr/>
          </p:nvCxnSpPr>
          <p:spPr>
            <a:xfrm rot="10800000" flipH="1">
              <a:off x="4616063" y="4134350"/>
              <a:ext cx="238800" cy="4137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8"/>
            <p:cNvCxnSpPr/>
            <p:nvPr/>
          </p:nvCxnSpPr>
          <p:spPr>
            <a:xfrm rot="10800000" flipH="1">
              <a:off x="4844663" y="4134350"/>
              <a:ext cx="238800" cy="4137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8"/>
            <p:cNvCxnSpPr/>
            <p:nvPr/>
          </p:nvCxnSpPr>
          <p:spPr>
            <a:xfrm rot="10800000" flipH="1">
              <a:off x="5073263" y="4134350"/>
              <a:ext cx="238800" cy="4137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" name="Google Shape;73;p8"/>
          <p:cNvSpPr/>
          <p:nvPr/>
        </p:nvSpPr>
        <p:spPr>
          <a:xfrm>
            <a:off x="269250" y="331300"/>
            <a:ext cx="8475900" cy="35970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3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6324750" y="1352500"/>
            <a:ext cx="2420400" cy="2579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6324750" y="3928425"/>
            <a:ext cx="2420400" cy="8325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6324750" y="331300"/>
            <a:ext cx="2420400" cy="10212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269250" y="331300"/>
            <a:ext cx="6055500" cy="44298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269250" y="3914775"/>
            <a:ext cx="6055500" cy="8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title" hasCustomPrompt="1"/>
          </p:nvPr>
        </p:nvSpPr>
        <p:spPr>
          <a:xfrm>
            <a:off x="720000" y="695325"/>
            <a:ext cx="5319000" cy="2991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6640800" y="1352500"/>
            <a:ext cx="1790100" cy="25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3" name="Google Shape;93;p11"/>
          <p:cNvGrpSpPr/>
          <p:nvPr/>
        </p:nvGrpSpPr>
        <p:grpSpPr>
          <a:xfrm>
            <a:off x="4997063" y="4134350"/>
            <a:ext cx="924600" cy="413700"/>
            <a:chOff x="4387463" y="4134350"/>
            <a:chExt cx="924600" cy="413700"/>
          </a:xfrm>
        </p:grpSpPr>
        <p:cxnSp>
          <p:nvCxnSpPr>
            <p:cNvPr id="94" name="Google Shape;94;p11"/>
            <p:cNvCxnSpPr/>
            <p:nvPr/>
          </p:nvCxnSpPr>
          <p:spPr>
            <a:xfrm rot="10800000" flipH="1">
              <a:off x="4387463" y="4134350"/>
              <a:ext cx="238800" cy="4137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1"/>
            <p:cNvCxnSpPr/>
            <p:nvPr/>
          </p:nvCxnSpPr>
          <p:spPr>
            <a:xfrm rot="10800000" flipH="1">
              <a:off x="4616063" y="4134350"/>
              <a:ext cx="238800" cy="4137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1"/>
            <p:cNvCxnSpPr/>
            <p:nvPr/>
          </p:nvCxnSpPr>
          <p:spPr>
            <a:xfrm rot="10800000" flipH="1">
              <a:off x="4844663" y="4134350"/>
              <a:ext cx="238800" cy="4137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1"/>
            <p:cNvCxnSpPr/>
            <p:nvPr/>
          </p:nvCxnSpPr>
          <p:spPr>
            <a:xfrm rot="10800000" flipH="1">
              <a:off x="5073263" y="4134350"/>
              <a:ext cx="238800" cy="4137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8" name="Google Shape;98;p11"/>
          <p:cNvCxnSpPr/>
          <p:nvPr/>
        </p:nvCxnSpPr>
        <p:spPr>
          <a:xfrm>
            <a:off x="7527138" y="276425"/>
            <a:ext cx="0" cy="964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9" name="Google Shape;99;p11"/>
          <p:cNvCxnSpPr/>
          <p:nvPr/>
        </p:nvCxnSpPr>
        <p:spPr>
          <a:xfrm>
            <a:off x="7527138" y="442550"/>
            <a:ext cx="0" cy="964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">
  <p:cSld name="CUSTOM_3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723550" y="1733550"/>
            <a:ext cx="2295600" cy="2874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3425264" y="1733550"/>
            <a:ext cx="2295600" cy="2874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6127275" y="1733550"/>
            <a:ext cx="2295600" cy="2874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1"/>
          </p:nvPr>
        </p:nvSpPr>
        <p:spPr>
          <a:xfrm>
            <a:off x="776200" y="3600000"/>
            <a:ext cx="2190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2"/>
          </p:nvPr>
        </p:nvSpPr>
        <p:spPr>
          <a:xfrm>
            <a:off x="6179925" y="3600000"/>
            <a:ext cx="2190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3"/>
          </p:nvPr>
        </p:nvSpPr>
        <p:spPr>
          <a:xfrm>
            <a:off x="3477914" y="3600000"/>
            <a:ext cx="2190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269250" y="331300"/>
            <a:ext cx="8605500" cy="960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720000" y="346450"/>
            <a:ext cx="7710900" cy="9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725788" y="2847063"/>
            <a:ext cx="2295600" cy="619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3427502" y="2847063"/>
            <a:ext cx="2295600" cy="619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129512" y="2847063"/>
            <a:ext cx="2295600" cy="619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title" idx="4"/>
          </p:nvPr>
        </p:nvSpPr>
        <p:spPr>
          <a:xfrm>
            <a:off x="713200" y="2859884"/>
            <a:ext cx="23208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title" idx="5"/>
          </p:nvPr>
        </p:nvSpPr>
        <p:spPr>
          <a:xfrm>
            <a:off x="6116900" y="2859875"/>
            <a:ext cx="23208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title" idx="6"/>
          </p:nvPr>
        </p:nvSpPr>
        <p:spPr>
          <a:xfrm>
            <a:off x="3414902" y="2859898"/>
            <a:ext cx="23208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23850" y="1666875"/>
            <a:ext cx="2295000" cy="11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3427939" y="1666875"/>
            <a:ext cx="2295000" cy="11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6127575" y="1666875"/>
            <a:ext cx="2295000" cy="11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3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/>
          <p:nvPr/>
        </p:nvSpPr>
        <p:spPr>
          <a:xfrm>
            <a:off x="5907900" y="3461300"/>
            <a:ext cx="2969400" cy="11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1"/>
          </p:nvPr>
        </p:nvSpPr>
        <p:spPr>
          <a:xfrm>
            <a:off x="6091975" y="1667227"/>
            <a:ext cx="2338800" cy="18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5905500" y="531330"/>
            <a:ext cx="2969400" cy="11358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269250" y="3473549"/>
            <a:ext cx="5636400" cy="1134000"/>
          </a:xfrm>
          <a:prstGeom prst="rect">
            <a:avLst/>
          </a:prstGeom>
          <a:solidFill>
            <a:srgbClr val="2471F7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4743450" y="3472649"/>
            <a:ext cx="1162200" cy="1135800"/>
          </a:xfrm>
          <a:prstGeom prst="rect">
            <a:avLst/>
          </a:prstGeom>
          <a:solidFill>
            <a:srgbClr val="FF9900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Google Shape;226;p23"/>
          <p:cNvCxnSpPr/>
          <p:nvPr/>
        </p:nvCxnSpPr>
        <p:spPr>
          <a:xfrm rot="10800000">
            <a:off x="270300" y="3472677"/>
            <a:ext cx="8604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3"/>
          <p:cNvSpPr/>
          <p:nvPr/>
        </p:nvSpPr>
        <p:spPr>
          <a:xfrm>
            <a:off x="269250" y="531330"/>
            <a:ext cx="5636400" cy="29412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713225" y="455100"/>
            <a:ext cx="4792200" cy="24216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713225" y="2177275"/>
            <a:ext cx="4678200" cy="1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,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r>
              <a:rPr lang="en" sz="10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</a:t>
            </a:r>
            <a:endParaRPr sz="100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230" name="Google Shape;230;p23"/>
          <p:cNvCxnSpPr/>
          <p:nvPr/>
        </p:nvCxnSpPr>
        <p:spPr>
          <a:xfrm rot="10800000">
            <a:off x="748350" y="2400175"/>
            <a:ext cx="46782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/>
          <p:nvPr/>
        </p:nvSpPr>
        <p:spPr>
          <a:xfrm>
            <a:off x="6077400" y="331300"/>
            <a:ext cx="2783400" cy="960000"/>
          </a:xfrm>
          <a:prstGeom prst="rect">
            <a:avLst/>
          </a:prstGeom>
          <a:solidFill>
            <a:srgbClr val="FF9900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 rot="2700000">
            <a:off x="8210840" y="591760"/>
            <a:ext cx="439869" cy="439968"/>
          </a:xfrm>
          <a:custGeom>
            <a:avLst/>
            <a:gdLst/>
            <a:ahLst/>
            <a:cxnLst/>
            <a:rect l="l" t="t" r="r" b="b"/>
            <a:pathLst>
              <a:path w="5489" h="5490" extrusionOk="0">
                <a:moveTo>
                  <a:pt x="2231" y="0"/>
                </a:moveTo>
                <a:lnTo>
                  <a:pt x="2231" y="2206"/>
                </a:lnTo>
                <a:lnTo>
                  <a:pt x="0" y="2206"/>
                </a:lnTo>
                <a:lnTo>
                  <a:pt x="0" y="3258"/>
                </a:lnTo>
                <a:lnTo>
                  <a:pt x="2231" y="3258"/>
                </a:lnTo>
                <a:lnTo>
                  <a:pt x="2231" y="5489"/>
                </a:lnTo>
                <a:lnTo>
                  <a:pt x="3258" y="5489"/>
                </a:lnTo>
                <a:lnTo>
                  <a:pt x="3258" y="3258"/>
                </a:lnTo>
                <a:lnTo>
                  <a:pt x="5489" y="3258"/>
                </a:lnTo>
                <a:lnTo>
                  <a:pt x="5489" y="2206"/>
                </a:lnTo>
                <a:lnTo>
                  <a:pt x="3258" y="2206"/>
                </a:lnTo>
                <a:lnTo>
                  <a:pt x="3258" y="0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6995625" y="331300"/>
            <a:ext cx="946800" cy="960000"/>
          </a:xfrm>
          <a:prstGeom prst="rect">
            <a:avLst/>
          </a:prstGeom>
          <a:solidFill>
            <a:srgbClr val="FF9900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6239700" y="640000"/>
            <a:ext cx="622200" cy="342900"/>
          </a:xfrm>
          <a:prstGeom prst="mathMinus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4"/>
          <p:cNvSpPr/>
          <p:nvPr/>
        </p:nvSpPr>
        <p:spPr>
          <a:xfrm rot="2700000">
            <a:off x="7204681" y="526493"/>
            <a:ext cx="572243" cy="570514"/>
          </a:xfrm>
          <a:custGeom>
            <a:avLst/>
            <a:gdLst/>
            <a:ahLst/>
            <a:cxnLst/>
            <a:rect l="l" t="t" r="r" b="b"/>
            <a:pathLst>
              <a:path w="12904" h="12865" extrusionOk="0">
                <a:moveTo>
                  <a:pt x="6453" y="0"/>
                </a:moveTo>
                <a:cubicBezTo>
                  <a:pt x="6403" y="0"/>
                  <a:pt x="6352" y="18"/>
                  <a:pt x="6314" y="57"/>
                </a:cubicBezTo>
                <a:lnTo>
                  <a:pt x="4161" y="2209"/>
                </a:lnTo>
                <a:cubicBezTo>
                  <a:pt x="4087" y="2286"/>
                  <a:pt x="4087" y="2410"/>
                  <a:pt x="4161" y="2487"/>
                </a:cubicBezTo>
                <a:lnTo>
                  <a:pt x="5034" y="3357"/>
                </a:lnTo>
                <a:cubicBezTo>
                  <a:pt x="5071" y="3395"/>
                  <a:pt x="5121" y="3414"/>
                  <a:pt x="5171" y="3414"/>
                </a:cubicBezTo>
                <a:cubicBezTo>
                  <a:pt x="5221" y="3414"/>
                  <a:pt x="5271" y="3395"/>
                  <a:pt x="5309" y="3357"/>
                </a:cubicBezTo>
                <a:lnTo>
                  <a:pt x="5643" y="3024"/>
                </a:lnTo>
                <a:lnTo>
                  <a:pt x="5643" y="5428"/>
                </a:lnTo>
                <a:cubicBezTo>
                  <a:pt x="5643" y="5534"/>
                  <a:pt x="5554" y="5623"/>
                  <a:pt x="5446" y="5623"/>
                </a:cubicBezTo>
                <a:lnTo>
                  <a:pt x="3044" y="5623"/>
                </a:lnTo>
                <a:lnTo>
                  <a:pt x="3377" y="5289"/>
                </a:lnTo>
                <a:cubicBezTo>
                  <a:pt x="3454" y="5212"/>
                  <a:pt x="3454" y="5088"/>
                  <a:pt x="3377" y="5013"/>
                </a:cubicBezTo>
                <a:lnTo>
                  <a:pt x="2507" y="4141"/>
                </a:lnTo>
                <a:cubicBezTo>
                  <a:pt x="2469" y="4104"/>
                  <a:pt x="2419" y="4085"/>
                  <a:pt x="2368" y="4085"/>
                </a:cubicBezTo>
                <a:cubicBezTo>
                  <a:pt x="2318" y="4085"/>
                  <a:pt x="2268" y="4104"/>
                  <a:pt x="2230" y="4141"/>
                </a:cubicBezTo>
                <a:lnTo>
                  <a:pt x="77" y="6294"/>
                </a:lnTo>
                <a:cubicBezTo>
                  <a:pt x="1" y="6370"/>
                  <a:pt x="1" y="6495"/>
                  <a:pt x="77" y="6571"/>
                </a:cubicBezTo>
                <a:lnTo>
                  <a:pt x="2230" y="8722"/>
                </a:lnTo>
                <a:cubicBezTo>
                  <a:pt x="2268" y="8760"/>
                  <a:pt x="2318" y="8779"/>
                  <a:pt x="2368" y="8779"/>
                </a:cubicBezTo>
                <a:cubicBezTo>
                  <a:pt x="2419" y="8779"/>
                  <a:pt x="2469" y="8760"/>
                  <a:pt x="2507" y="8722"/>
                </a:cubicBezTo>
                <a:lnTo>
                  <a:pt x="3377" y="7852"/>
                </a:lnTo>
                <a:cubicBezTo>
                  <a:pt x="3454" y="7775"/>
                  <a:pt x="3454" y="7653"/>
                  <a:pt x="3377" y="7576"/>
                </a:cubicBezTo>
                <a:lnTo>
                  <a:pt x="3044" y="7243"/>
                </a:lnTo>
                <a:lnTo>
                  <a:pt x="5446" y="7243"/>
                </a:lnTo>
                <a:cubicBezTo>
                  <a:pt x="5554" y="7243"/>
                  <a:pt x="5643" y="7331"/>
                  <a:pt x="5643" y="7438"/>
                </a:cubicBezTo>
                <a:lnTo>
                  <a:pt x="5643" y="9842"/>
                </a:lnTo>
                <a:lnTo>
                  <a:pt x="5309" y="9508"/>
                </a:lnTo>
                <a:cubicBezTo>
                  <a:pt x="5271" y="9470"/>
                  <a:pt x="5221" y="9451"/>
                  <a:pt x="5171" y="9451"/>
                </a:cubicBezTo>
                <a:cubicBezTo>
                  <a:pt x="5121" y="9451"/>
                  <a:pt x="5071" y="9470"/>
                  <a:pt x="5034" y="9508"/>
                </a:cubicBezTo>
                <a:lnTo>
                  <a:pt x="4161" y="10378"/>
                </a:lnTo>
                <a:cubicBezTo>
                  <a:pt x="4087" y="10455"/>
                  <a:pt x="4087" y="10579"/>
                  <a:pt x="4161" y="10656"/>
                </a:cubicBezTo>
                <a:lnTo>
                  <a:pt x="6314" y="12808"/>
                </a:lnTo>
                <a:cubicBezTo>
                  <a:pt x="6352" y="12845"/>
                  <a:pt x="6403" y="12865"/>
                  <a:pt x="6453" y="12865"/>
                </a:cubicBezTo>
                <a:cubicBezTo>
                  <a:pt x="6503" y="12865"/>
                  <a:pt x="6553" y="12845"/>
                  <a:pt x="6592" y="12808"/>
                </a:cubicBezTo>
                <a:lnTo>
                  <a:pt x="8742" y="10656"/>
                </a:lnTo>
                <a:cubicBezTo>
                  <a:pt x="8819" y="10579"/>
                  <a:pt x="8819" y="10455"/>
                  <a:pt x="8742" y="10378"/>
                </a:cubicBezTo>
                <a:lnTo>
                  <a:pt x="7872" y="9508"/>
                </a:lnTo>
                <a:cubicBezTo>
                  <a:pt x="7834" y="9470"/>
                  <a:pt x="7784" y="9451"/>
                  <a:pt x="7734" y="9451"/>
                </a:cubicBezTo>
                <a:cubicBezTo>
                  <a:pt x="7685" y="9451"/>
                  <a:pt x="7635" y="9470"/>
                  <a:pt x="7597" y="9508"/>
                </a:cubicBezTo>
                <a:lnTo>
                  <a:pt x="7263" y="9842"/>
                </a:lnTo>
                <a:lnTo>
                  <a:pt x="7263" y="7438"/>
                </a:lnTo>
                <a:cubicBezTo>
                  <a:pt x="7263" y="7331"/>
                  <a:pt x="7351" y="7243"/>
                  <a:pt x="7458" y="7243"/>
                </a:cubicBezTo>
                <a:lnTo>
                  <a:pt x="9862" y="7243"/>
                </a:lnTo>
                <a:lnTo>
                  <a:pt x="9528" y="7576"/>
                </a:lnTo>
                <a:cubicBezTo>
                  <a:pt x="9452" y="7653"/>
                  <a:pt x="9452" y="7775"/>
                  <a:pt x="9528" y="7852"/>
                </a:cubicBezTo>
                <a:lnTo>
                  <a:pt x="10399" y="8722"/>
                </a:lnTo>
                <a:cubicBezTo>
                  <a:pt x="10437" y="8760"/>
                  <a:pt x="10487" y="8779"/>
                  <a:pt x="10537" y="8779"/>
                </a:cubicBezTo>
                <a:cubicBezTo>
                  <a:pt x="10588" y="8779"/>
                  <a:pt x="10638" y="8760"/>
                  <a:pt x="10676" y="8722"/>
                </a:cubicBezTo>
                <a:lnTo>
                  <a:pt x="12827" y="6571"/>
                </a:lnTo>
                <a:cubicBezTo>
                  <a:pt x="12903" y="6495"/>
                  <a:pt x="12903" y="6370"/>
                  <a:pt x="12827" y="6294"/>
                </a:cubicBezTo>
                <a:lnTo>
                  <a:pt x="10676" y="4141"/>
                </a:lnTo>
                <a:cubicBezTo>
                  <a:pt x="10638" y="4104"/>
                  <a:pt x="10588" y="4085"/>
                  <a:pt x="10537" y="4085"/>
                </a:cubicBezTo>
                <a:cubicBezTo>
                  <a:pt x="10487" y="4085"/>
                  <a:pt x="10437" y="4104"/>
                  <a:pt x="10399" y="4141"/>
                </a:cubicBezTo>
                <a:lnTo>
                  <a:pt x="9528" y="5013"/>
                </a:lnTo>
                <a:cubicBezTo>
                  <a:pt x="9452" y="5088"/>
                  <a:pt x="9452" y="5212"/>
                  <a:pt x="9528" y="5289"/>
                </a:cubicBezTo>
                <a:lnTo>
                  <a:pt x="9862" y="5623"/>
                </a:lnTo>
                <a:lnTo>
                  <a:pt x="7458" y="5623"/>
                </a:lnTo>
                <a:cubicBezTo>
                  <a:pt x="7351" y="5623"/>
                  <a:pt x="7263" y="5534"/>
                  <a:pt x="7263" y="5428"/>
                </a:cubicBezTo>
                <a:lnTo>
                  <a:pt x="7263" y="3024"/>
                </a:lnTo>
                <a:lnTo>
                  <a:pt x="7597" y="3357"/>
                </a:lnTo>
                <a:cubicBezTo>
                  <a:pt x="7635" y="3395"/>
                  <a:pt x="7685" y="3414"/>
                  <a:pt x="7734" y="3414"/>
                </a:cubicBezTo>
                <a:cubicBezTo>
                  <a:pt x="7784" y="3414"/>
                  <a:pt x="7834" y="3395"/>
                  <a:pt x="7872" y="3357"/>
                </a:cubicBezTo>
                <a:lnTo>
                  <a:pt x="8742" y="2487"/>
                </a:lnTo>
                <a:cubicBezTo>
                  <a:pt x="8819" y="2410"/>
                  <a:pt x="8819" y="2286"/>
                  <a:pt x="8742" y="2209"/>
                </a:cubicBezTo>
                <a:lnTo>
                  <a:pt x="6592" y="57"/>
                </a:lnTo>
                <a:cubicBezTo>
                  <a:pt x="6553" y="18"/>
                  <a:pt x="6503" y="0"/>
                  <a:pt x="6453" y="0"/>
                </a:cubicBezTo>
                <a:close/>
              </a:path>
            </a:pathLst>
          </a:custGeom>
          <a:solidFill>
            <a:srgbClr val="1D1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269250" y="331300"/>
            <a:ext cx="5808000" cy="960900"/>
          </a:xfrm>
          <a:prstGeom prst="rect">
            <a:avLst/>
          </a:prstGeom>
          <a:solidFill>
            <a:srgbClr val="2471F7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24"/>
          <p:cNvCxnSpPr/>
          <p:nvPr/>
        </p:nvCxnSpPr>
        <p:spPr>
          <a:xfrm flipH="1">
            <a:off x="6970588" y="316700"/>
            <a:ext cx="7500" cy="98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4"/>
          <p:cNvCxnSpPr/>
          <p:nvPr/>
        </p:nvCxnSpPr>
        <p:spPr>
          <a:xfrm flipH="1">
            <a:off x="7959954" y="316700"/>
            <a:ext cx="7500" cy="98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34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Titillium Web Black"/>
              <a:buNone/>
              <a:defRPr sz="3800">
                <a:solidFill>
                  <a:schemeClr val="dk1"/>
                </a:solidFill>
                <a:latin typeface="Titillium Web Black"/>
                <a:ea typeface="Titillium Web Black"/>
                <a:cs typeface="Titillium Web Black"/>
                <a:sym typeface="Titillium Web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112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○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■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●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○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■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●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○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Titillium Web Light"/>
              <a:buChar char="■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7" r:id="rId5"/>
    <p:sldLayoutId id="2147483658" r:id="rId6"/>
    <p:sldLayoutId id="2147483662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ctrTitle"/>
          </p:nvPr>
        </p:nvSpPr>
        <p:spPr>
          <a:xfrm>
            <a:off x="720000" y="539500"/>
            <a:ext cx="7704000" cy="27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200" dirty="0"/>
              <a:t>TELELOCATION</a:t>
            </a:r>
            <a:endParaRPr sz="6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Titillium Web"/>
                <a:sym typeface="Titillium Web"/>
              </a:rPr>
              <a:t>SOUTENANCE DE PROJET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title" idx="2"/>
          </p:nvPr>
        </p:nvSpPr>
        <p:spPr>
          <a:xfrm>
            <a:off x="271130" y="3365205"/>
            <a:ext cx="3477370" cy="168526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Mattéo ELEOUET</a:t>
            </a:r>
            <a:br>
              <a:rPr lang="en" sz="2000" dirty="0"/>
            </a:br>
            <a:r>
              <a:rPr lang="en" sz="2000" dirty="0"/>
              <a:t>BTS SN-IR</a:t>
            </a:r>
            <a:br>
              <a:rPr lang="en" sz="2000" dirty="0"/>
            </a:br>
            <a:r>
              <a:rPr lang="en" sz="2000" dirty="0"/>
              <a:t>Année 2020-2021</a:t>
            </a:r>
            <a:br>
              <a:rPr lang="en" sz="2000" dirty="0"/>
            </a:br>
            <a:r>
              <a:rPr lang="en" sz="2000" dirty="0"/>
              <a:t>Mme LE MEUR, M. LE JEUNE</a:t>
            </a:r>
            <a:endParaRPr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6A5B1B9-B795-4D93-B018-98F4A686D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7" b="11240"/>
          <a:stretch/>
        </p:blipFill>
        <p:spPr>
          <a:xfrm>
            <a:off x="5395502" y="3633176"/>
            <a:ext cx="1413705" cy="112916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073749C-7B78-4F2B-A9AF-4DB7A6886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786" y="3791523"/>
            <a:ext cx="1611849" cy="8124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0E649EE-0AA4-4874-8831-583170FB8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7" b="95332" l="4129" r="96780">
                        <a14:foregroundMark x1="11065" y1="27027" x2="12552" y2="47420"/>
                        <a14:foregroundMark x1="43931" y1="48403" x2="42197" y2="48894"/>
                        <a14:foregroundMark x1="9331" y1="56757" x2="16020" y2="53071"/>
                        <a14:foregroundMark x1="15607" y1="48403" x2="14121" y2="64865"/>
                        <a14:foregroundMark x1="16350" y1="57494" x2="15194" y2="58231"/>
                        <a14:foregroundMark x1="15029" y1="47174" x2="12056" y2="64865"/>
                        <a14:foregroundMark x1="14203" y1="58968" x2="9083" y2="64619"/>
                        <a14:foregroundMark x1="7349" y1="53317" x2="7762" y2="51597"/>
                        <a14:foregroundMark x1="8010" y1="44472" x2="5780" y2="53808"/>
                        <a14:foregroundMark x1="5780" y1="39312" x2="4789" y2="42015"/>
                        <a14:foregroundMark x1="6111" y1="34152" x2="8505" y2="47420"/>
                        <a14:foregroundMark x1="10818" y1="37346" x2="9249" y2="51597"/>
                        <a14:foregroundMark x1="11974" y1="32678" x2="14533" y2="35872"/>
                        <a14:foregroundMark x1="14616" y1="29975" x2="13543" y2="37592"/>
                        <a14:foregroundMark x1="12139" y1="29975" x2="12964" y2="34398"/>
                        <a14:foregroundMark x1="12964" y1="31695" x2="14286" y2="34644"/>
                        <a14:foregroundMark x1="11065" y1="28747" x2="12964" y2="31450"/>
                        <a14:foregroundMark x1="6111" y1="29730" x2="6606" y2="35872"/>
                        <a14:foregroundMark x1="6936" y1="28993" x2="8175" y2="32924"/>
                        <a14:foregroundMark x1="7680" y1="27518" x2="19983" y2="28747"/>
                        <a14:foregroundMark x1="19983" y1="28747" x2="19323" y2="66830"/>
                        <a14:foregroundMark x1="19323" y1="66830" x2="9661" y2="89681"/>
                        <a14:foregroundMark x1="9661" y1="89681" x2="4129" y2="48894"/>
                        <a14:foregroundMark x1="4129" y1="48894" x2="12717" y2="18673"/>
                        <a14:foregroundMark x1="12717" y1="18673" x2="14121" y2="19656"/>
                        <a14:foregroundMark x1="4377" y1="15971" x2="5615" y2="93366"/>
                        <a14:foregroundMark x1="14616" y1="15725" x2="19405" y2="54791"/>
                        <a14:foregroundMark x1="19405" y1="54791" x2="14864" y2="91892"/>
                        <a14:foregroundMark x1="14864" y1="91892" x2="11643" y2="95577"/>
                        <a14:foregroundMark x1="19405" y1="81081" x2="20727" y2="44226"/>
                        <a14:foregroundMark x1="20727" y1="44226" x2="22296" y2="34644"/>
                        <a14:foregroundMark x1="31709" y1="24816" x2="32040" y2="77150"/>
                        <a14:foregroundMark x1="38646" y1="30221" x2="36499" y2="79607"/>
                        <a14:foregroundMark x1="36499" y1="79607" x2="37655" y2="88698"/>
                        <a14:foregroundMark x1="35838" y1="75676" x2="32205" y2="47420"/>
                        <a14:foregroundMark x1="32205" y1="47420" x2="32535" y2="42998"/>
                        <a14:foregroundMark x1="30223" y1="57494" x2="32865" y2="74939"/>
                        <a14:foregroundMark x1="36168" y1="67813" x2="35673" y2="67076"/>
                        <a14:foregroundMark x1="32700" y1="59705" x2="30306" y2="68550"/>
                        <a14:foregroundMark x1="39637" y1="47666" x2="45417" y2="45946"/>
                        <a14:foregroundMark x1="42940" y1="43489" x2="41123" y2="72973"/>
                        <a14:foregroundMark x1="41123" y1="72973" x2="41123" y2="72973"/>
                        <a14:foregroundMark x1="42279" y1="67813" x2="41949" y2="39312"/>
                        <a14:foregroundMark x1="56069" y1="74693" x2="68538" y2="69779"/>
                        <a14:foregroundMark x1="68538" y1="69779" x2="69199" y2="33415"/>
                        <a14:foregroundMark x1="69199" y1="33415" x2="63006" y2="60934"/>
                        <a14:foregroundMark x1="63006" y1="60934" x2="56482" y2="33415"/>
                        <a14:foregroundMark x1="56482" y1="33415" x2="56895" y2="74201"/>
                        <a14:foregroundMark x1="56895" y1="74201" x2="60941" y2="42506"/>
                        <a14:foregroundMark x1="60941" y1="42506" x2="63666" y2="62162"/>
                        <a14:foregroundMark x1="35425" y1="70516" x2="32700" y2="20885"/>
                        <a14:foregroundMark x1="32700" y1="20885" x2="43187" y2="31695"/>
                        <a14:foregroundMark x1="43187" y1="31695" x2="45252" y2="63636"/>
                        <a14:foregroundMark x1="45252" y1="63636" x2="35673" y2="91155"/>
                        <a14:foregroundMark x1="35673" y1="91155" x2="33609" y2="90172"/>
                        <a14:foregroundMark x1="30140" y1="84767" x2="31214" y2="25553"/>
                        <a14:foregroundMark x1="29810" y1="26290" x2="29810" y2="69042"/>
                        <a14:foregroundMark x1="29810" y1="69042" x2="29810" y2="69042"/>
                        <a14:foregroundMark x1="26755" y1="76904" x2="27828" y2="18673"/>
                        <a14:foregroundMark x1="47399" y1="42752" x2="45830" y2="78378"/>
                        <a14:foregroundMark x1="45830" y1="78378" x2="39554" y2="92629"/>
                        <a14:foregroundMark x1="55078" y1="24079" x2="66557" y2="19410"/>
                        <a14:foregroundMark x1="56647" y1="89435" x2="68126" y2="79607"/>
                        <a14:foregroundMark x1="68126" y1="79607" x2="68126" y2="79607"/>
                        <a14:foregroundMark x1="70603" y1="50123" x2="70025" y2="62408"/>
                        <a14:foregroundMark x1="54996" y1="50614" x2="53427" y2="63882"/>
                        <a14:foregroundMark x1="67382" y1="52088" x2="67217" y2="53563"/>
                        <a14:foregroundMark x1="84310" y1="80098" x2="82081" y2="52334"/>
                        <a14:foregroundMark x1="82081" y1="52334" x2="84558" y2="20639"/>
                        <a14:foregroundMark x1="84558" y1="20639" x2="88935" y2="57248"/>
                        <a14:foregroundMark x1="88935" y1="57248" x2="82989" y2="80590"/>
                        <a14:foregroundMark x1="82989" y1="80590" x2="79521" y2="40541"/>
                        <a14:foregroundMark x1="79521" y1="40541" x2="86705" y2="51351"/>
                        <a14:foregroundMark x1="92486" y1="42752" x2="89430" y2="85995"/>
                        <a14:foregroundMark x1="89430" y1="85995" x2="89430" y2="85995"/>
                        <a14:foregroundMark x1="85301" y1="20885" x2="94220" y2="21130"/>
                        <a14:foregroundMark x1="94963" y1="20393" x2="90586" y2="89681"/>
                        <a14:foregroundMark x1="91990" y1="90663" x2="94467" y2="54545"/>
                        <a14:foregroundMark x1="94467" y1="54545" x2="94467" y2="57740"/>
                        <a14:foregroundMark x1="94137" y1="95086" x2="96780" y2="796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4495" y="802508"/>
            <a:ext cx="7175009" cy="2411419"/>
          </a:xfrm>
          <a:prstGeom prst="rect">
            <a:avLst/>
          </a:prstGeom>
        </p:spPr>
      </p:pic>
      <p:sp>
        <p:nvSpPr>
          <p:cNvPr id="14" name="Google Shape;448;p41">
            <a:extLst>
              <a:ext uri="{FF2B5EF4-FFF2-40B4-BE49-F238E27FC236}">
                <a16:creationId xmlns:a16="http://schemas.microsoft.com/office/drawing/2014/main" id="{7F3521D3-BFC5-428D-A98B-092849C58C88}"/>
              </a:ext>
            </a:extLst>
          </p:cNvPr>
          <p:cNvSpPr txBox="1">
            <a:spLocks/>
          </p:cNvSpPr>
          <p:nvPr/>
        </p:nvSpPr>
        <p:spPr>
          <a:xfrm>
            <a:off x="347470" y="4098783"/>
            <a:ext cx="4224529" cy="48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fr-FR" sz="3600" b="1" dirty="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Choix des langages</a:t>
            </a:r>
            <a:endParaRPr lang="fr-FR" sz="3200" b="1" dirty="0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5" name="Google Shape;12148;p72">
            <a:extLst>
              <a:ext uri="{FF2B5EF4-FFF2-40B4-BE49-F238E27FC236}">
                <a16:creationId xmlns:a16="http://schemas.microsoft.com/office/drawing/2014/main" id="{830125F1-C02E-436A-B46A-21605321056E}"/>
              </a:ext>
            </a:extLst>
          </p:cNvPr>
          <p:cNvGrpSpPr/>
          <p:nvPr/>
        </p:nvGrpSpPr>
        <p:grpSpPr>
          <a:xfrm>
            <a:off x="7394341" y="4098783"/>
            <a:ext cx="505208" cy="482346"/>
            <a:chOff x="-1592325" y="3957400"/>
            <a:chExt cx="293025" cy="277275"/>
          </a:xfrm>
          <a:solidFill>
            <a:schemeClr val="tx1"/>
          </a:solidFill>
        </p:grpSpPr>
        <p:sp>
          <p:nvSpPr>
            <p:cNvPr id="16" name="Google Shape;12149;p72">
              <a:extLst>
                <a:ext uri="{FF2B5EF4-FFF2-40B4-BE49-F238E27FC236}">
                  <a16:creationId xmlns:a16="http://schemas.microsoft.com/office/drawing/2014/main" id="{881C8B91-921F-4899-9190-698B32252E67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50;p72">
              <a:extLst>
                <a:ext uri="{FF2B5EF4-FFF2-40B4-BE49-F238E27FC236}">
                  <a16:creationId xmlns:a16="http://schemas.microsoft.com/office/drawing/2014/main" id="{6BEAFCDB-052E-4808-99AD-34FA9542AD8C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151;p72">
              <a:extLst>
                <a:ext uri="{FF2B5EF4-FFF2-40B4-BE49-F238E27FC236}">
                  <a16:creationId xmlns:a16="http://schemas.microsoft.com/office/drawing/2014/main" id="{B826752E-2DDA-4A55-8022-976A0BB60F7E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52;p72">
              <a:extLst>
                <a:ext uri="{FF2B5EF4-FFF2-40B4-BE49-F238E27FC236}">
                  <a16:creationId xmlns:a16="http://schemas.microsoft.com/office/drawing/2014/main" id="{6510FABD-98BC-4B2D-A403-667A5D87FC03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100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6640800" y="1352500"/>
            <a:ext cx="2180112" cy="25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Table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    Registers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    Prestation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    Date1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    OldClient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    FutureClient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5E87B5-B88B-4114-8701-2CACAA34E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021" y="362514"/>
            <a:ext cx="895350" cy="1008329"/>
          </a:xfrm>
          <a:prstGeom prst="rect">
            <a:avLst/>
          </a:prstGeom>
        </p:spPr>
      </p:pic>
      <p:sp>
        <p:nvSpPr>
          <p:cNvPr id="14" name="Google Shape;448;p41">
            <a:extLst>
              <a:ext uri="{FF2B5EF4-FFF2-40B4-BE49-F238E27FC236}">
                <a16:creationId xmlns:a16="http://schemas.microsoft.com/office/drawing/2014/main" id="{2A3D9D42-8513-47E4-B3DC-319757B80D4F}"/>
              </a:ext>
            </a:extLst>
          </p:cNvPr>
          <p:cNvSpPr txBox="1">
            <a:spLocks/>
          </p:cNvSpPr>
          <p:nvPr/>
        </p:nvSpPr>
        <p:spPr>
          <a:xfrm>
            <a:off x="347470" y="4098783"/>
            <a:ext cx="4224529" cy="48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fr-FR" sz="3600" b="1" dirty="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Base de données</a:t>
            </a:r>
            <a:endParaRPr lang="fr-FR" sz="3200" b="1" dirty="0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82C45CB-4D6E-424E-A9D3-1DEABCC46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73" y="535618"/>
            <a:ext cx="4687271" cy="100832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2FBD7A0-89C9-4355-BAFA-AF404B6F7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73" y="1688199"/>
            <a:ext cx="4455610" cy="80763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4A0C7AF-C22D-4567-95B5-26C59D915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73" y="2640087"/>
            <a:ext cx="1713932" cy="1181574"/>
          </a:xfrm>
          <a:prstGeom prst="rect">
            <a:avLst/>
          </a:prstGeom>
        </p:spPr>
      </p:pic>
      <p:grpSp>
        <p:nvGrpSpPr>
          <p:cNvPr id="18" name="Google Shape;12093;p72">
            <a:extLst>
              <a:ext uri="{FF2B5EF4-FFF2-40B4-BE49-F238E27FC236}">
                <a16:creationId xmlns:a16="http://schemas.microsoft.com/office/drawing/2014/main" id="{F9654083-7772-49B1-9922-29F2C6B868F4}"/>
              </a:ext>
            </a:extLst>
          </p:cNvPr>
          <p:cNvGrpSpPr/>
          <p:nvPr/>
        </p:nvGrpSpPr>
        <p:grpSpPr>
          <a:xfrm>
            <a:off x="7281014" y="4066138"/>
            <a:ext cx="540154" cy="545920"/>
            <a:chOff x="-3771675" y="3971775"/>
            <a:chExt cx="291300" cy="292025"/>
          </a:xfrm>
          <a:solidFill>
            <a:schemeClr val="tx1"/>
          </a:solidFill>
        </p:grpSpPr>
        <p:sp>
          <p:nvSpPr>
            <p:cNvPr id="19" name="Google Shape;12094;p72">
              <a:extLst>
                <a:ext uri="{FF2B5EF4-FFF2-40B4-BE49-F238E27FC236}">
                  <a16:creationId xmlns:a16="http://schemas.microsoft.com/office/drawing/2014/main" id="{7038D8D0-9B88-4926-9DEA-AF5D635C7CD8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95;p72">
              <a:extLst>
                <a:ext uri="{FF2B5EF4-FFF2-40B4-BE49-F238E27FC236}">
                  <a16:creationId xmlns:a16="http://schemas.microsoft.com/office/drawing/2014/main" id="{1C98F293-065B-4CC8-A43F-F9ECA89C07EE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96;p72">
              <a:extLst>
                <a:ext uri="{FF2B5EF4-FFF2-40B4-BE49-F238E27FC236}">
                  <a16:creationId xmlns:a16="http://schemas.microsoft.com/office/drawing/2014/main" id="{49EF56DD-A362-4CE8-95D8-AF6942A31177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097;p72">
              <a:extLst>
                <a:ext uri="{FF2B5EF4-FFF2-40B4-BE49-F238E27FC236}">
                  <a16:creationId xmlns:a16="http://schemas.microsoft.com/office/drawing/2014/main" id="{9BE3053F-3325-44BB-A83E-15A4B23782D3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098;p72">
              <a:extLst>
                <a:ext uri="{FF2B5EF4-FFF2-40B4-BE49-F238E27FC236}">
                  <a16:creationId xmlns:a16="http://schemas.microsoft.com/office/drawing/2014/main" id="{463D4B4A-F0EB-4116-B0AB-5924E30F00D6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79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6640799" y="1352500"/>
            <a:ext cx="1978368" cy="25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L’espace membre - IHM</a:t>
            </a: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1B1E9B-BCAC-4504-9636-923B7E1E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" y="3891400"/>
            <a:ext cx="6021533" cy="85738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B876F5D-44B1-4766-8821-A580C7DF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485" y="357864"/>
            <a:ext cx="428625" cy="9946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07A8CF1-BC72-4C9F-9831-BEB9AB0049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40" t="11778" r="18363" b="10923"/>
          <a:stretch/>
        </p:blipFill>
        <p:spPr>
          <a:xfrm>
            <a:off x="419645" y="673490"/>
            <a:ext cx="2959054" cy="37423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A0C1C6-2686-4E21-9890-FB1B4E01E8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75" t="2776" r="8092" b="2307"/>
          <a:stretch/>
        </p:blipFill>
        <p:spPr>
          <a:xfrm>
            <a:off x="3779520" y="673490"/>
            <a:ext cx="2358746" cy="3762592"/>
          </a:xfrm>
          <a:prstGeom prst="rect">
            <a:avLst/>
          </a:prstGeom>
        </p:spPr>
      </p:pic>
      <p:grpSp>
        <p:nvGrpSpPr>
          <p:cNvPr id="19" name="Google Shape;12111;p72">
            <a:extLst>
              <a:ext uri="{FF2B5EF4-FFF2-40B4-BE49-F238E27FC236}">
                <a16:creationId xmlns:a16="http://schemas.microsoft.com/office/drawing/2014/main" id="{338D7862-EC7B-4423-A9DC-7C0E978493EA}"/>
              </a:ext>
            </a:extLst>
          </p:cNvPr>
          <p:cNvGrpSpPr/>
          <p:nvPr/>
        </p:nvGrpSpPr>
        <p:grpSpPr>
          <a:xfrm>
            <a:off x="7257763" y="4038037"/>
            <a:ext cx="556067" cy="564110"/>
            <a:chOff x="-804700" y="3226500"/>
            <a:chExt cx="292225" cy="292225"/>
          </a:xfrm>
          <a:solidFill>
            <a:schemeClr val="tx1"/>
          </a:solidFill>
        </p:grpSpPr>
        <p:sp>
          <p:nvSpPr>
            <p:cNvPr id="20" name="Google Shape;12112;p72">
              <a:extLst>
                <a:ext uri="{FF2B5EF4-FFF2-40B4-BE49-F238E27FC236}">
                  <a16:creationId xmlns:a16="http://schemas.microsoft.com/office/drawing/2014/main" id="{DA13C7CC-07C4-4EC0-8CC0-0B3F5E09CD99}"/>
                </a:ext>
              </a:extLst>
            </p:cNvPr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113;p72">
              <a:extLst>
                <a:ext uri="{FF2B5EF4-FFF2-40B4-BE49-F238E27FC236}">
                  <a16:creationId xmlns:a16="http://schemas.microsoft.com/office/drawing/2014/main" id="{4ABAD66B-F922-41B2-A83A-595CEDC5E2DE}"/>
                </a:ext>
              </a:extLst>
            </p:cNvPr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14;p72">
              <a:extLst>
                <a:ext uri="{FF2B5EF4-FFF2-40B4-BE49-F238E27FC236}">
                  <a16:creationId xmlns:a16="http://schemas.microsoft.com/office/drawing/2014/main" id="{5AE91AB2-D0C9-481C-97A3-76680A5C0472}"/>
                </a:ext>
              </a:extLst>
            </p:cNvPr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15;p72">
              <a:extLst>
                <a:ext uri="{FF2B5EF4-FFF2-40B4-BE49-F238E27FC236}">
                  <a16:creationId xmlns:a16="http://schemas.microsoft.com/office/drawing/2014/main" id="{02FEA57A-ECEA-4B0E-81A1-9871D5DBD2FA}"/>
                </a:ext>
              </a:extLst>
            </p:cNvPr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116;p72">
              <a:extLst>
                <a:ext uri="{FF2B5EF4-FFF2-40B4-BE49-F238E27FC236}">
                  <a16:creationId xmlns:a16="http://schemas.microsoft.com/office/drawing/2014/main" id="{9DBDAFD7-D6C7-40C3-8A8B-73DC14F7D227}"/>
                </a:ext>
              </a:extLst>
            </p:cNvPr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117;p72">
              <a:extLst>
                <a:ext uri="{FF2B5EF4-FFF2-40B4-BE49-F238E27FC236}">
                  <a16:creationId xmlns:a16="http://schemas.microsoft.com/office/drawing/2014/main" id="{2C4DA14B-2B7A-405C-9838-2CD7EB16343E}"/>
                </a:ext>
              </a:extLst>
            </p:cNvPr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118;p72">
              <a:extLst>
                <a:ext uri="{FF2B5EF4-FFF2-40B4-BE49-F238E27FC236}">
                  <a16:creationId xmlns:a16="http://schemas.microsoft.com/office/drawing/2014/main" id="{AADEC57A-93DA-4E2F-B144-C00D2F31EFB5}"/>
                </a:ext>
              </a:extLst>
            </p:cNvPr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00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6640799" y="1352500"/>
            <a:ext cx="1978368" cy="25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L’espace membre – Capturer la saisie</a:t>
            </a: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1B1E9B-BCAC-4504-9636-923B7E1E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" y="3891400"/>
            <a:ext cx="6021533" cy="85738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B876F5D-44B1-4766-8821-A580C7DF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485" y="357864"/>
            <a:ext cx="428625" cy="9946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64B3F6B-62E2-4DE8-86E8-F4A0C676166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12775" y="907243"/>
            <a:ext cx="5503977" cy="51848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091A720-A4E7-4396-9642-E98E4231D55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5" y="1801429"/>
            <a:ext cx="5180889" cy="115295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F739BFD-2359-4460-9905-BBEDEAC0262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33" y="3256459"/>
            <a:ext cx="4059226" cy="857384"/>
          </a:xfrm>
          <a:prstGeom prst="rect">
            <a:avLst/>
          </a:prstGeom>
        </p:spPr>
      </p:pic>
      <p:grpSp>
        <p:nvGrpSpPr>
          <p:cNvPr id="20" name="Google Shape;11980;p72">
            <a:extLst>
              <a:ext uri="{FF2B5EF4-FFF2-40B4-BE49-F238E27FC236}">
                <a16:creationId xmlns:a16="http://schemas.microsoft.com/office/drawing/2014/main" id="{91538B89-857D-42BD-B195-716AEAF7C885}"/>
              </a:ext>
            </a:extLst>
          </p:cNvPr>
          <p:cNvGrpSpPr/>
          <p:nvPr/>
        </p:nvGrpSpPr>
        <p:grpSpPr>
          <a:xfrm>
            <a:off x="7231090" y="4070937"/>
            <a:ext cx="609413" cy="498309"/>
            <a:chOff x="-3030525" y="3973150"/>
            <a:chExt cx="293025" cy="257575"/>
          </a:xfrm>
          <a:solidFill>
            <a:schemeClr val="tx1"/>
          </a:solidFill>
        </p:grpSpPr>
        <p:sp>
          <p:nvSpPr>
            <p:cNvPr id="21" name="Google Shape;11981;p72">
              <a:extLst>
                <a:ext uri="{FF2B5EF4-FFF2-40B4-BE49-F238E27FC236}">
                  <a16:creationId xmlns:a16="http://schemas.microsoft.com/office/drawing/2014/main" id="{1405DA67-0C94-41F9-99AB-449AC82C16CC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982;p72">
              <a:extLst>
                <a:ext uri="{FF2B5EF4-FFF2-40B4-BE49-F238E27FC236}">
                  <a16:creationId xmlns:a16="http://schemas.microsoft.com/office/drawing/2014/main" id="{2C9F91DF-05D0-46A5-8970-9119B7C66F4F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662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6640799" y="1352500"/>
            <a:ext cx="1978368" cy="25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L’espace membre – l’inscription</a:t>
            </a: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1B1E9B-BCAC-4504-9636-923B7E1E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" y="3891400"/>
            <a:ext cx="6021533" cy="85738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B876F5D-44B1-4766-8821-A580C7DF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485" y="357864"/>
            <a:ext cx="428625" cy="994636"/>
          </a:xfrm>
          <a:prstGeom prst="rect">
            <a:avLst/>
          </a:prstGeom>
        </p:spPr>
      </p:pic>
      <p:grpSp>
        <p:nvGrpSpPr>
          <p:cNvPr id="20" name="Google Shape;11980;p72">
            <a:extLst>
              <a:ext uri="{FF2B5EF4-FFF2-40B4-BE49-F238E27FC236}">
                <a16:creationId xmlns:a16="http://schemas.microsoft.com/office/drawing/2014/main" id="{7AFE2645-05B2-4A33-8EA9-456F29B22742}"/>
              </a:ext>
            </a:extLst>
          </p:cNvPr>
          <p:cNvGrpSpPr/>
          <p:nvPr/>
        </p:nvGrpSpPr>
        <p:grpSpPr>
          <a:xfrm>
            <a:off x="7231090" y="4070937"/>
            <a:ext cx="609413" cy="498309"/>
            <a:chOff x="-3030525" y="3973150"/>
            <a:chExt cx="293025" cy="257575"/>
          </a:xfrm>
          <a:solidFill>
            <a:schemeClr val="tx1"/>
          </a:solidFill>
        </p:grpSpPr>
        <p:sp>
          <p:nvSpPr>
            <p:cNvPr id="21" name="Google Shape;11981;p72">
              <a:extLst>
                <a:ext uri="{FF2B5EF4-FFF2-40B4-BE49-F238E27FC236}">
                  <a16:creationId xmlns:a16="http://schemas.microsoft.com/office/drawing/2014/main" id="{F01F08E2-BA16-4822-8B73-0A62987ED02D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982;p72">
              <a:extLst>
                <a:ext uri="{FF2B5EF4-FFF2-40B4-BE49-F238E27FC236}">
                  <a16:creationId xmlns:a16="http://schemas.microsoft.com/office/drawing/2014/main" id="{63CB65BE-5236-4BB1-B7DF-B263BB671E9C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9EB9189D-AF16-4339-8095-58BBCFDBE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46" y="446587"/>
            <a:ext cx="4931569" cy="235147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C939974-48F3-42FE-AF20-1A573B8324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246" y="2912474"/>
            <a:ext cx="4809450" cy="17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7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6640800" y="1352500"/>
            <a:ext cx="2149632" cy="25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Suivi de consommation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5E87B5-B88B-4114-8701-2CACAA34E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021" y="362514"/>
            <a:ext cx="895350" cy="1008329"/>
          </a:xfrm>
          <a:prstGeom prst="rect">
            <a:avLst/>
          </a:prstGeom>
        </p:spPr>
      </p:pic>
      <p:sp>
        <p:nvSpPr>
          <p:cNvPr id="14" name="Google Shape;448;p41">
            <a:extLst>
              <a:ext uri="{FF2B5EF4-FFF2-40B4-BE49-F238E27FC236}">
                <a16:creationId xmlns:a16="http://schemas.microsoft.com/office/drawing/2014/main" id="{2A3D9D42-8513-47E4-B3DC-319757B80D4F}"/>
              </a:ext>
            </a:extLst>
          </p:cNvPr>
          <p:cNvSpPr txBox="1">
            <a:spLocks/>
          </p:cNvSpPr>
          <p:nvPr/>
        </p:nvSpPr>
        <p:spPr>
          <a:xfrm>
            <a:off x="347470" y="4098783"/>
            <a:ext cx="4224529" cy="48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fr-FR" sz="3600" b="1" dirty="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Espace client</a:t>
            </a:r>
            <a:endParaRPr lang="fr-FR" sz="3200" b="1" dirty="0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A7DF426-542B-4535-AE2D-34C70A53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25" y="800573"/>
            <a:ext cx="5447595" cy="2686339"/>
          </a:xfrm>
          <a:prstGeom prst="rect">
            <a:avLst/>
          </a:prstGeom>
        </p:spPr>
      </p:pic>
      <p:grpSp>
        <p:nvGrpSpPr>
          <p:cNvPr id="19" name="Google Shape;10076;p68">
            <a:extLst>
              <a:ext uri="{FF2B5EF4-FFF2-40B4-BE49-F238E27FC236}">
                <a16:creationId xmlns:a16="http://schemas.microsoft.com/office/drawing/2014/main" id="{AE9D3076-BEB3-441F-8719-94AB4DEB2DCE}"/>
              </a:ext>
            </a:extLst>
          </p:cNvPr>
          <p:cNvGrpSpPr/>
          <p:nvPr/>
        </p:nvGrpSpPr>
        <p:grpSpPr>
          <a:xfrm>
            <a:off x="7254792" y="4037823"/>
            <a:ext cx="590760" cy="601233"/>
            <a:chOff x="-61783350" y="3743950"/>
            <a:chExt cx="316650" cy="317450"/>
          </a:xfrm>
          <a:solidFill>
            <a:schemeClr val="tx1"/>
          </a:solidFill>
        </p:grpSpPr>
        <p:sp>
          <p:nvSpPr>
            <p:cNvPr id="20" name="Google Shape;10077;p68">
              <a:extLst>
                <a:ext uri="{FF2B5EF4-FFF2-40B4-BE49-F238E27FC236}">
                  <a16:creationId xmlns:a16="http://schemas.microsoft.com/office/drawing/2014/main" id="{E31EA761-DFB6-4749-85C0-04683251B1F5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78;p68">
              <a:extLst>
                <a:ext uri="{FF2B5EF4-FFF2-40B4-BE49-F238E27FC236}">
                  <a16:creationId xmlns:a16="http://schemas.microsoft.com/office/drawing/2014/main" id="{53D42424-9A14-4061-8953-8E4F705286D6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980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6640798" y="1352500"/>
            <a:ext cx="2144485" cy="25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Espace client – Suivi de consommation</a:t>
            </a: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1B1E9B-BCAC-4504-9636-923B7E1E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" y="3891400"/>
            <a:ext cx="6021533" cy="85738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B876F5D-44B1-4766-8821-A580C7DF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485" y="357864"/>
            <a:ext cx="428625" cy="9946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79E6C41-A989-4456-BFB1-169E01C42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16" y="448745"/>
            <a:ext cx="3518340" cy="22532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D2999AB-D8A8-4F9B-9161-DFC07AD30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16" y="2776151"/>
            <a:ext cx="3116592" cy="1848826"/>
          </a:xfrm>
          <a:prstGeom prst="rect">
            <a:avLst/>
          </a:prstGeom>
        </p:spPr>
      </p:pic>
      <p:pic>
        <p:nvPicPr>
          <p:cNvPr id="12" name="Picture 6" descr="24 Alternatives To Chart.js, Pros, Cons &amp; Questions - Hackers Pad">
            <a:extLst>
              <a:ext uri="{FF2B5EF4-FFF2-40B4-BE49-F238E27FC236}">
                <a16:creationId xmlns:a16="http://schemas.microsoft.com/office/drawing/2014/main" id="{C5734141-A4F8-4E7B-8704-0BD8FEC46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14" y="2909761"/>
            <a:ext cx="1581605" cy="15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oogle Shape;10076;p68">
            <a:extLst>
              <a:ext uri="{FF2B5EF4-FFF2-40B4-BE49-F238E27FC236}">
                <a16:creationId xmlns:a16="http://schemas.microsoft.com/office/drawing/2014/main" id="{81EB207B-146B-440E-974C-4DE5CE1620F1}"/>
              </a:ext>
            </a:extLst>
          </p:cNvPr>
          <p:cNvGrpSpPr/>
          <p:nvPr/>
        </p:nvGrpSpPr>
        <p:grpSpPr>
          <a:xfrm>
            <a:off x="7254792" y="4037823"/>
            <a:ext cx="590760" cy="601233"/>
            <a:chOff x="-61783350" y="3743950"/>
            <a:chExt cx="316650" cy="317450"/>
          </a:xfrm>
          <a:solidFill>
            <a:schemeClr val="tx1"/>
          </a:solidFill>
        </p:grpSpPr>
        <p:sp>
          <p:nvSpPr>
            <p:cNvPr id="16" name="Google Shape;10077;p68">
              <a:extLst>
                <a:ext uri="{FF2B5EF4-FFF2-40B4-BE49-F238E27FC236}">
                  <a16:creationId xmlns:a16="http://schemas.microsoft.com/office/drawing/2014/main" id="{036E1C93-FA5E-4D26-A537-FCAD1FD7B899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078;p68">
              <a:extLst>
                <a:ext uri="{FF2B5EF4-FFF2-40B4-BE49-F238E27FC236}">
                  <a16:creationId xmlns:a16="http://schemas.microsoft.com/office/drawing/2014/main" id="{1362D8BE-B631-4F4E-AD10-EDBEA4C4A643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020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6640800" y="1352500"/>
            <a:ext cx="1790100" cy="25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dirty="0">
                <a:latin typeface="Titillium Web"/>
                <a:ea typeface="Titillium Web"/>
                <a:cs typeface="Titillium Web"/>
                <a:sym typeface="Titillium Web"/>
              </a:rPr>
              <a:t>BIG NUMBERS CATCH YOUR</a:t>
            </a:r>
            <a:r>
              <a:rPr lang="en" sz="1900" dirty="0"/>
              <a:t> </a:t>
            </a:r>
            <a:r>
              <a:rPr lang="en" sz="1900" b="1" dirty="0">
                <a:latin typeface="Titillium Web"/>
                <a:ea typeface="Titillium Web"/>
                <a:cs typeface="Titillium Web"/>
                <a:sym typeface="Titillium Web"/>
              </a:rPr>
              <a:t>AUDIENCE’S ATTENTION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2232C6-5442-4424-894B-0EEE5E81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216" y="1071512"/>
            <a:ext cx="1697736" cy="28486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FD4E97-D95C-4A7B-93F8-0F2F60509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508" y="348225"/>
            <a:ext cx="3682917" cy="35693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1FBEBB8-C10F-48A6-BFDC-7AE98BEAA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880" y="3917563"/>
            <a:ext cx="2354072" cy="1115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D80F74-585C-4F19-BFC8-F154B34BF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6157" y="3917563"/>
            <a:ext cx="2171820" cy="18170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1A0CD0E-6426-4074-A507-0844FE34E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337" y="567487"/>
            <a:ext cx="3974224" cy="200426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466A28F-CFB1-4099-836A-2ECC0FF0E0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4611" y="546168"/>
            <a:ext cx="3356042" cy="194836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1855E6-EDB7-472B-8FE0-99ABE4BAAE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241" y="2864020"/>
            <a:ext cx="3892286" cy="640503"/>
          </a:xfrm>
          <a:prstGeom prst="rect">
            <a:avLst/>
          </a:prstGeom>
        </p:spPr>
      </p:pic>
      <p:sp>
        <p:nvSpPr>
          <p:cNvPr id="25" name="Google Shape;448;p41">
            <a:extLst>
              <a:ext uri="{FF2B5EF4-FFF2-40B4-BE49-F238E27FC236}">
                <a16:creationId xmlns:a16="http://schemas.microsoft.com/office/drawing/2014/main" id="{A5DCA9E5-F646-4AB6-8C59-A7D2D211044F}"/>
              </a:ext>
            </a:extLst>
          </p:cNvPr>
          <p:cNvSpPr txBox="1">
            <a:spLocks/>
          </p:cNvSpPr>
          <p:nvPr/>
        </p:nvSpPr>
        <p:spPr>
          <a:xfrm>
            <a:off x="347470" y="4098783"/>
            <a:ext cx="4224529" cy="48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fr-FR" sz="3600" b="1" dirty="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Espace client</a:t>
            </a:r>
            <a:endParaRPr lang="fr-FR" sz="3200" b="1" dirty="0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6" name="Google Shape;10076;p68">
            <a:extLst>
              <a:ext uri="{FF2B5EF4-FFF2-40B4-BE49-F238E27FC236}">
                <a16:creationId xmlns:a16="http://schemas.microsoft.com/office/drawing/2014/main" id="{440C7509-6382-432A-84D0-447B218B0C80}"/>
              </a:ext>
            </a:extLst>
          </p:cNvPr>
          <p:cNvGrpSpPr/>
          <p:nvPr/>
        </p:nvGrpSpPr>
        <p:grpSpPr>
          <a:xfrm>
            <a:off x="7254792" y="4037823"/>
            <a:ext cx="590760" cy="601233"/>
            <a:chOff x="-61783350" y="3743950"/>
            <a:chExt cx="316650" cy="317450"/>
          </a:xfrm>
          <a:solidFill>
            <a:schemeClr val="tx1"/>
          </a:solidFill>
        </p:grpSpPr>
        <p:sp>
          <p:nvSpPr>
            <p:cNvPr id="27" name="Google Shape;10077;p68">
              <a:extLst>
                <a:ext uri="{FF2B5EF4-FFF2-40B4-BE49-F238E27FC236}">
                  <a16:creationId xmlns:a16="http://schemas.microsoft.com/office/drawing/2014/main" id="{9717BFBF-98D6-4BF3-9D63-B62C31065822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78;p68">
              <a:extLst>
                <a:ext uri="{FF2B5EF4-FFF2-40B4-BE49-F238E27FC236}">
                  <a16:creationId xmlns:a16="http://schemas.microsoft.com/office/drawing/2014/main" id="{A7F307E5-BC9D-4A23-B829-9CB3A9594013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608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6504432" y="1352500"/>
            <a:ext cx="2194559" cy="25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Espace administrateur – Tableau des clients</a:t>
            </a: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1B1E9B-BCAC-4504-9636-923B7E1E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" y="3891400"/>
            <a:ext cx="6021533" cy="85738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B876F5D-44B1-4766-8821-A580C7DF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272" y="370692"/>
            <a:ext cx="428625" cy="9946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1FB1B91-97E6-4EC1-B340-A9D91E5E6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09" y="492000"/>
            <a:ext cx="5694580" cy="198297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47C36EC-9415-4001-A9F0-016F13460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09" y="2571750"/>
            <a:ext cx="3466250" cy="20797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A5B9178-735D-458C-BFB0-D613B0264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936" y="2571750"/>
            <a:ext cx="2181654" cy="421866"/>
          </a:xfrm>
          <a:prstGeom prst="rect">
            <a:avLst/>
          </a:prstGeom>
        </p:spPr>
      </p:pic>
      <p:grpSp>
        <p:nvGrpSpPr>
          <p:cNvPr id="14" name="Google Shape;12123;p72">
            <a:extLst>
              <a:ext uri="{FF2B5EF4-FFF2-40B4-BE49-F238E27FC236}">
                <a16:creationId xmlns:a16="http://schemas.microsoft.com/office/drawing/2014/main" id="{166CCB2C-0A55-4BC0-8BC2-F27C1A9B05ED}"/>
              </a:ext>
            </a:extLst>
          </p:cNvPr>
          <p:cNvGrpSpPr/>
          <p:nvPr/>
        </p:nvGrpSpPr>
        <p:grpSpPr>
          <a:xfrm>
            <a:off x="7327898" y="4048694"/>
            <a:ext cx="553467" cy="542796"/>
            <a:chOff x="-5251625" y="3991275"/>
            <a:chExt cx="291450" cy="292225"/>
          </a:xfrm>
          <a:solidFill>
            <a:schemeClr val="tx1"/>
          </a:solidFill>
        </p:grpSpPr>
        <p:sp>
          <p:nvSpPr>
            <p:cNvPr id="16" name="Google Shape;12124;p72">
              <a:extLst>
                <a:ext uri="{FF2B5EF4-FFF2-40B4-BE49-F238E27FC236}">
                  <a16:creationId xmlns:a16="http://schemas.microsoft.com/office/drawing/2014/main" id="{6C517D6A-7BFE-413B-964A-043A2A0E808D}"/>
                </a:ext>
              </a:extLst>
            </p:cNvPr>
            <p:cNvSpPr/>
            <p:nvPr/>
          </p:nvSpPr>
          <p:spPr>
            <a:xfrm>
              <a:off x="-5179950" y="4198400"/>
              <a:ext cx="145725" cy="85100"/>
            </a:xfrm>
            <a:custGeom>
              <a:avLst/>
              <a:gdLst/>
              <a:ahLst/>
              <a:cxnLst/>
              <a:rect l="l" t="t" r="r" b="b"/>
              <a:pathLst>
                <a:path w="5829" h="3404" extrusionOk="0">
                  <a:moveTo>
                    <a:pt x="0" y="1"/>
                  </a:moveTo>
                  <a:lnTo>
                    <a:pt x="504" y="3151"/>
                  </a:lnTo>
                  <a:cubicBezTo>
                    <a:pt x="567" y="3309"/>
                    <a:pt x="662" y="3403"/>
                    <a:pt x="883" y="3403"/>
                  </a:cubicBezTo>
                  <a:lnTo>
                    <a:pt x="4978" y="3403"/>
                  </a:lnTo>
                  <a:cubicBezTo>
                    <a:pt x="5136" y="3403"/>
                    <a:pt x="5293" y="3309"/>
                    <a:pt x="5325" y="3151"/>
                  </a:cubicBezTo>
                  <a:lnTo>
                    <a:pt x="58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25;p72">
              <a:extLst>
                <a:ext uri="{FF2B5EF4-FFF2-40B4-BE49-F238E27FC236}">
                  <a16:creationId xmlns:a16="http://schemas.microsoft.com/office/drawing/2014/main" id="{9CCEE833-6F2B-4B05-B2B0-A9D3659B8CE5}"/>
                </a:ext>
              </a:extLst>
            </p:cNvPr>
            <p:cNvSpPr/>
            <p:nvPr/>
          </p:nvSpPr>
          <p:spPr>
            <a:xfrm>
              <a:off x="-5203575" y="41291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229" y="1"/>
                  </a:moveTo>
                  <a:cubicBezTo>
                    <a:pt x="504" y="1"/>
                    <a:pt x="0" y="662"/>
                    <a:pt x="284" y="1387"/>
                  </a:cubicBezTo>
                  <a:cubicBezTo>
                    <a:pt x="284" y="1702"/>
                    <a:pt x="567" y="1922"/>
                    <a:pt x="882" y="2017"/>
                  </a:cubicBezTo>
                  <a:cubicBezTo>
                    <a:pt x="945" y="2048"/>
                    <a:pt x="1071" y="2048"/>
                    <a:pt x="1197" y="2048"/>
                  </a:cubicBezTo>
                  <a:lnTo>
                    <a:pt x="6648" y="2048"/>
                  </a:lnTo>
                  <a:cubicBezTo>
                    <a:pt x="6774" y="2048"/>
                    <a:pt x="6868" y="2017"/>
                    <a:pt x="6963" y="2017"/>
                  </a:cubicBezTo>
                  <a:cubicBezTo>
                    <a:pt x="7278" y="1922"/>
                    <a:pt x="7530" y="1702"/>
                    <a:pt x="7656" y="1387"/>
                  </a:cubicBezTo>
                  <a:cubicBezTo>
                    <a:pt x="7876" y="662"/>
                    <a:pt x="7372" y="1"/>
                    <a:pt x="6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126;p72">
              <a:extLst>
                <a:ext uri="{FF2B5EF4-FFF2-40B4-BE49-F238E27FC236}">
                  <a16:creationId xmlns:a16="http://schemas.microsoft.com/office/drawing/2014/main" id="{C416A4E0-A1BE-40AD-A6A5-A604E3C4E1B0}"/>
                </a:ext>
              </a:extLst>
            </p:cNvPr>
            <p:cNvSpPr/>
            <p:nvPr/>
          </p:nvSpPr>
          <p:spPr>
            <a:xfrm>
              <a:off x="-5251625" y="3991275"/>
              <a:ext cx="291450" cy="172500"/>
            </a:xfrm>
            <a:custGeom>
              <a:avLst/>
              <a:gdLst/>
              <a:ahLst/>
              <a:cxnLst/>
              <a:rect l="l" t="t" r="r" b="b"/>
              <a:pathLst>
                <a:path w="11658" h="6900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5829"/>
                  </a:lnTo>
                  <a:cubicBezTo>
                    <a:pt x="0" y="6396"/>
                    <a:pt x="473" y="6900"/>
                    <a:pt x="1009" y="6900"/>
                  </a:cubicBezTo>
                  <a:lnTo>
                    <a:pt x="1418" y="6900"/>
                  </a:lnTo>
                  <a:cubicBezTo>
                    <a:pt x="1387" y="6774"/>
                    <a:pt x="1387" y="6648"/>
                    <a:pt x="1387" y="6553"/>
                  </a:cubicBezTo>
                  <a:cubicBezTo>
                    <a:pt x="1387" y="5608"/>
                    <a:pt x="2111" y="4852"/>
                    <a:pt x="3056" y="4852"/>
                  </a:cubicBezTo>
                  <a:lnTo>
                    <a:pt x="3781" y="4852"/>
                  </a:lnTo>
                  <a:cubicBezTo>
                    <a:pt x="3907" y="4285"/>
                    <a:pt x="4254" y="3875"/>
                    <a:pt x="4726" y="3623"/>
                  </a:cubicBezTo>
                  <a:cubicBezTo>
                    <a:pt x="4537" y="3371"/>
                    <a:pt x="4411" y="3119"/>
                    <a:pt x="4411" y="2773"/>
                  </a:cubicBezTo>
                  <a:cubicBezTo>
                    <a:pt x="4411" y="2016"/>
                    <a:pt x="5041" y="1386"/>
                    <a:pt x="5797" y="1386"/>
                  </a:cubicBezTo>
                  <a:cubicBezTo>
                    <a:pt x="6522" y="1386"/>
                    <a:pt x="7152" y="2016"/>
                    <a:pt x="7152" y="2773"/>
                  </a:cubicBezTo>
                  <a:cubicBezTo>
                    <a:pt x="7152" y="3088"/>
                    <a:pt x="7058" y="3403"/>
                    <a:pt x="6837" y="3623"/>
                  </a:cubicBezTo>
                  <a:cubicBezTo>
                    <a:pt x="7310" y="3875"/>
                    <a:pt x="7688" y="4285"/>
                    <a:pt x="7782" y="4852"/>
                  </a:cubicBezTo>
                  <a:lnTo>
                    <a:pt x="8507" y="4852"/>
                  </a:lnTo>
                  <a:cubicBezTo>
                    <a:pt x="9452" y="4852"/>
                    <a:pt x="10208" y="5608"/>
                    <a:pt x="10208" y="6553"/>
                  </a:cubicBezTo>
                  <a:cubicBezTo>
                    <a:pt x="10208" y="6648"/>
                    <a:pt x="10208" y="6774"/>
                    <a:pt x="10145" y="6900"/>
                  </a:cubicBezTo>
                  <a:lnTo>
                    <a:pt x="10586" y="6900"/>
                  </a:lnTo>
                  <a:cubicBezTo>
                    <a:pt x="11153" y="6900"/>
                    <a:pt x="11626" y="6427"/>
                    <a:pt x="11626" y="5829"/>
                  </a:cubicBezTo>
                  <a:lnTo>
                    <a:pt x="11626" y="1040"/>
                  </a:lnTo>
                  <a:cubicBezTo>
                    <a:pt x="11657" y="473"/>
                    <a:pt x="11185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27;p72">
              <a:extLst>
                <a:ext uri="{FF2B5EF4-FFF2-40B4-BE49-F238E27FC236}">
                  <a16:creationId xmlns:a16="http://schemas.microsoft.com/office/drawing/2014/main" id="{D6F81AED-3C04-47AC-9FBA-5853EEB8481E}"/>
                </a:ext>
              </a:extLst>
            </p:cNvPr>
            <p:cNvSpPr/>
            <p:nvPr/>
          </p:nvSpPr>
          <p:spPr>
            <a:xfrm>
              <a:off x="-5139775" y="4096025"/>
              <a:ext cx="65400" cy="17350"/>
            </a:xfrm>
            <a:custGeom>
              <a:avLst/>
              <a:gdLst/>
              <a:ahLst/>
              <a:cxnLst/>
              <a:rect l="l" t="t" r="r" b="b"/>
              <a:pathLst>
                <a:path w="2616" h="694" extrusionOk="0">
                  <a:moveTo>
                    <a:pt x="1008" y="0"/>
                  </a:moveTo>
                  <a:cubicBezTo>
                    <a:pt x="567" y="0"/>
                    <a:pt x="158" y="315"/>
                    <a:pt x="0" y="693"/>
                  </a:cubicBezTo>
                  <a:lnTo>
                    <a:pt x="2615" y="693"/>
                  </a:lnTo>
                  <a:cubicBezTo>
                    <a:pt x="2489" y="252"/>
                    <a:pt x="2111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28;p72">
              <a:extLst>
                <a:ext uri="{FF2B5EF4-FFF2-40B4-BE49-F238E27FC236}">
                  <a16:creationId xmlns:a16="http://schemas.microsoft.com/office/drawing/2014/main" id="{306FC925-94BD-4266-8C91-B1C78FE6A3F9}"/>
                </a:ext>
              </a:extLst>
            </p:cNvPr>
            <p:cNvSpPr/>
            <p:nvPr/>
          </p:nvSpPr>
          <p:spPr>
            <a:xfrm>
              <a:off x="-5122450" y="4044825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0"/>
                  </a:moveTo>
                  <a:cubicBezTo>
                    <a:pt x="252" y="0"/>
                    <a:pt x="0" y="316"/>
                    <a:pt x="0" y="662"/>
                  </a:cubicBezTo>
                  <a:cubicBezTo>
                    <a:pt x="0" y="1009"/>
                    <a:pt x="315" y="1324"/>
                    <a:pt x="662" y="1324"/>
                  </a:cubicBezTo>
                  <a:cubicBezTo>
                    <a:pt x="1008" y="1324"/>
                    <a:pt x="1323" y="1009"/>
                    <a:pt x="1323" y="662"/>
                  </a:cubicBezTo>
                  <a:cubicBezTo>
                    <a:pt x="1323" y="253"/>
                    <a:pt x="1008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9905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6504432" y="1352500"/>
            <a:ext cx="2194559" cy="25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Facturation</a:t>
            </a: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1B1E9B-BCAC-4504-9636-923B7E1E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" y="3891400"/>
            <a:ext cx="6021533" cy="85738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B876F5D-44B1-4766-8821-A580C7DF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485" y="357864"/>
            <a:ext cx="428625" cy="99463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26568E0-FC68-4CFD-B22F-E65A0297E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70" y="409453"/>
            <a:ext cx="3596049" cy="348194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67D4D31-81E0-4C13-AA5A-2E676BCC1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341" y="426610"/>
            <a:ext cx="2169495" cy="116941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2AFBF8E-AC8B-440A-80E7-159BD2F0995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01124" y="3977406"/>
            <a:ext cx="4609787" cy="59184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Google Shape;9959;p68">
            <a:extLst>
              <a:ext uri="{FF2B5EF4-FFF2-40B4-BE49-F238E27FC236}">
                <a16:creationId xmlns:a16="http://schemas.microsoft.com/office/drawing/2014/main" id="{D46E8DD5-C74E-4022-8B7D-DB17539B564C}"/>
              </a:ext>
            </a:extLst>
          </p:cNvPr>
          <p:cNvGrpSpPr/>
          <p:nvPr/>
        </p:nvGrpSpPr>
        <p:grpSpPr>
          <a:xfrm>
            <a:off x="7310439" y="4056293"/>
            <a:ext cx="582543" cy="527598"/>
            <a:chOff x="-62884425" y="4111775"/>
            <a:chExt cx="317425" cy="316650"/>
          </a:xfrm>
          <a:solidFill>
            <a:schemeClr val="tx1"/>
          </a:solidFill>
        </p:grpSpPr>
        <p:sp>
          <p:nvSpPr>
            <p:cNvPr id="18" name="Google Shape;9960;p68">
              <a:extLst>
                <a:ext uri="{FF2B5EF4-FFF2-40B4-BE49-F238E27FC236}">
                  <a16:creationId xmlns:a16="http://schemas.microsoft.com/office/drawing/2014/main" id="{15CE0B26-BA45-4F84-84DF-51545F270276}"/>
                </a:ext>
              </a:extLst>
            </p:cNvPr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961;p68">
              <a:extLst>
                <a:ext uri="{FF2B5EF4-FFF2-40B4-BE49-F238E27FC236}">
                  <a16:creationId xmlns:a16="http://schemas.microsoft.com/office/drawing/2014/main" id="{27A557B5-8047-410C-8BF2-C944FF492603}"/>
                </a:ext>
              </a:extLst>
            </p:cNvPr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57258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720000" y="352425"/>
            <a:ext cx="66429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SOMMAIRE</a:t>
            </a:r>
            <a:endParaRPr b="1" dirty="0"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1"/>
          </p:nvPr>
        </p:nvSpPr>
        <p:spPr>
          <a:xfrm>
            <a:off x="720000" y="1507800"/>
            <a:ext cx="7704000" cy="3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600" dirty="0"/>
              <a:t>L’équipe de projet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600" dirty="0"/>
              <a:t>Introduction au projet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600" dirty="0"/>
              <a:t>Cahier des charges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600" dirty="0"/>
              <a:t>Diagrammes UML </a:t>
            </a:r>
            <a:r>
              <a:rPr lang="fr-FR" sz="1600" dirty="0" err="1"/>
              <a:t>SysML</a:t>
            </a:r>
            <a:endParaRPr lang="fr-FR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600" dirty="0"/>
              <a:t>Planification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600" dirty="0"/>
              <a:t>Choix des langages pour l’IHM 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600" dirty="0"/>
              <a:t>Base de données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600" dirty="0"/>
              <a:t>Espace utilisateur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600" dirty="0"/>
              <a:t>Facturation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600" dirty="0"/>
              <a:t>Test unitaire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600" dirty="0"/>
              <a:t>Conclusion</a:t>
            </a:r>
          </a:p>
        </p:txBody>
      </p:sp>
      <p:grpSp>
        <p:nvGrpSpPr>
          <p:cNvPr id="5" name="Google Shape;10375;p68">
            <a:extLst>
              <a:ext uri="{FF2B5EF4-FFF2-40B4-BE49-F238E27FC236}">
                <a16:creationId xmlns:a16="http://schemas.microsoft.com/office/drawing/2014/main" id="{20C9FF9C-23DF-4CF6-BD68-D9512C7F2D3B}"/>
              </a:ext>
            </a:extLst>
          </p:cNvPr>
          <p:cNvGrpSpPr/>
          <p:nvPr/>
        </p:nvGrpSpPr>
        <p:grpSpPr>
          <a:xfrm>
            <a:off x="8153138" y="534900"/>
            <a:ext cx="541723" cy="559041"/>
            <a:chOff x="5727850" y="3609275"/>
            <a:chExt cx="278850" cy="277275"/>
          </a:xfrm>
          <a:solidFill>
            <a:schemeClr val="tx1"/>
          </a:solidFill>
        </p:grpSpPr>
        <p:sp>
          <p:nvSpPr>
            <p:cNvPr id="6" name="Google Shape;10376;p68">
              <a:extLst>
                <a:ext uri="{FF2B5EF4-FFF2-40B4-BE49-F238E27FC236}">
                  <a16:creationId xmlns:a16="http://schemas.microsoft.com/office/drawing/2014/main" id="{A321CA2F-EC09-4F0C-B864-4CCB82733545}"/>
                </a:ext>
              </a:extLst>
            </p:cNvPr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77;p68">
              <a:extLst>
                <a:ext uri="{FF2B5EF4-FFF2-40B4-BE49-F238E27FC236}">
                  <a16:creationId xmlns:a16="http://schemas.microsoft.com/office/drawing/2014/main" id="{66B06FDD-7602-4378-90CB-7CC654C8240E}"/>
                </a:ext>
              </a:extLst>
            </p:cNvPr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78;p68">
              <a:extLst>
                <a:ext uri="{FF2B5EF4-FFF2-40B4-BE49-F238E27FC236}">
                  <a16:creationId xmlns:a16="http://schemas.microsoft.com/office/drawing/2014/main" id="{1D6E4AD6-934B-4B74-83AE-E4DE2B153E8B}"/>
                </a:ext>
              </a:extLst>
            </p:cNvPr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79;p68">
              <a:extLst>
                <a:ext uri="{FF2B5EF4-FFF2-40B4-BE49-F238E27FC236}">
                  <a16:creationId xmlns:a16="http://schemas.microsoft.com/office/drawing/2014/main" id="{D10DEF37-CA9C-4DDE-824B-CED34AD12382}"/>
                </a:ext>
              </a:extLst>
            </p:cNvPr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80;p68">
              <a:extLst>
                <a:ext uri="{FF2B5EF4-FFF2-40B4-BE49-F238E27FC236}">
                  <a16:creationId xmlns:a16="http://schemas.microsoft.com/office/drawing/2014/main" id="{3F590FAE-D4AC-4542-9944-99AA15E74C0E}"/>
                </a:ext>
              </a:extLst>
            </p:cNvPr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6504432" y="1352500"/>
            <a:ext cx="2194559" cy="25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Test unitaire –</a:t>
            </a:r>
            <a:b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Espace utilisateur</a:t>
            </a:r>
            <a:endParaRPr lang="en" sz="24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1B1E9B-BCAC-4504-9636-923B7E1E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" y="3891400"/>
            <a:ext cx="6021533" cy="85738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B876F5D-44B1-4766-8821-A580C7DF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485" y="357864"/>
            <a:ext cx="428625" cy="9946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7D5074E-8FD6-407F-8AF9-3658B5055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774" y="669798"/>
            <a:ext cx="4275007" cy="3803904"/>
          </a:xfrm>
          <a:prstGeom prst="rect">
            <a:avLst/>
          </a:prstGeom>
        </p:spPr>
      </p:pic>
      <p:grpSp>
        <p:nvGrpSpPr>
          <p:cNvPr id="13" name="Google Shape;10599;p69">
            <a:extLst>
              <a:ext uri="{FF2B5EF4-FFF2-40B4-BE49-F238E27FC236}">
                <a16:creationId xmlns:a16="http://schemas.microsoft.com/office/drawing/2014/main" id="{F8F6103D-880C-4596-B0A3-397B30A6DB1A}"/>
              </a:ext>
            </a:extLst>
          </p:cNvPr>
          <p:cNvGrpSpPr/>
          <p:nvPr/>
        </p:nvGrpSpPr>
        <p:grpSpPr>
          <a:xfrm>
            <a:off x="7321485" y="4027324"/>
            <a:ext cx="591822" cy="587348"/>
            <a:chOff x="-31094350" y="3194000"/>
            <a:chExt cx="292225" cy="291650"/>
          </a:xfrm>
          <a:solidFill>
            <a:schemeClr val="tx1"/>
          </a:solidFill>
        </p:grpSpPr>
        <p:sp>
          <p:nvSpPr>
            <p:cNvPr id="20" name="Google Shape;10600;p69">
              <a:extLst>
                <a:ext uri="{FF2B5EF4-FFF2-40B4-BE49-F238E27FC236}">
                  <a16:creationId xmlns:a16="http://schemas.microsoft.com/office/drawing/2014/main" id="{BE0717DB-7A86-4E25-A364-7D86BD13537F}"/>
                </a:ext>
              </a:extLst>
            </p:cNvPr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01;p69">
              <a:extLst>
                <a:ext uri="{FF2B5EF4-FFF2-40B4-BE49-F238E27FC236}">
                  <a16:creationId xmlns:a16="http://schemas.microsoft.com/office/drawing/2014/main" id="{2C11CF33-FA1B-406A-8B29-D6B9926238F0}"/>
                </a:ext>
              </a:extLst>
            </p:cNvPr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02;p69">
              <a:extLst>
                <a:ext uri="{FF2B5EF4-FFF2-40B4-BE49-F238E27FC236}">
                  <a16:creationId xmlns:a16="http://schemas.microsoft.com/office/drawing/2014/main" id="{589EB6A4-8338-4073-9B1E-87303199D539}"/>
                </a:ext>
              </a:extLst>
            </p:cNvPr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03;p69">
              <a:extLst>
                <a:ext uri="{FF2B5EF4-FFF2-40B4-BE49-F238E27FC236}">
                  <a16:creationId xmlns:a16="http://schemas.microsoft.com/office/drawing/2014/main" id="{F2840197-EBFF-4F5A-8589-001046FB1A69}"/>
                </a:ext>
              </a:extLst>
            </p:cNvPr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04;p69">
              <a:extLst>
                <a:ext uri="{FF2B5EF4-FFF2-40B4-BE49-F238E27FC236}">
                  <a16:creationId xmlns:a16="http://schemas.microsoft.com/office/drawing/2014/main" id="{362D46B5-C384-416E-8402-7D8E2461F4F7}"/>
                </a:ext>
              </a:extLst>
            </p:cNvPr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05;p69">
              <a:extLst>
                <a:ext uri="{FF2B5EF4-FFF2-40B4-BE49-F238E27FC236}">
                  <a16:creationId xmlns:a16="http://schemas.microsoft.com/office/drawing/2014/main" id="{842E884B-8EF9-4957-988E-5D476328DC75}"/>
                </a:ext>
              </a:extLst>
            </p:cNvPr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06;p69">
              <a:extLst>
                <a:ext uri="{FF2B5EF4-FFF2-40B4-BE49-F238E27FC236}">
                  <a16:creationId xmlns:a16="http://schemas.microsoft.com/office/drawing/2014/main" id="{DE4D39A9-D8DC-43D7-AE63-0C07D6CF46AF}"/>
                </a:ext>
              </a:extLst>
            </p:cNvPr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607;p69">
              <a:extLst>
                <a:ext uri="{FF2B5EF4-FFF2-40B4-BE49-F238E27FC236}">
                  <a16:creationId xmlns:a16="http://schemas.microsoft.com/office/drawing/2014/main" id="{BD574183-9B59-42E1-9CFF-B67FB34F6496}"/>
                </a:ext>
              </a:extLst>
            </p:cNvPr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026C3EB3-3B70-4A5B-AD46-AC49F1DE6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3286" y="4197446"/>
            <a:ext cx="264319" cy="1098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5BCEDBD-737A-4C96-905A-C3936436B9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9447" y="4017345"/>
            <a:ext cx="107343" cy="1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12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"/>
          <p:cNvSpPr txBox="1">
            <a:spLocks noGrp="1"/>
          </p:cNvSpPr>
          <p:nvPr>
            <p:ph type="title"/>
          </p:nvPr>
        </p:nvSpPr>
        <p:spPr>
          <a:xfrm>
            <a:off x="713225" y="455100"/>
            <a:ext cx="4792200" cy="24216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CONCLUSION</a:t>
            </a:r>
            <a:endParaRPr sz="6000" dirty="0"/>
          </a:p>
        </p:txBody>
      </p:sp>
      <p:sp>
        <p:nvSpPr>
          <p:cNvPr id="659" name="Google Shape;659;p53"/>
          <p:cNvSpPr txBox="1">
            <a:spLocks noGrp="1"/>
          </p:cNvSpPr>
          <p:nvPr>
            <p:ph type="subTitle" idx="1"/>
          </p:nvPr>
        </p:nvSpPr>
        <p:spPr>
          <a:xfrm>
            <a:off x="6091975" y="1667227"/>
            <a:ext cx="2338800" cy="18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1" dirty="0">
                <a:latin typeface="Titillium Web"/>
                <a:ea typeface="Titillium Web"/>
                <a:cs typeface="Titillium Web"/>
                <a:sym typeface="Titillium Web"/>
              </a:rPr>
              <a:t>Avez-vous des questions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CA0FC3D-5418-4B5C-A50B-BD4F173E9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7" b="11240"/>
          <a:stretch/>
        </p:blipFill>
        <p:spPr>
          <a:xfrm>
            <a:off x="6626598" y="3533659"/>
            <a:ext cx="1269554" cy="1014031"/>
          </a:xfrm>
          <a:prstGeom prst="rect">
            <a:avLst/>
          </a:prstGeom>
        </p:spPr>
      </p:pic>
      <p:grpSp>
        <p:nvGrpSpPr>
          <p:cNvPr id="20" name="Google Shape;11468;p70">
            <a:extLst>
              <a:ext uri="{FF2B5EF4-FFF2-40B4-BE49-F238E27FC236}">
                <a16:creationId xmlns:a16="http://schemas.microsoft.com/office/drawing/2014/main" id="{EC83BDBA-6C1C-4D07-9D6F-E665D7DEC92D}"/>
              </a:ext>
            </a:extLst>
          </p:cNvPr>
          <p:cNvGrpSpPr/>
          <p:nvPr/>
        </p:nvGrpSpPr>
        <p:grpSpPr>
          <a:xfrm>
            <a:off x="4960278" y="3714750"/>
            <a:ext cx="684617" cy="633576"/>
            <a:chOff x="-9961625" y="4048175"/>
            <a:chExt cx="357600" cy="355825"/>
          </a:xfrm>
          <a:solidFill>
            <a:schemeClr val="tx1"/>
          </a:solidFill>
        </p:grpSpPr>
        <p:sp>
          <p:nvSpPr>
            <p:cNvPr id="21" name="Google Shape;11469;p70">
              <a:extLst>
                <a:ext uri="{FF2B5EF4-FFF2-40B4-BE49-F238E27FC236}">
                  <a16:creationId xmlns:a16="http://schemas.microsoft.com/office/drawing/2014/main" id="{4F4C1A1A-A372-44D3-9FC7-72D895C5413B}"/>
                </a:ext>
              </a:extLst>
            </p:cNvPr>
            <p:cNvSpPr/>
            <p:nvPr/>
          </p:nvSpPr>
          <p:spPr>
            <a:xfrm>
              <a:off x="-9958475" y="4048175"/>
              <a:ext cx="64625" cy="62650"/>
            </a:xfrm>
            <a:custGeom>
              <a:avLst/>
              <a:gdLst/>
              <a:ahLst/>
              <a:cxnLst/>
              <a:rect l="l" t="t" r="r" b="b"/>
              <a:pathLst>
                <a:path w="2585" h="2506" extrusionOk="0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70;p70">
              <a:extLst>
                <a:ext uri="{FF2B5EF4-FFF2-40B4-BE49-F238E27FC236}">
                  <a16:creationId xmlns:a16="http://schemas.microsoft.com/office/drawing/2014/main" id="{8A23B8A8-915C-4CA4-9839-AB15CF2578FA}"/>
                </a:ext>
              </a:extLst>
            </p:cNvPr>
            <p:cNvSpPr/>
            <p:nvPr/>
          </p:nvSpPr>
          <p:spPr>
            <a:xfrm>
              <a:off x="-9873400" y="4048775"/>
              <a:ext cx="21275" cy="63025"/>
            </a:xfrm>
            <a:custGeom>
              <a:avLst/>
              <a:gdLst/>
              <a:ahLst/>
              <a:cxnLst/>
              <a:rect l="l" t="t" r="r" b="b"/>
              <a:pathLst>
                <a:path w="851" h="252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471;p70">
              <a:extLst>
                <a:ext uri="{FF2B5EF4-FFF2-40B4-BE49-F238E27FC236}">
                  <a16:creationId xmlns:a16="http://schemas.microsoft.com/office/drawing/2014/main" id="{5EB94BBB-ED4F-473F-85EF-671E0A15987C}"/>
                </a:ext>
              </a:extLst>
            </p:cNvPr>
            <p:cNvSpPr/>
            <p:nvPr/>
          </p:nvSpPr>
          <p:spPr>
            <a:xfrm>
              <a:off x="-9957675" y="4133050"/>
              <a:ext cx="63025" cy="19700"/>
            </a:xfrm>
            <a:custGeom>
              <a:avLst/>
              <a:gdLst/>
              <a:ahLst/>
              <a:cxnLst/>
              <a:rect l="l" t="t" r="r" b="b"/>
              <a:pathLst>
                <a:path w="2521" h="788" extrusionOk="0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472;p70">
              <a:extLst>
                <a:ext uri="{FF2B5EF4-FFF2-40B4-BE49-F238E27FC236}">
                  <a16:creationId xmlns:a16="http://schemas.microsoft.com/office/drawing/2014/main" id="{2F5E4BD7-8388-49E1-B50D-F33DE49F8474}"/>
                </a:ext>
              </a:extLst>
            </p:cNvPr>
            <p:cNvSpPr/>
            <p:nvPr/>
          </p:nvSpPr>
          <p:spPr>
            <a:xfrm>
              <a:off x="-9961625" y="4132250"/>
              <a:ext cx="253650" cy="271750"/>
            </a:xfrm>
            <a:custGeom>
              <a:avLst/>
              <a:gdLst/>
              <a:ahLst/>
              <a:cxnLst/>
              <a:rect l="l" t="t" r="r" b="b"/>
              <a:pathLst>
                <a:path w="10146" h="10870" extrusionOk="0">
                  <a:moveTo>
                    <a:pt x="5357" y="1"/>
                  </a:moveTo>
                  <a:cubicBezTo>
                    <a:pt x="5010" y="1"/>
                    <a:pt x="4727" y="253"/>
                    <a:pt x="4727" y="631"/>
                  </a:cubicBezTo>
                  <a:lnTo>
                    <a:pt x="4727" y="5388"/>
                  </a:lnTo>
                  <a:cubicBezTo>
                    <a:pt x="4727" y="5640"/>
                    <a:pt x="4537" y="5797"/>
                    <a:pt x="4317" y="5797"/>
                  </a:cubicBezTo>
                  <a:cubicBezTo>
                    <a:pt x="4128" y="5797"/>
                    <a:pt x="3907" y="5577"/>
                    <a:pt x="3907" y="5388"/>
                  </a:cubicBezTo>
                  <a:lnTo>
                    <a:pt x="3907" y="1450"/>
                  </a:lnTo>
                  <a:cubicBezTo>
                    <a:pt x="3907" y="1103"/>
                    <a:pt x="3624" y="820"/>
                    <a:pt x="3277" y="820"/>
                  </a:cubicBezTo>
                  <a:cubicBezTo>
                    <a:pt x="2931" y="820"/>
                    <a:pt x="2647" y="1103"/>
                    <a:pt x="2647" y="1450"/>
                  </a:cubicBezTo>
                  <a:lnTo>
                    <a:pt x="2647" y="7940"/>
                  </a:lnTo>
                  <a:lnTo>
                    <a:pt x="1576" y="6900"/>
                  </a:lnTo>
                  <a:cubicBezTo>
                    <a:pt x="1416" y="6740"/>
                    <a:pt x="1176" y="6640"/>
                    <a:pt x="935" y="6640"/>
                  </a:cubicBezTo>
                  <a:cubicBezTo>
                    <a:pt x="748" y="6640"/>
                    <a:pt x="561" y="6700"/>
                    <a:pt x="410" y="6837"/>
                  </a:cubicBezTo>
                  <a:cubicBezTo>
                    <a:pt x="95" y="7121"/>
                    <a:pt x="1" y="7625"/>
                    <a:pt x="284" y="7971"/>
                  </a:cubicBezTo>
                  <a:lnTo>
                    <a:pt x="1734" y="10208"/>
                  </a:lnTo>
                  <a:cubicBezTo>
                    <a:pt x="2049" y="10618"/>
                    <a:pt x="2521" y="10870"/>
                    <a:pt x="3088" y="10870"/>
                  </a:cubicBezTo>
                  <a:lnTo>
                    <a:pt x="8035" y="10870"/>
                  </a:lnTo>
                  <a:cubicBezTo>
                    <a:pt x="9169" y="10870"/>
                    <a:pt x="10114" y="9925"/>
                    <a:pt x="10114" y="8759"/>
                  </a:cubicBezTo>
                  <a:lnTo>
                    <a:pt x="10114" y="4002"/>
                  </a:lnTo>
                  <a:cubicBezTo>
                    <a:pt x="10145" y="3592"/>
                    <a:pt x="9893" y="3309"/>
                    <a:pt x="9515" y="3309"/>
                  </a:cubicBezTo>
                  <a:cubicBezTo>
                    <a:pt x="9169" y="3309"/>
                    <a:pt x="8885" y="3592"/>
                    <a:pt x="8885" y="3939"/>
                  </a:cubicBezTo>
                  <a:lnTo>
                    <a:pt x="8885" y="5388"/>
                  </a:lnTo>
                  <a:cubicBezTo>
                    <a:pt x="8885" y="5640"/>
                    <a:pt x="8696" y="5797"/>
                    <a:pt x="8507" y="5797"/>
                  </a:cubicBezTo>
                  <a:cubicBezTo>
                    <a:pt x="8255" y="5797"/>
                    <a:pt x="8066" y="5577"/>
                    <a:pt x="8066" y="5388"/>
                  </a:cubicBezTo>
                  <a:lnTo>
                    <a:pt x="8066" y="1450"/>
                  </a:lnTo>
                  <a:cubicBezTo>
                    <a:pt x="8066" y="1103"/>
                    <a:pt x="7782" y="820"/>
                    <a:pt x="7436" y="820"/>
                  </a:cubicBezTo>
                  <a:cubicBezTo>
                    <a:pt x="7089" y="820"/>
                    <a:pt x="6806" y="1103"/>
                    <a:pt x="6806" y="1450"/>
                  </a:cubicBezTo>
                  <a:lnTo>
                    <a:pt x="6806" y="5388"/>
                  </a:lnTo>
                  <a:cubicBezTo>
                    <a:pt x="6806" y="5640"/>
                    <a:pt x="6617" y="5797"/>
                    <a:pt x="6428" y="5797"/>
                  </a:cubicBezTo>
                  <a:cubicBezTo>
                    <a:pt x="6176" y="5797"/>
                    <a:pt x="5987" y="5577"/>
                    <a:pt x="5987" y="5388"/>
                  </a:cubicBezTo>
                  <a:lnTo>
                    <a:pt x="5987" y="631"/>
                  </a:lnTo>
                  <a:cubicBezTo>
                    <a:pt x="5987" y="284"/>
                    <a:pt x="5703" y="1"/>
                    <a:pt x="53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1473;p70">
              <a:extLst>
                <a:ext uri="{FF2B5EF4-FFF2-40B4-BE49-F238E27FC236}">
                  <a16:creationId xmlns:a16="http://schemas.microsoft.com/office/drawing/2014/main" id="{49851CC7-967D-447F-87C8-7472A37D6B44}"/>
                </a:ext>
              </a:extLst>
            </p:cNvPr>
            <p:cNvSpPr/>
            <p:nvPr/>
          </p:nvSpPr>
          <p:spPr>
            <a:xfrm>
              <a:off x="-9791500" y="4069250"/>
              <a:ext cx="31550" cy="66175"/>
            </a:xfrm>
            <a:custGeom>
              <a:avLst/>
              <a:gdLst/>
              <a:ahLst/>
              <a:cxnLst/>
              <a:rect l="l" t="t" r="r" b="b"/>
              <a:pathLst>
                <a:path w="1262" h="2647" extrusionOk="0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474;p70">
              <a:extLst>
                <a:ext uri="{FF2B5EF4-FFF2-40B4-BE49-F238E27FC236}">
                  <a16:creationId xmlns:a16="http://schemas.microsoft.com/office/drawing/2014/main" id="{DADFBE0F-B3AF-4D94-BD5C-98B729CC30D8}"/>
                </a:ext>
              </a:extLst>
            </p:cNvPr>
            <p:cNvSpPr/>
            <p:nvPr/>
          </p:nvSpPr>
          <p:spPr>
            <a:xfrm>
              <a:off x="-9740300" y="4049550"/>
              <a:ext cx="136275" cy="268600"/>
            </a:xfrm>
            <a:custGeom>
              <a:avLst/>
              <a:gdLst/>
              <a:ahLst/>
              <a:cxnLst/>
              <a:rect l="l" t="t" r="r" b="b"/>
              <a:pathLst>
                <a:path w="5451" h="10744" extrusionOk="0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1E313EDC-C38C-4DA8-B529-BE4B5526B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2526083"/>
            <a:ext cx="4882044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2"/>
          <p:cNvSpPr txBox="1">
            <a:spLocks noGrp="1"/>
          </p:cNvSpPr>
          <p:nvPr>
            <p:ph type="title"/>
          </p:nvPr>
        </p:nvSpPr>
        <p:spPr>
          <a:xfrm>
            <a:off x="720000" y="346450"/>
            <a:ext cx="7710900" cy="9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L’équipe de projet</a:t>
            </a:r>
            <a:endParaRPr dirty="0"/>
          </a:p>
        </p:txBody>
      </p:sp>
      <p:sp>
        <p:nvSpPr>
          <p:cNvPr id="629" name="Google Shape;629;p52"/>
          <p:cNvSpPr txBox="1">
            <a:spLocks noGrp="1"/>
          </p:cNvSpPr>
          <p:nvPr>
            <p:ph type="title" idx="4"/>
          </p:nvPr>
        </p:nvSpPr>
        <p:spPr>
          <a:xfrm>
            <a:off x="713200" y="2859884"/>
            <a:ext cx="23208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Mattéo ELEOUET</a:t>
            </a:r>
            <a:endParaRPr dirty="0"/>
          </a:p>
        </p:txBody>
      </p:sp>
      <p:sp>
        <p:nvSpPr>
          <p:cNvPr id="630" name="Google Shape;630;p52"/>
          <p:cNvSpPr txBox="1">
            <a:spLocks noGrp="1"/>
          </p:cNvSpPr>
          <p:nvPr>
            <p:ph type="subTitle" idx="1"/>
          </p:nvPr>
        </p:nvSpPr>
        <p:spPr>
          <a:xfrm>
            <a:off x="776200" y="3599999"/>
            <a:ext cx="2190300" cy="912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IHM WEB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Développeur full stack</a:t>
            </a:r>
            <a:endParaRPr dirty="0"/>
          </a:p>
        </p:txBody>
      </p:sp>
      <p:sp>
        <p:nvSpPr>
          <p:cNvPr id="631" name="Google Shape;631;p52"/>
          <p:cNvSpPr txBox="1">
            <a:spLocks noGrp="1"/>
          </p:cNvSpPr>
          <p:nvPr>
            <p:ph type="title" idx="5"/>
          </p:nvPr>
        </p:nvSpPr>
        <p:spPr>
          <a:xfrm>
            <a:off x="6116900" y="2859875"/>
            <a:ext cx="23208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Thai Hong LE</a:t>
            </a:r>
            <a:endParaRPr dirty="0"/>
          </a:p>
        </p:txBody>
      </p:sp>
      <p:sp>
        <p:nvSpPr>
          <p:cNvPr id="632" name="Google Shape;632;p52"/>
          <p:cNvSpPr txBox="1">
            <a:spLocks noGrp="1"/>
          </p:cNvSpPr>
          <p:nvPr>
            <p:ph type="subTitle" idx="2"/>
          </p:nvPr>
        </p:nvSpPr>
        <p:spPr>
          <a:xfrm>
            <a:off x="6179925" y="3599999"/>
            <a:ext cx="2190300" cy="782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Détecter le nombre de flashs consommés.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Electrotechnicien</a:t>
            </a:r>
            <a:endParaRPr dirty="0"/>
          </a:p>
        </p:txBody>
      </p:sp>
      <p:sp>
        <p:nvSpPr>
          <p:cNvPr id="633" name="Google Shape;633;p52"/>
          <p:cNvSpPr txBox="1">
            <a:spLocks noGrp="1"/>
          </p:cNvSpPr>
          <p:nvPr>
            <p:ph type="title" idx="6"/>
          </p:nvPr>
        </p:nvSpPr>
        <p:spPr>
          <a:xfrm>
            <a:off x="3414902" y="2859898"/>
            <a:ext cx="23208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Guylian FLOC’H</a:t>
            </a:r>
            <a:endParaRPr dirty="0"/>
          </a:p>
        </p:txBody>
      </p:sp>
      <p:sp>
        <p:nvSpPr>
          <p:cNvPr id="634" name="Google Shape;634;p52"/>
          <p:cNvSpPr txBox="1">
            <a:spLocks noGrp="1"/>
          </p:cNvSpPr>
          <p:nvPr>
            <p:ph type="subTitle" idx="3"/>
          </p:nvPr>
        </p:nvSpPr>
        <p:spPr>
          <a:xfrm>
            <a:off x="3477914" y="3600000"/>
            <a:ext cx="2190300" cy="858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Architecte réseau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Développeur back-end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C56782D-A46E-4D4A-9F41-5CF4FF49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238" y="1811576"/>
            <a:ext cx="1009161" cy="10016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7296473-A54F-4540-BDC9-4370823831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2" t="8734" r="10986" b="2184"/>
          <a:stretch/>
        </p:blipFill>
        <p:spPr>
          <a:xfrm>
            <a:off x="4096915" y="1763650"/>
            <a:ext cx="950170" cy="10389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19BE64-A37E-4C23-A820-13E8FC661A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93" r="10807" b="-2769"/>
          <a:stretch/>
        </p:blipFill>
        <p:spPr>
          <a:xfrm>
            <a:off x="1430591" y="1785600"/>
            <a:ext cx="950170" cy="10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7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6475268" y="1352500"/>
            <a:ext cx="2254203" cy="25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INTRODUCTION AU PROJET</a:t>
            </a: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E4BC70-6E3E-4545-8742-17C36E708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3"/>
          <a:stretch/>
        </p:blipFill>
        <p:spPr>
          <a:xfrm>
            <a:off x="286511" y="347493"/>
            <a:ext cx="6020151" cy="3596619"/>
          </a:xfrm>
          <a:prstGeom prst="rect">
            <a:avLst/>
          </a:prstGeom>
        </p:spPr>
      </p:pic>
      <p:sp>
        <p:nvSpPr>
          <p:cNvPr id="17" name="Google Shape;448;p41">
            <a:extLst>
              <a:ext uri="{FF2B5EF4-FFF2-40B4-BE49-F238E27FC236}">
                <a16:creationId xmlns:a16="http://schemas.microsoft.com/office/drawing/2014/main" id="{1FF8F3A2-B6B2-4BB6-827A-A9AB754AB02E}"/>
              </a:ext>
            </a:extLst>
          </p:cNvPr>
          <p:cNvSpPr txBox="1">
            <a:spLocks/>
          </p:cNvSpPr>
          <p:nvPr/>
        </p:nvSpPr>
        <p:spPr>
          <a:xfrm>
            <a:off x="347470" y="4098783"/>
            <a:ext cx="4224529" cy="48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None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fr-FR" sz="3600" b="1" dirty="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Schéma global</a:t>
            </a:r>
            <a:endParaRPr lang="fr-FR" sz="3200" b="1" dirty="0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9FE1D8-CF56-4C30-AEC8-A8271A728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485" y="357864"/>
            <a:ext cx="428625" cy="99463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3854ACE-9181-4022-88D2-9D6A6C399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021" y="362514"/>
            <a:ext cx="895350" cy="1008329"/>
          </a:xfrm>
          <a:prstGeom prst="rect">
            <a:avLst/>
          </a:prstGeom>
        </p:spPr>
      </p:pic>
      <p:grpSp>
        <p:nvGrpSpPr>
          <p:cNvPr id="21" name="Google Shape;10105;p68">
            <a:extLst>
              <a:ext uri="{FF2B5EF4-FFF2-40B4-BE49-F238E27FC236}">
                <a16:creationId xmlns:a16="http://schemas.microsoft.com/office/drawing/2014/main" id="{EF9994DE-F27F-4769-9B3E-192404846420}"/>
              </a:ext>
            </a:extLst>
          </p:cNvPr>
          <p:cNvGrpSpPr/>
          <p:nvPr/>
        </p:nvGrpSpPr>
        <p:grpSpPr>
          <a:xfrm>
            <a:off x="7332303" y="4053978"/>
            <a:ext cx="540131" cy="571955"/>
            <a:chOff x="583100" y="3982600"/>
            <a:chExt cx="296175" cy="296175"/>
          </a:xfrm>
          <a:solidFill>
            <a:schemeClr val="tx1"/>
          </a:solidFill>
        </p:grpSpPr>
        <p:sp>
          <p:nvSpPr>
            <p:cNvPr id="22" name="Google Shape;10106;p68">
              <a:extLst>
                <a:ext uri="{FF2B5EF4-FFF2-40B4-BE49-F238E27FC236}">
                  <a16:creationId xmlns:a16="http://schemas.microsoft.com/office/drawing/2014/main" id="{938CFD7C-E013-4EB3-8322-471DA6C8092B}"/>
                </a:ext>
              </a:extLst>
            </p:cNvPr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07;p68">
              <a:extLst>
                <a:ext uri="{FF2B5EF4-FFF2-40B4-BE49-F238E27FC236}">
                  <a16:creationId xmlns:a16="http://schemas.microsoft.com/office/drawing/2014/main" id="{A230C3DF-5FF4-453C-9564-372703518E7A}"/>
                </a:ext>
              </a:extLst>
            </p:cNvPr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08;p68">
              <a:extLst>
                <a:ext uri="{FF2B5EF4-FFF2-40B4-BE49-F238E27FC236}">
                  <a16:creationId xmlns:a16="http://schemas.microsoft.com/office/drawing/2014/main" id="{4C82F98F-8DA3-4026-9259-76C68AB64F61}"/>
                </a:ext>
              </a:extLst>
            </p:cNvPr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109;p68">
              <a:extLst>
                <a:ext uri="{FF2B5EF4-FFF2-40B4-BE49-F238E27FC236}">
                  <a16:creationId xmlns:a16="http://schemas.microsoft.com/office/drawing/2014/main" id="{33920C3A-C3C1-467E-8B71-CBC63BC19254}"/>
                </a:ext>
              </a:extLst>
            </p:cNvPr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10;p68">
              <a:extLst>
                <a:ext uri="{FF2B5EF4-FFF2-40B4-BE49-F238E27FC236}">
                  <a16:creationId xmlns:a16="http://schemas.microsoft.com/office/drawing/2014/main" id="{C32A2AAE-E9A4-4A60-8507-29BE59640C98}"/>
                </a:ext>
              </a:extLst>
            </p:cNvPr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111;p68">
              <a:extLst>
                <a:ext uri="{FF2B5EF4-FFF2-40B4-BE49-F238E27FC236}">
                  <a16:creationId xmlns:a16="http://schemas.microsoft.com/office/drawing/2014/main" id="{6C72E7B2-9664-432C-882F-169F57AF55A7}"/>
                </a:ext>
              </a:extLst>
            </p:cNvPr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12;p68">
              <a:extLst>
                <a:ext uri="{FF2B5EF4-FFF2-40B4-BE49-F238E27FC236}">
                  <a16:creationId xmlns:a16="http://schemas.microsoft.com/office/drawing/2014/main" id="{5FE9E6C3-6314-47F5-B205-1A9A41D00FA6}"/>
                </a:ext>
              </a:extLst>
            </p:cNvPr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87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2"/>
          <p:cNvSpPr txBox="1">
            <a:spLocks noGrp="1"/>
          </p:cNvSpPr>
          <p:nvPr>
            <p:ph type="title"/>
          </p:nvPr>
        </p:nvSpPr>
        <p:spPr>
          <a:xfrm>
            <a:off x="720000" y="346450"/>
            <a:ext cx="7710900" cy="9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CAHIER DES CHARGES</a:t>
            </a:r>
            <a:endParaRPr dirty="0"/>
          </a:p>
        </p:txBody>
      </p:sp>
      <p:sp>
        <p:nvSpPr>
          <p:cNvPr id="629" name="Google Shape;629;p52"/>
          <p:cNvSpPr txBox="1">
            <a:spLocks noGrp="1"/>
          </p:cNvSpPr>
          <p:nvPr>
            <p:ph type="title" idx="4"/>
          </p:nvPr>
        </p:nvSpPr>
        <p:spPr>
          <a:xfrm>
            <a:off x="713200" y="2859884"/>
            <a:ext cx="23208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Suivi de consommation</a:t>
            </a:r>
            <a:endParaRPr dirty="0"/>
          </a:p>
        </p:txBody>
      </p:sp>
      <p:sp>
        <p:nvSpPr>
          <p:cNvPr id="630" name="Google Shape;630;p52"/>
          <p:cNvSpPr txBox="1">
            <a:spLocks noGrp="1"/>
          </p:cNvSpPr>
          <p:nvPr>
            <p:ph type="subTitle" idx="1"/>
          </p:nvPr>
        </p:nvSpPr>
        <p:spPr>
          <a:xfrm>
            <a:off x="776200" y="3600000"/>
            <a:ext cx="2190300" cy="100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clients peuvent suivre leur suivi de consommations</a:t>
            </a:r>
            <a:endParaRPr dirty="0"/>
          </a:p>
        </p:txBody>
      </p:sp>
      <p:sp>
        <p:nvSpPr>
          <p:cNvPr id="631" name="Google Shape;631;p52"/>
          <p:cNvSpPr txBox="1">
            <a:spLocks noGrp="1"/>
          </p:cNvSpPr>
          <p:nvPr>
            <p:ph type="title" idx="5"/>
          </p:nvPr>
        </p:nvSpPr>
        <p:spPr>
          <a:xfrm>
            <a:off x="6116900" y="2859875"/>
            <a:ext cx="23208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Modifiation des informations</a:t>
            </a:r>
            <a:endParaRPr dirty="0"/>
          </a:p>
        </p:txBody>
      </p:sp>
      <p:sp>
        <p:nvSpPr>
          <p:cNvPr id="632" name="Google Shape;632;p52"/>
          <p:cNvSpPr txBox="1">
            <a:spLocks noGrp="1"/>
          </p:cNvSpPr>
          <p:nvPr>
            <p:ph type="subTitle" idx="2"/>
          </p:nvPr>
        </p:nvSpPr>
        <p:spPr>
          <a:xfrm>
            <a:off x="6179925" y="3600000"/>
            <a:ext cx="2190300" cy="9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utilisateurs peuvent modifier les leurs informations</a:t>
            </a:r>
            <a:endParaRPr dirty="0"/>
          </a:p>
        </p:txBody>
      </p:sp>
      <p:sp>
        <p:nvSpPr>
          <p:cNvPr id="633" name="Google Shape;633;p52"/>
          <p:cNvSpPr txBox="1">
            <a:spLocks noGrp="1"/>
          </p:cNvSpPr>
          <p:nvPr>
            <p:ph type="title" idx="6"/>
          </p:nvPr>
        </p:nvSpPr>
        <p:spPr>
          <a:xfrm>
            <a:off x="3414902" y="2859898"/>
            <a:ext cx="23208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Facturation</a:t>
            </a:r>
            <a:endParaRPr dirty="0"/>
          </a:p>
        </p:txBody>
      </p:sp>
      <p:sp>
        <p:nvSpPr>
          <p:cNvPr id="634" name="Google Shape;634;p52"/>
          <p:cNvSpPr txBox="1">
            <a:spLocks noGrp="1"/>
          </p:cNvSpPr>
          <p:nvPr>
            <p:ph type="subTitle" idx="3"/>
          </p:nvPr>
        </p:nvSpPr>
        <p:spPr>
          <a:xfrm>
            <a:off x="3477914" y="3600000"/>
            <a:ext cx="2190300" cy="100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clients doivent recevoir une facuture par e-mail et via le site </a:t>
            </a:r>
            <a:endParaRPr dirty="0"/>
          </a:p>
        </p:txBody>
      </p:sp>
      <p:grpSp>
        <p:nvGrpSpPr>
          <p:cNvPr id="28" name="Google Shape;9923;p68">
            <a:extLst>
              <a:ext uri="{FF2B5EF4-FFF2-40B4-BE49-F238E27FC236}">
                <a16:creationId xmlns:a16="http://schemas.microsoft.com/office/drawing/2014/main" id="{105C5826-8E82-45DA-B608-AC819B56D678}"/>
              </a:ext>
            </a:extLst>
          </p:cNvPr>
          <p:cNvGrpSpPr/>
          <p:nvPr/>
        </p:nvGrpSpPr>
        <p:grpSpPr>
          <a:xfrm>
            <a:off x="4097007" y="1810248"/>
            <a:ext cx="992470" cy="946708"/>
            <a:chOff x="-61354875" y="4101525"/>
            <a:chExt cx="316650" cy="317450"/>
          </a:xfrm>
          <a:solidFill>
            <a:schemeClr val="tx1"/>
          </a:solidFill>
        </p:grpSpPr>
        <p:sp>
          <p:nvSpPr>
            <p:cNvPr id="29" name="Google Shape;9924;p68">
              <a:extLst>
                <a:ext uri="{FF2B5EF4-FFF2-40B4-BE49-F238E27FC236}">
                  <a16:creationId xmlns:a16="http://schemas.microsoft.com/office/drawing/2014/main" id="{A02298E0-FBE6-4EAD-BBB2-818D7FF41E4E}"/>
                </a:ext>
              </a:extLst>
            </p:cNvPr>
            <p:cNvSpPr/>
            <p:nvPr/>
          </p:nvSpPr>
          <p:spPr>
            <a:xfrm>
              <a:off x="-61172925" y="4240150"/>
              <a:ext cx="62225" cy="145750"/>
            </a:xfrm>
            <a:custGeom>
              <a:avLst/>
              <a:gdLst/>
              <a:ahLst/>
              <a:cxnLst/>
              <a:rect l="l" t="t" r="r" b="b"/>
              <a:pathLst>
                <a:path w="2489" h="5830" extrusionOk="0">
                  <a:moveTo>
                    <a:pt x="1260" y="1"/>
                  </a:moveTo>
                  <a:cubicBezTo>
                    <a:pt x="1071" y="1"/>
                    <a:pt x="819" y="221"/>
                    <a:pt x="819" y="442"/>
                  </a:cubicBezTo>
                  <a:lnTo>
                    <a:pt x="819" y="725"/>
                  </a:lnTo>
                  <a:cubicBezTo>
                    <a:pt x="347" y="883"/>
                    <a:pt x="0" y="1355"/>
                    <a:pt x="0" y="1891"/>
                  </a:cubicBezTo>
                  <a:cubicBezTo>
                    <a:pt x="0" y="2584"/>
                    <a:pt x="536" y="2962"/>
                    <a:pt x="977" y="3277"/>
                  </a:cubicBezTo>
                  <a:cubicBezTo>
                    <a:pt x="1292" y="3529"/>
                    <a:pt x="1639" y="3750"/>
                    <a:pt x="1639" y="4002"/>
                  </a:cubicBezTo>
                  <a:cubicBezTo>
                    <a:pt x="1639" y="4222"/>
                    <a:pt x="1450" y="4411"/>
                    <a:pt x="1260" y="4411"/>
                  </a:cubicBezTo>
                  <a:cubicBezTo>
                    <a:pt x="1008" y="4411"/>
                    <a:pt x="819" y="4222"/>
                    <a:pt x="819" y="4002"/>
                  </a:cubicBezTo>
                  <a:cubicBezTo>
                    <a:pt x="819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51"/>
                  </a:lnTo>
                  <a:cubicBezTo>
                    <a:pt x="819" y="5672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4002"/>
                  </a:cubicBezTo>
                  <a:cubicBezTo>
                    <a:pt x="2489" y="3309"/>
                    <a:pt x="1922" y="2931"/>
                    <a:pt x="1481" y="2616"/>
                  </a:cubicBezTo>
                  <a:cubicBezTo>
                    <a:pt x="1166" y="2364"/>
                    <a:pt x="819" y="2143"/>
                    <a:pt x="819" y="1891"/>
                  </a:cubicBezTo>
                  <a:cubicBezTo>
                    <a:pt x="819" y="1702"/>
                    <a:pt x="1008" y="1513"/>
                    <a:pt x="1260" y="1513"/>
                  </a:cubicBezTo>
                  <a:cubicBezTo>
                    <a:pt x="1513" y="1513"/>
                    <a:pt x="1639" y="1702"/>
                    <a:pt x="1639" y="1891"/>
                  </a:cubicBezTo>
                  <a:cubicBezTo>
                    <a:pt x="1639" y="2143"/>
                    <a:pt x="1859" y="2332"/>
                    <a:pt x="2048" y="2332"/>
                  </a:cubicBezTo>
                  <a:cubicBezTo>
                    <a:pt x="2300" y="2332"/>
                    <a:pt x="2489" y="2143"/>
                    <a:pt x="2489" y="1891"/>
                  </a:cubicBezTo>
                  <a:cubicBezTo>
                    <a:pt x="2489" y="1355"/>
                    <a:pt x="2143" y="914"/>
                    <a:pt x="1639" y="725"/>
                  </a:cubicBezTo>
                  <a:lnTo>
                    <a:pt x="1639" y="442"/>
                  </a:lnTo>
                  <a:cubicBezTo>
                    <a:pt x="1639" y="221"/>
                    <a:pt x="1450" y="1"/>
                    <a:pt x="1260" y="1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Google Shape;9925;p68">
              <a:extLst>
                <a:ext uri="{FF2B5EF4-FFF2-40B4-BE49-F238E27FC236}">
                  <a16:creationId xmlns:a16="http://schemas.microsoft.com/office/drawing/2014/main" id="{682DDC8C-CAD4-4276-9E73-C4A828F25073}"/>
                </a:ext>
              </a:extLst>
            </p:cNvPr>
            <p:cNvSpPr/>
            <p:nvPr/>
          </p:nvSpPr>
          <p:spPr>
            <a:xfrm>
              <a:off x="-61354875" y="4101525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11405" y="1608"/>
                  </a:moveTo>
                  <a:cubicBezTo>
                    <a:pt x="11657" y="1608"/>
                    <a:pt x="11847" y="1797"/>
                    <a:pt x="11847" y="2049"/>
                  </a:cubicBezTo>
                  <a:lnTo>
                    <a:pt x="11847" y="3277"/>
                  </a:lnTo>
                  <a:lnTo>
                    <a:pt x="820" y="3277"/>
                  </a:lnTo>
                  <a:lnTo>
                    <a:pt x="820" y="2049"/>
                  </a:lnTo>
                  <a:cubicBezTo>
                    <a:pt x="820" y="1797"/>
                    <a:pt x="1009" y="1608"/>
                    <a:pt x="1198" y="1608"/>
                  </a:cubicBezTo>
                  <a:lnTo>
                    <a:pt x="1639" y="1608"/>
                  </a:lnTo>
                  <a:lnTo>
                    <a:pt x="1639" y="2049"/>
                  </a:lnTo>
                  <a:cubicBezTo>
                    <a:pt x="1639" y="2301"/>
                    <a:pt x="1828" y="2458"/>
                    <a:pt x="2048" y="2458"/>
                  </a:cubicBezTo>
                  <a:cubicBezTo>
                    <a:pt x="2237" y="2458"/>
                    <a:pt x="2427" y="2238"/>
                    <a:pt x="2427" y="2049"/>
                  </a:cubicBezTo>
                  <a:lnTo>
                    <a:pt x="2427" y="1608"/>
                  </a:lnTo>
                  <a:lnTo>
                    <a:pt x="5892" y="1608"/>
                  </a:lnTo>
                  <a:lnTo>
                    <a:pt x="5892" y="2049"/>
                  </a:lnTo>
                  <a:cubicBezTo>
                    <a:pt x="5892" y="2301"/>
                    <a:pt x="6081" y="2458"/>
                    <a:pt x="6333" y="2458"/>
                  </a:cubicBezTo>
                  <a:cubicBezTo>
                    <a:pt x="6585" y="2458"/>
                    <a:pt x="6743" y="2238"/>
                    <a:pt x="6743" y="2049"/>
                  </a:cubicBezTo>
                  <a:lnTo>
                    <a:pt x="6743" y="1608"/>
                  </a:lnTo>
                  <a:lnTo>
                    <a:pt x="10208" y="1608"/>
                  </a:lnTo>
                  <a:lnTo>
                    <a:pt x="10208" y="2049"/>
                  </a:lnTo>
                  <a:cubicBezTo>
                    <a:pt x="10208" y="2301"/>
                    <a:pt x="10397" y="2458"/>
                    <a:pt x="10618" y="2458"/>
                  </a:cubicBezTo>
                  <a:cubicBezTo>
                    <a:pt x="10870" y="2458"/>
                    <a:pt x="11027" y="2238"/>
                    <a:pt x="11027" y="2049"/>
                  </a:cubicBezTo>
                  <a:lnTo>
                    <a:pt x="11027" y="1608"/>
                  </a:lnTo>
                  <a:close/>
                  <a:moveTo>
                    <a:pt x="2868" y="4916"/>
                  </a:moveTo>
                  <a:cubicBezTo>
                    <a:pt x="3088" y="4916"/>
                    <a:pt x="3246" y="5136"/>
                    <a:pt x="3246" y="5357"/>
                  </a:cubicBezTo>
                  <a:cubicBezTo>
                    <a:pt x="3309" y="5546"/>
                    <a:pt x="3088" y="5766"/>
                    <a:pt x="2868" y="5766"/>
                  </a:cubicBezTo>
                  <a:lnTo>
                    <a:pt x="2048" y="5766"/>
                  </a:lnTo>
                  <a:cubicBezTo>
                    <a:pt x="1796" y="5766"/>
                    <a:pt x="1639" y="5546"/>
                    <a:pt x="1639" y="5357"/>
                  </a:cubicBezTo>
                  <a:cubicBezTo>
                    <a:pt x="1639" y="5136"/>
                    <a:pt x="1828" y="4916"/>
                    <a:pt x="2048" y="4916"/>
                  </a:cubicBezTo>
                  <a:close/>
                  <a:moveTo>
                    <a:pt x="2868" y="6585"/>
                  </a:moveTo>
                  <a:cubicBezTo>
                    <a:pt x="3088" y="6585"/>
                    <a:pt x="3246" y="6774"/>
                    <a:pt x="3246" y="6963"/>
                  </a:cubicBezTo>
                  <a:cubicBezTo>
                    <a:pt x="3309" y="7215"/>
                    <a:pt x="3088" y="7404"/>
                    <a:pt x="2868" y="7404"/>
                  </a:cubicBezTo>
                  <a:lnTo>
                    <a:pt x="2048" y="7404"/>
                  </a:lnTo>
                  <a:cubicBezTo>
                    <a:pt x="1796" y="7404"/>
                    <a:pt x="1639" y="7215"/>
                    <a:pt x="1639" y="6963"/>
                  </a:cubicBezTo>
                  <a:cubicBezTo>
                    <a:pt x="1639" y="6743"/>
                    <a:pt x="1828" y="6585"/>
                    <a:pt x="2048" y="6585"/>
                  </a:cubicBezTo>
                  <a:close/>
                  <a:moveTo>
                    <a:pt x="2868" y="8287"/>
                  </a:moveTo>
                  <a:cubicBezTo>
                    <a:pt x="3088" y="8287"/>
                    <a:pt x="3246" y="8476"/>
                    <a:pt x="3246" y="8665"/>
                  </a:cubicBezTo>
                  <a:cubicBezTo>
                    <a:pt x="3309" y="8854"/>
                    <a:pt x="3088" y="9074"/>
                    <a:pt x="2868" y="9074"/>
                  </a:cubicBezTo>
                  <a:lnTo>
                    <a:pt x="2048" y="9074"/>
                  </a:lnTo>
                  <a:cubicBezTo>
                    <a:pt x="1796" y="9074"/>
                    <a:pt x="1639" y="8854"/>
                    <a:pt x="1639" y="8665"/>
                  </a:cubicBezTo>
                  <a:cubicBezTo>
                    <a:pt x="1639" y="8413"/>
                    <a:pt x="1828" y="8287"/>
                    <a:pt x="2048" y="8287"/>
                  </a:cubicBezTo>
                  <a:close/>
                  <a:moveTo>
                    <a:pt x="8538" y="5199"/>
                  </a:moveTo>
                  <a:cubicBezTo>
                    <a:pt x="10366" y="5199"/>
                    <a:pt x="11847" y="6711"/>
                    <a:pt x="11847" y="8507"/>
                  </a:cubicBezTo>
                  <a:cubicBezTo>
                    <a:pt x="11847" y="10334"/>
                    <a:pt x="10334" y="11815"/>
                    <a:pt x="8538" y="11815"/>
                  </a:cubicBezTo>
                  <a:cubicBezTo>
                    <a:pt x="6711" y="11815"/>
                    <a:pt x="5230" y="10334"/>
                    <a:pt x="5230" y="8507"/>
                  </a:cubicBezTo>
                  <a:cubicBezTo>
                    <a:pt x="5230" y="6711"/>
                    <a:pt x="6743" y="5199"/>
                    <a:pt x="8538" y="5199"/>
                  </a:cubicBezTo>
                  <a:close/>
                  <a:moveTo>
                    <a:pt x="2048" y="1"/>
                  </a:moveTo>
                  <a:cubicBezTo>
                    <a:pt x="1828" y="1"/>
                    <a:pt x="1639" y="190"/>
                    <a:pt x="1639" y="410"/>
                  </a:cubicBezTo>
                  <a:lnTo>
                    <a:pt x="1639" y="788"/>
                  </a:lnTo>
                  <a:lnTo>
                    <a:pt x="1198" y="788"/>
                  </a:lnTo>
                  <a:cubicBezTo>
                    <a:pt x="536" y="788"/>
                    <a:pt x="1" y="1324"/>
                    <a:pt x="1" y="2049"/>
                  </a:cubicBezTo>
                  <a:lnTo>
                    <a:pt x="1" y="9767"/>
                  </a:lnTo>
                  <a:cubicBezTo>
                    <a:pt x="1" y="10429"/>
                    <a:pt x="536" y="11028"/>
                    <a:pt x="1198" y="11028"/>
                  </a:cubicBezTo>
                  <a:lnTo>
                    <a:pt x="5230" y="11028"/>
                  </a:lnTo>
                  <a:cubicBezTo>
                    <a:pt x="5987" y="12004"/>
                    <a:pt x="7184" y="12697"/>
                    <a:pt x="8538" y="12697"/>
                  </a:cubicBezTo>
                  <a:cubicBezTo>
                    <a:pt x="10807" y="12697"/>
                    <a:pt x="12666" y="10838"/>
                    <a:pt x="12666" y="8539"/>
                  </a:cubicBezTo>
                  <a:lnTo>
                    <a:pt x="12666" y="2080"/>
                  </a:lnTo>
                  <a:cubicBezTo>
                    <a:pt x="12666" y="1356"/>
                    <a:pt x="12130" y="788"/>
                    <a:pt x="11405" y="788"/>
                  </a:cubicBezTo>
                  <a:lnTo>
                    <a:pt x="11027" y="788"/>
                  </a:lnTo>
                  <a:lnTo>
                    <a:pt x="11027" y="410"/>
                  </a:lnTo>
                  <a:cubicBezTo>
                    <a:pt x="11027" y="158"/>
                    <a:pt x="10807" y="1"/>
                    <a:pt x="10618" y="1"/>
                  </a:cubicBezTo>
                  <a:cubicBezTo>
                    <a:pt x="10429" y="1"/>
                    <a:pt x="10177" y="190"/>
                    <a:pt x="10177" y="410"/>
                  </a:cubicBezTo>
                  <a:lnTo>
                    <a:pt x="10177" y="788"/>
                  </a:lnTo>
                  <a:lnTo>
                    <a:pt x="6711" y="788"/>
                  </a:lnTo>
                  <a:lnTo>
                    <a:pt x="6711" y="410"/>
                  </a:lnTo>
                  <a:cubicBezTo>
                    <a:pt x="6711" y="158"/>
                    <a:pt x="6522" y="1"/>
                    <a:pt x="6333" y="1"/>
                  </a:cubicBezTo>
                  <a:cubicBezTo>
                    <a:pt x="6144" y="1"/>
                    <a:pt x="5892" y="190"/>
                    <a:pt x="5892" y="410"/>
                  </a:cubicBezTo>
                  <a:lnTo>
                    <a:pt x="5892" y="788"/>
                  </a:lnTo>
                  <a:lnTo>
                    <a:pt x="2427" y="788"/>
                  </a:lnTo>
                  <a:lnTo>
                    <a:pt x="2427" y="410"/>
                  </a:lnTo>
                  <a:cubicBezTo>
                    <a:pt x="2427" y="158"/>
                    <a:pt x="2237" y="1"/>
                    <a:pt x="2048" y="1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1" name="Google Shape;9267;p66">
            <a:extLst>
              <a:ext uri="{FF2B5EF4-FFF2-40B4-BE49-F238E27FC236}">
                <a16:creationId xmlns:a16="http://schemas.microsoft.com/office/drawing/2014/main" id="{EB859F6F-3097-45EE-8915-241455311576}"/>
              </a:ext>
            </a:extLst>
          </p:cNvPr>
          <p:cNvSpPr/>
          <p:nvPr/>
        </p:nvSpPr>
        <p:spPr>
          <a:xfrm>
            <a:off x="1397919" y="1864643"/>
            <a:ext cx="992470" cy="837945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2" name="Google Shape;9379;p66">
            <a:extLst>
              <a:ext uri="{FF2B5EF4-FFF2-40B4-BE49-F238E27FC236}">
                <a16:creationId xmlns:a16="http://schemas.microsoft.com/office/drawing/2014/main" id="{E9284A6E-490D-491D-942D-7CC8C230D62D}"/>
              </a:ext>
            </a:extLst>
          </p:cNvPr>
          <p:cNvGrpSpPr/>
          <p:nvPr/>
        </p:nvGrpSpPr>
        <p:grpSpPr>
          <a:xfrm>
            <a:off x="6903249" y="1864643"/>
            <a:ext cx="743651" cy="728396"/>
            <a:chOff x="1490050" y="3805975"/>
            <a:chExt cx="491900" cy="482350"/>
          </a:xfrm>
          <a:solidFill>
            <a:schemeClr val="tx1"/>
          </a:solidFill>
        </p:grpSpPr>
        <p:sp>
          <p:nvSpPr>
            <p:cNvPr id="33" name="Google Shape;9380;p66">
              <a:extLst>
                <a:ext uri="{FF2B5EF4-FFF2-40B4-BE49-F238E27FC236}">
                  <a16:creationId xmlns:a16="http://schemas.microsoft.com/office/drawing/2014/main" id="{45E411D1-860B-4F9B-9CEB-E78836297CFE}"/>
                </a:ext>
              </a:extLst>
            </p:cNvPr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9381;p66">
              <a:extLst>
                <a:ext uri="{FF2B5EF4-FFF2-40B4-BE49-F238E27FC236}">
                  <a16:creationId xmlns:a16="http://schemas.microsoft.com/office/drawing/2014/main" id="{AF1B9B54-E93E-46DE-A755-852DF824FFEA}"/>
                </a:ext>
              </a:extLst>
            </p:cNvPr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9382;p66">
              <a:extLst>
                <a:ext uri="{FF2B5EF4-FFF2-40B4-BE49-F238E27FC236}">
                  <a16:creationId xmlns:a16="http://schemas.microsoft.com/office/drawing/2014/main" id="{62925A7F-946F-4B0B-B2B9-8F1227E4B9E9}"/>
                </a:ext>
              </a:extLst>
            </p:cNvPr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9383;p66">
              <a:extLst>
                <a:ext uri="{FF2B5EF4-FFF2-40B4-BE49-F238E27FC236}">
                  <a16:creationId xmlns:a16="http://schemas.microsoft.com/office/drawing/2014/main" id="{95637994-94DB-48AB-ADB3-6B2C7D1BD9A6}"/>
                </a:ext>
              </a:extLst>
            </p:cNvPr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56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6640800" y="1352500"/>
            <a:ext cx="1790100" cy="25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Diagramme des cas d’utilisation</a:t>
            </a: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1B1E9B-BCAC-4504-9636-923B7E1E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" y="3891400"/>
            <a:ext cx="6021533" cy="8573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49C9C4-B33D-4E13-8C85-76D079C39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11" y="778016"/>
            <a:ext cx="5509595" cy="337336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B876F5D-44B1-4766-8821-A580C7DF6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485" y="357864"/>
            <a:ext cx="428625" cy="99463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6323D55-E07E-4664-A83C-4D8A72158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021" y="362514"/>
            <a:ext cx="895350" cy="1008329"/>
          </a:xfrm>
          <a:prstGeom prst="rect">
            <a:avLst/>
          </a:prstGeom>
        </p:spPr>
      </p:pic>
      <p:grpSp>
        <p:nvGrpSpPr>
          <p:cNvPr id="17" name="Google Shape;11105;p70">
            <a:extLst>
              <a:ext uri="{FF2B5EF4-FFF2-40B4-BE49-F238E27FC236}">
                <a16:creationId xmlns:a16="http://schemas.microsoft.com/office/drawing/2014/main" id="{20546400-8299-4BEF-B504-A99182253128}"/>
              </a:ext>
            </a:extLst>
          </p:cNvPr>
          <p:cNvGrpSpPr/>
          <p:nvPr/>
        </p:nvGrpSpPr>
        <p:grpSpPr>
          <a:xfrm>
            <a:off x="7321485" y="4001092"/>
            <a:ext cx="543798" cy="638000"/>
            <a:chOff x="-48233050" y="3569725"/>
            <a:chExt cx="252050" cy="299475"/>
          </a:xfrm>
          <a:solidFill>
            <a:schemeClr val="tx1"/>
          </a:solidFill>
        </p:grpSpPr>
        <p:sp>
          <p:nvSpPr>
            <p:cNvPr id="18" name="Google Shape;11106;p70">
              <a:extLst>
                <a:ext uri="{FF2B5EF4-FFF2-40B4-BE49-F238E27FC236}">
                  <a16:creationId xmlns:a16="http://schemas.microsoft.com/office/drawing/2014/main" id="{A5FD3A57-7FD7-44DD-84F1-C1920BF9A1DA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107;p70">
              <a:extLst>
                <a:ext uri="{FF2B5EF4-FFF2-40B4-BE49-F238E27FC236}">
                  <a16:creationId xmlns:a16="http://schemas.microsoft.com/office/drawing/2014/main" id="{8B757620-7F1E-4A9E-9D70-22ED5943C2AF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108;p70">
              <a:extLst>
                <a:ext uri="{FF2B5EF4-FFF2-40B4-BE49-F238E27FC236}">
                  <a16:creationId xmlns:a16="http://schemas.microsoft.com/office/drawing/2014/main" id="{8FB4D8CE-0F30-42E5-83E1-4DCD620C5C4B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913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6640800" y="1352500"/>
            <a:ext cx="1790100" cy="25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Diagramme d’exigences</a:t>
            </a: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1B1E9B-BCAC-4504-9636-923B7E1E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" y="3891400"/>
            <a:ext cx="6021533" cy="85738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B876F5D-44B1-4766-8821-A580C7DF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485" y="357864"/>
            <a:ext cx="428625" cy="994636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EC6F30-963C-49BC-B104-63802F5EC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44" y="772272"/>
            <a:ext cx="5750588" cy="3567684"/>
          </a:xfrm>
          <a:prstGeom prst="rect">
            <a:avLst/>
          </a:prstGeom>
        </p:spPr>
      </p:pic>
      <p:grpSp>
        <p:nvGrpSpPr>
          <p:cNvPr id="16" name="Google Shape;11105;p70">
            <a:extLst>
              <a:ext uri="{FF2B5EF4-FFF2-40B4-BE49-F238E27FC236}">
                <a16:creationId xmlns:a16="http://schemas.microsoft.com/office/drawing/2014/main" id="{445C7FAC-C5A3-4E1F-9E5A-71F267CC91BC}"/>
              </a:ext>
            </a:extLst>
          </p:cNvPr>
          <p:cNvGrpSpPr/>
          <p:nvPr/>
        </p:nvGrpSpPr>
        <p:grpSpPr>
          <a:xfrm>
            <a:off x="7321485" y="4001092"/>
            <a:ext cx="543798" cy="638000"/>
            <a:chOff x="-48233050" y="3569725"/>
            <a:chExt cx="252050" cy="299475"/>
          </a:xfrm>
          <a:solidFill>
            <a:schemeClr val="tx1"/>
          </a:solidFill>
        </p:grpSpPr>
        <p:sp>
          <p:nvSpPr>
            <p:cNvPr id="17" name="Google Shape;11106;p70">
              <a:extLst>
                <a:ext uri="{FF2B5EF4-FFF2-40B4-BE49-F238E27FC236}">
                  <a16:creationId xmlns:a16="http://schemas.microsoft.com/office/drawing/2014/main" id="{4EAF59C7-777C-4584-8DFC-67B1D7A91E02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07;p70">
              <a:extLst>
                <a:ext uri="{FF2B5EF4-FFF2-40B4-BE49-F238E27FC236}">
                  <a16:creationId xmlns:a16="http://schemas.microsoft.com/office/drawing/2014/main" id="{AD4956E8-2C7D-4F3A-B7C4-ECF822868FD9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108;p70">
              <a:extLst>
                <a:ext uri="{FF2B5EF4-FFF2-40B4-BE49-F238E27FC236}">
                  <a16:creationId xmlns:a16="http://schemas.microsoft.com/office/drawing/2014/main" id="{66DFCBFD-45A9-4D53-90B8-38DCDA5374FF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062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6640799" y="1352500"/>
            <a:ext cx="1851971" cy="25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latin typeface="Titillium Web"/>
                <a:ea typeface="Titillium Web"/>
                <a:cs typeface="Titillium Web"/>
                <a:sym typeface="Titillium Web"/>
              </a:rPr>
              <a:t>Diagramme de déploiement</a:t>
            </a: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1B1E9B-BCAC-4504-9636-923B7E1E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" y="3891400"/>
            <a:ext cx="6021533" cy="85738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B876F5D-44B1-4766-8821-A580C7DF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485" y="357864"/>
            <a:ext cx="428625" cy="9946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1500A0F-1426-4D1F-AB62-6CD801F09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33" y="824274"/>
            <a:ext cx="5355690" cy="3494952"/>
          </a:xfrm>
          <a:prstGeom prst="rect">
            <a:avLst/>
          </a:prstGeom>
        </p:spPr>
      </p:pic>
      <p:grpSp>
        <p:nvGrpSpPr>
          <p:cNvPr id="13" name="Google Shape;11105;p70">
            <a:extLst>
              <a:ext uri="{FF2B5EF4-FFF2-40B4-BE49-F238E27FC236}">
                <a16:creationId xmlns:a16="http://schemas.microsoft.com/office/drawing/2014/main" id="{47EC7D2D-537D-4B53-8F80-7DCD759331A6}"/>
              </a:ext>
            </a:extLst>
          </p:cNvPr>
          <p:cNvGrpSpPr/>
          <p:nvPr/>
        </p:nvGrpSpPr>
        <p:grpSpPr>
          <a:xfrm>
            <a:off x="7321485" y="4001092"/>
            <a:ext cx="543798" cy="638000"/>
            <a:chOff x="-48233050" y="3569725"/>
            <a:chExt cx="252050" cy="299475"/>
          </a:xfrm>
          <a:solidFill>
            <a:schemeClr val="tx1"/>
          </a:solidFill>
        </p:grpSpPr>
        <p:sp>
          <p:nvSpPr>
            <p:cNvPr id="16" name="Google Shape;11106;p70">
              <a:extLst>
                <a:ext uri="{FF2B5EF4-FFF2-40B4-BE49-F238E27FC236}">
                  <a16:creationId xmlns:a16="http://schemas.microsoft.com/office/drawing/2014/main" id="{CD329F8A-5FF4-428A-ACE9-2E1045BA1B5A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07;p70">
              <a:extLst>
                <a:ext uri="{FF2B5EF4-FFF2-40B4-BE49-F238E27FC236}">
                  <a16:creationId xmlns:a16="http://schemas.microsoft.com/office/drawing/2014/main" id="{E802D4CC-22CF-4A67-B0B5-A4B8E4863151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08;p70">
              <a:extLst>
                <a:ext uri="{FF2B5EF4-FFF2-40B4-BE49-F238E27FC236}">
                  <a16:creationId xmlns:a16="http://schemas.microsoft.com/office/drawing/2014/main" id="{4AFE5C61-F59E-4339-AD63-B35A726CC35C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319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720000" y="352425"/>
            <a:ext cx="66429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Planification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9056BB-BF9A-4093-9642-7E81DF83B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8"/>
          <a:stretch/>
        </p:blipFill>
        <p:spPr>
          <a:xfrm>
            <a:off x="433368" y="1568524"/>
            <a:ext cx="8252651" cy="2775331"/>
          </a:xfrm>
          <a:prstGeom prst="rect">
            <a:avLst/>
          </a:prstGeom>
        </p:spPr>
      </p:pic>
      <p:grpSp>
        <p:nvGrpSpPr>
          <p:cNvPr id="6" name="Google Shape;9966;p68">
            <a:extLst>
              <a:ext uri="{FF2B5EF4-FFF2-40B4-BE49-F238E27FC236}">
                <a16:creationId xmlns:a16="http://schemas.microsoft.com/office/drawing/2014/main" id="{137E8FEE-5F2D-43EA-9036-6B1FA5AF0BBD}"/>
              </a:ext>
            </a:extLst>
          </p:cNvPr>
          <p:cNvGrpSpPr/>
          <p:nvPr/>
        </p:nvGrpSpPr>
        <p:grpSpPr>
          <a:xfrm>
            <a:off x="8212704" y="579923"/>
            <a:ext cx="422591" cy="439443"/>
            <a:chOff x="-60988628" y="3740804"/>
            <a:chExt cx="316653" cy="310350"/>
          </a:xfrm>
          <a:solidFill>
            <a:schemeClr val="tx1"/>
          </a:solidFill>
        </p:grpSpPr>
        <p:sp>
          <p:nvSpPr>
            <p:cNvPr id="7" name="Google Shape;9967;p68">
              <a:extLst>
                <a:ext uri="{FF2B5EF4-FFF2-40B4-BE49-F238E27FC236}">
                  <a16:creationId xmlns:a16="http://schemas.microsoft.com/office/drawing/2014/main" id="{C417C5AB-8656-421C-8B69-B27E2704B355}"/>
                </a:ext>
              </a:extLst>
            </p:cNvPr>
            <p:cNvSpPr/>
            <p:nvPr/>
          </p:nvSpPr>
          <p:spPr>
            <a:xfrm>
              <a:off x="-60988628" y="3740804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9968;p68">
              <a:extLst>
                <a:ext uri="{FF2B5EF4-FFF2-40B4-BE49-F238E27FC236}">
                  <a16:creationId xmlns:a16="http://schemas.microsoft.com/office/drawing/2014/main" id="{70EE7CB1-B7BC-4B6F-80DB-5F5C4E835C77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9;p68">
              <a:extLst>
                <a:ext uri="{FF2B5EF4-FFF2-40B4-BE49-F238E27FC236}">
                  <a16:creationId xmlns:a16="http://schemas.microsoft.com/office/drawing/2014/main" id="{69F5BF59-AB6F-4DDB-BD91-443E603771B4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7389950"/>
      </p:ext>
    </p:extLst>
  </p:cSld>
  <p:clrMapOvr>
    <a:masterClrMapping/>
  </p:clrMapOvr>
</p:sld>
</file>

<file path=ppt/theme/theme1.xml><?xml version="1.0" encoding="utf-8"?>
<a:theme xmlns:a="http://schemas.openxmlformats.org/drawingml/2006/main" name=" Website Developer Project Proposal by Slidesgo">
  <a:themeElements>
    <a:clrScheme name="Simple Light">
      <a:dk1>
        <a:srgbClr val="202020"/>
      </a:dk1>
      <a:lt1>
        <a:srgbClr val="FFFFFF"/>
      </a:lt1>
      <a:dk2>
        <a:srgbClr val="2471F7"/>
      </a:dk2>
      <a:lt2>
        <a:srgbClr val="EEEEEE"/>
      </a:lt2>
      <a:accent1>
        <a:srgbClr val="FF9900"/>
      </a:accent1>
      <a:accent2>
        <a:srgbClr val="2471F7"/>
      </a:accent2>
      <a:accent3>
        <a:srgbClr val="78909C"/>
      </a:accent3>
      <a:accent4>
        <a:srgbClr val="FFAB40"/>
      </a:accent4>
      <a:accent5>
        <a:srgbClr val="EEEEEE"/>
      </a:accent5>
      <a:accent6>
        <a:srgbClr val="EEFF41"/>
      </a:accent6>
      <a:hlink>
        <a:srgbClr val="2020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7697</TotalTime>
  <Words>198</Words>
  <Application>Microsoft Office PowerPoint</Application>
  <PresentationFormat>Affichage à l'écran (16:9)</PresentationFormat>
  <Paragraphs>59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Titillium Web</vt:lpstr>
      <vt:lpstr>Titillium Web Black</vt:lpstr>
      <vt:lpstr>Arial</vt:lpstr>
      <vt:lpstr>Titillium Web Light</vt:lpstr>
      <vt:lpstr>Titillium Web ExtraLight</vt:lpstr>
      <vt:lpstr>Titillium Web SemiBold</vt:lpstr>
      <vt:lpstr>Bungee Outline</vt:lpstr>
      <vt:lpstr>Montserrat Light</vt:lpstr>
      <vt:lpstr> Website Developer Project Proposal by Slidesgo</vt:lpstr>
      <vt:lpstr>TELELOCATION SOUTENANCE DE PROJET</vt:lpstr>
      <vt:lpstr>SOMMAIRE</vt:lpstr>
      <vt:lpstr>L’équipe de projet</vt:lpstr>
      <vt:lpstr>Présentation PowerPoint</vt:lpstr>
      <vt:lpstr>CAHIER DES CHARGES</vt:lpstr>
      <vt:lpstr>Présentation PowerPoint</vt:lpstr>
      <vt:lpstr>Présentation PowerPoint</vt:lpstr>
      <vt:lpstr>Présentation PowerPoint</vt:lpstr>
      <vt:lpstr>Planification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TELELOCATION SOUTENANCE DE PROJET</dc:title>
  <dc:creator>Mattéo</dc:creator>
  <cp:lastModifiedBy>ELEOUET MATTEO</cp:lastModifiedBy>
  <cp:revision>33</cp:revision>
  <dcterms:modified xsi:type="dcterms:W3CDTF">2021-06-20T14:39:37Z</dcterms:modified>
</cp:coreProperties>
</file>