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BBFF-EF1A-457A-A0BB-7BDCFDA5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68AEC-7FCC-46BB-86F2-5D754190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FA28-B558-4127-B82A-9F9861D1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ACFC-0AF8-4949-A65A-90EA9F0B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7A9F-4E92-44B1-8E26-166E4FDC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701E-A796-4FD4-B688-B7DCFA0C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1EDB3-19C1-4146-8B9B-E59719EF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1FD4-ACC8-4403-8257-8DF32342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E24A-5E13-483E-AB79-1A1559A4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A5DB-A2EB-400F-8201-2794186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3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403FD-056C-4651-B44E-9F0E9E94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A58E6-16E9-4DB8-9FA3-71AC4F0FB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03AE-99CD-48B7-867B-13E61135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6E40-3F89-44F1-A5D4-277ADA61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402F-F43A-46CA-AE4A-690E9BDD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B1C8-55EC-4F86-89C8-A3C1BD2C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98B-C94E-43BC-9C0B-F841B156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8B23-4227-4816-BF3E-B1CC366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D8B2-8DA1-4EA7-A2B2-33EB146C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0EEB-CF0B-43A6-ACE0-E9C54A8F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3F13-A582-4C6C-9F98-7DF533B5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3A38-FDED-40DD-B757-F8CDC0DE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1372-78F1-4217-B821-84176F24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C13D-FABA-4AFF-8E59-7241F418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C27B-7953-47C9-9589-15FC718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663B-5BA4-4DBA-923A-629F307A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7FD6-7712-4BC7-8D2F-E0C33706B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9F3D-3E65-423E-859B-BD5C0487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8A09-B10B-4A4C-BCE7-BF594B2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DDE3-E150-4DA3-898A-3898DDF2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3252B-8A5A-4649-86D3-FD3D1E5E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7DDA-6CA8-4D0A-B884-CFAFDFB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D855-19C8-49E5-BB5A-7793C7B1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4E125-023C-470D-BE88-E4E41F4C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5B52-4369-460D-AB20-B3A97434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D7F8-B7D5-4282-9C17-C47E01345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F85B2-403F-4F3C-AFAA-1F59901D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DA22-2C79-4B64-AF32-4FD704A8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DE0E4-AFF8-4F97-8C33-E3086E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CF49-DC9C-43DC-8764-CFF55A90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23AFE-F8B7-4A41-B59B-E4AE8D94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563F0-DADE-4D34-A2FC-5EA90F6A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4A68A-40CA-4F37-AD7C-2BDB0DF6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60C9A-6748-4AEA-8A83-E997E8A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01AEE-3011-4845-9DCF-7921270C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AE39-AE62-4C3C-85AD-876BEAC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EA06-F921-4728-AC99-650000EA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E754-28C4-4EA5-80DB-10FDB44E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B5FEF-0214-4A12-B88F-D3168794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CFF2-7EE8-454C-899E-B1D26251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1AEE-CD80-41E0-9B2F-E5C05E5D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BAF2-080A-499B-9364-127219E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8D00-8C6B-4C3B-886F-A1F8DFE7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CF600-6D44-44C6-B549-6D7E261EA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FBD63-F096-4CA2-A3DF-0177D6640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2078-65D5-47DF-A7EB-9DFA7E34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37DB-01C2-4547-9CD4-3BA8AF7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2A2D-02B3-4AF2-8F6C-6449E3D5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B2E3D-72F2-4C60-8F7F-56B91248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8116-125C-4A16-8D45-C74B2B29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0600-54A3-48D6-A3D1-AE43C1A1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C34D-A853-4F78-AF7B-1AFA68068666}" type="datetimeFigureOut">
              <a:rPr lang="en-US" smtClean="0"/>
              <a:t>30-Mar-24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C173-DAB8-4F00-94ED-200CB299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2C9F-CA41-4395-AF38-DE677D561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4EDD-A3F7-4B6F-9784-AC3951E0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A0C65-A0DC-69E6-D183-4591305F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116195"/>
            <a:ext cx="8306362" cy="111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757E7-D485-4AAF-AEB7-41E969E5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6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9D8A4-749A-4A93-B882-DD806A001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5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C6B39-9936-4B3A-97D8-838D9F16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9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AD254-40C8-4DDE-83C4-344A3860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A0C65-A0DC-69E6-D183-4591305FA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5"/>
          <a:stretch/>
        </p:blipFill>
        <p:spPr>
          <a:xfrm>
            <a:off x="1597351" y="878542"/>
            <a:ext cx="8997297" cy="48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A8162-F6DA-F017-85B5-0906B13BD6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0"/>
          <a:stretch/>
        </p:blipFill>
        <p:spPr>
          <a:xfrm>
            <a:off x="1601831" y="972670"/>
            <a:ext cx="8657396" cy="49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168DA-DE8A-4485-9650-27C30ECA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44724-E800-4951-A4BE-DF385F242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D7C30-DCAD-4DE5-84C2-DBCB3678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0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DF182-4DE7-4E0E-8975-72B4328E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7D98B-E218-4BA4-89EA-58493EAF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3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83417-E85C-427B-8FA3-3639F43EA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Alexandra Plexousaki</cp:lastModifiedBy>
  <cp:revision>2</cp:revision>
  <dcterms:created xsi:type="dcterms:W3CDTF">2024-03-30T18:08:52Z</dcterms:created>
  <dcterms:modified xsi:type="dcterms:W3CDTF">2024-03-30T18:28:27Z</dcterms:modified>
</cp:coreProperties>
</file>