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5"/>
  </p:notesMasterIdLst>
  <p:sldIdLst>
    <p:sldId id="256" r:id="rId4"/>
    <p:sldId id="257" r:id="rId5"/>
    <p:sldId id="258" r:id="rId6"/>
    <p:sldId id="268" r:id="rId7"/>
    <p:sldId id="259" r:id="rId8"/>
    <p:sldId id="266" r:id="rId9"/>
    <p:sldId id="260" r:id="rId10"/>
    <p:sldId id="261" r:id="rId11"/>
    <p:sldId id="262" r:id="rId12"/>
    <p:sldId id="263" r:id="rId13"/>
    <p:sldId id="264" r:id="rId14"/>
    <p:sldId id="265" r:id="rId15"/>
    <p:sldId id="267" r:id="rId16"/>
    <p:sldId id="277" r:id="rId17"/>
    <p:sldId id="269" r:id="rId18"/>
    <p:sldId id="270" r:id="rId19"/>
    <p:sldId id="271" r:id="rId20"/>
    <p:sldId id="272" r:id="rId21"/>
    <p:sldId id="273" r:id="rId22"/>
    <p:sldId id="274" r:id="rId23"/>
    <p:sldId id="275" r:id="rId2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52" autoAdjust="0"/>
  </p:normalViewPr>
  <p:slideViewPr>
    <p:cSldViewPr snapToGrid="0">
      <p:cViewPr varScale="1">
        <p:scale>
          <a:sx n="113" d="100"/>
          <a:sy n="113" d="100"/>
        </p:scale>
        <p:origin x="186" y="6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2200752-7965-4B77-BED6-F32B9F576046}" type="datetimeFigureOut">
              <a:rPr lang="en-US" smtClean="0"/>
              <a:t>3/15/2021</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835FAA8-FF62-404E-BF87-809105E50A8C}" type="slidenum">
              <a:rPr lang="en-US" smtClean="0"/>
              <a:t>‹#›</a:t>
            </a:fld>
            <a:endParaRPr lang="en-US"/>
          </a:p>
        </p:txBody>
      </p:sp>
    </p:spTree>
    <p:extLst>
      <p:ext uri="{BB962C8B-B14F-4D97-AF65-F5344CB8AC3E}">
        <p14:creationId xmlns:p14="http://schemas.microsoft.com/office/powerpoint/2010/main" val="154502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35FAA8-FF62-404E-BF87-809105E50A8C}" type="slidenum">
              <a:rPr lang="en-US" smtClean="0"/>
              <a:t>2</a:t>
            </a:fld>
            <a:endParaRPr lang="en-US"/>
          </a:p>
        </p:txBody>
      </p:sp>
    </p:spTree>
    <p:extLst>
      <p:ext uri="{BB962C8B-B14F-4D97-AF65-F5344CB8AC3E}">
        <p14:creationId xmlns:p14="http://schemas.microsoft.com/office/powerpoint/2010/main" val="137762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41" name="PlaceHolder 2"/>
          <p:cNvSpPr>
            <a:spLocks noGrp="1"/>
          </p:cNvSpPr>
          <p:nvPr>
            <p:ph type="body"/>
          </p:nvPr>
        </p:nvSpPr>
        <p:spPr>
          <a:xfrm>
            <a:off x="259920" y="1413000"/>
            <a:ext cx="115693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42" name="PlaceHolder 3"/>
          <p:cNvSpPr>
            <a:spLocks noGrp="1"/>
          </p:cNvSpPr>
          <p:nvPr>
            <p:ph type="body"/>
          </p:nvPr>
        </p:nvSpPr>
        <p:spPr>
          <a:xfrm>
            <a:off x="259920" y="3812760"/>
            <a:ext cx="115693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44" name="PlaceHolder 2"/>
          <p:cNvSpPr>
            <a:spLocks noGrp="1"/>
          </p:cNvSpPr>
          <p:nvPr>
            <p:ph type="body"/>
          </p:nvPr>
        </p:nvSpPr>
        <p:spPr>
          <a:xfrm>
            <a:off x="25992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45" name="PlaceHolder 3"/>
          <p:cNvSpPr>
            <a:spLocks noGrp="1"/>
          </p:cNvSpPr>
          <p:nvPr>
            <p:ph type="body"/>
          </p:nvPr>
        </p:nvSpPr>
        <p:spPr>
          <a:xfrm>
            <a:off x="618804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46" name="PlaceHolder 4"/>
          <p:cNvSpPr>
            <a:spLocks noGrp="1"/>
          </p:cNvSpPr>
          <p:nvPr>
            <p:ph type="body"/>
          </p:nvPr>
        </p:nvSpPr>
        <p:spPr>
          <a:xfrm>
            <a:off x="25992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47" name="PlaceHolder 5"/>
          <p:cNvSpPr>
            <a:spLocks noGrp="1"/>
          </p:cNvSpPr>
          <p:nvPr>
            <p:ph type="body"/>
          </p:nvPr>
        </p:nvSpPr>
        <p:spPr>
          <a:xfrm>
            <a:off x="618804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49" name="PlaceHolder 2"/>
          <p:cNvSpPr>
            <a:spLocks noGrp="1"/>
          </p:cNvSpPr>
          <p:nvPr>
            <p:ph type="body"/>
          </p:nvPr>
        </p:nvSpPr>
        <p:spPr>
          <a:xfrm>
            <a:off x="259920" y="141300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50" name="PlaceHolder 3"/>
          <p:cNvSpPr>
            <a:spLocks noGrp="1"/>
          </p:cNvSpPr>
          <p:nvPr>
            <p:ph type="body"/>
          </p:nvPr>
        </p:nvSpPr>
        <p:spPr>
          <a:xfrm>
            <a:off x="4171320" y="141300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51" name="PlaceHolder 4"/>
          <p:cNvSpPr>
            <a:spLocks noGrp="1"/>
          </p:cNvSpPr>
          <p:nvPr>
            <p:ph type="body"/>
          </p:nvPr>
        </p:nvSpPr>
        <p:spPr>
          <a:xfrm>
            <a:off x="8083080" y="141300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52" name="PlaceHolder 5"/>
          <p:cNvSpPr>
            <a:spLocks noGrp="1"/>
          </p:cNvSpPr>
          <p:nvPr>
            <p:ph type="body"/>
          </p:nvPr>
        </p:nvSpPr>
        <p:spPr>
          <a:xfrm>
            <a:off x="259920" y="381276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53" name="PlaceHolder 6"/>
          <p:cNvSpPr>
            <a:spLocks noGrp="1"/>
          </p:cNvSpPr>
          <p:nvPr>
            <p:ph type="body"/>
          </p:nvPr>
        </p:nvSpPr>
        <p:spPr>
          <a:xfrm>
            <a:off x="4171320" y="381276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54" name="PlaceHolder 7"/>
          <p:cNvSpPr>
            <a:spLocks noGrp="1"/>
          </p:cNvSpPr>
          <p:nvPr>
            <p:ph type="body"/>
          </p:nvPr>
        </p:nvSpPr>
        <p:spPr>
          <a:xfrm>
            <a:off x="8083080" y="381276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68" name="PlaceHolder 2"/>
          <p:cNvSpPr>
            <a:spLocks noGrp="1"/>
          </p:cNvSpPr>
          <p:nvPr>
            <p:ph type="subTitle"/>
          </p:nvPr>
        </p:nvSpPr>
        <p:spPr>
          <a:xfrm>
            <a:off x="259920" y="1413000"/>
            <a:ext cx="11569320" cy="45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70" name="PlaceHolder 2"/>
          <p:cNvSpPr>
            <a:spLocks noGrp="1"/>
          </p:cNvSpPr>
          <p:nvPr>
            <p:ph type="body"/>
          </p:nvPr>
        </p:nvSpPr>
        <p:spPr>
          <a:xfrm>
            <a:off x="259920" y="1413000"/>
            <a:ext cx="115693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72" name="PlaceHolder 2"/>
          <p:cNvSpPr>
            <a:spLocks noGrp="1"/>
          </p:cNvSpPr>
          <p:nvPr>
            <p:ph type="body"/>
          </p:nvPr>
        </p:nvSpPr>
        <p:spPr>
          <a:xfrm>
            <a:off x="25992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73" name="PlaceHolder 3"/>
          <p:cNvSpPr>
            <a:spLocks noGrp="1"/>
          </p:cNvSpPr>
          <p:nvPr>
            <p:ph type="body"/>
          </p:nvPr>
        </p:nvSpPr>
        <p:spPr>
          <a:xfrm>
            <a:off x="618804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259920" y="434160"/>
            <a:ext cx="11569320" cy="4153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77" name="PlaceHolder 2"/>
          <p:cNvSpPr>
            <a:spLocks noGrp="1"/>
          </p:cNvSpPr>
          <p:nvPr>
            <p:ph type="body"/>
          </p:nvPr>
        </p:nvSpPr>
        <p:spPr>
          <a:xfrm>
            <a:off x="25992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78" name="PlaceHolder 3"/>
          <p:cNvSpPr>
            <a:spLocks noGrp="1"/>
          </p:cNvSpPr>
          <p:nvPr>
            <p:ph type="body"/>
          </p:nvPr>
        </p:nvSpPr>
        <p:spPr>
          <a:xfrm>
            <a:off x="618804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79" name="PlaceHolder 4"/>
          <p:cNvSpPr>
            <a:spLocks noGrp="1"/>
          </p:cNvSpPr>
          <p:nvPr>
            <p:ph type="body"/>
          </p:nvPr>
        </p:nvSpPr>
        <p:spPr>
          <a:xfrm>
            <a:off x="25992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20" name="PlaceHolder 2"/>
          <p:cNvSpPr>
            <a:spLocks noGrp="1"/>
          </p:cNvSpPr>
          <p:nvPr>
            <p:ph type="subTitle"/>
          </p:nvPr>
        </p:nvSpPr>
        <p:spPr>
          <a:xfrm>
            <a:off x="259920" y="1413000"/>
            <a:ext cx="11569320" cy="45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81" name="PlaceHolder 2"/>
          <p:cNvSpPr>
            <a:spLocks noGrp="1"/>
          </p:cNvSpPr>
          <p:nvPr>
            <p:ph type="body"/>
          </p:nvPr>
        </p:nvSpPr>
        <p:spPr>
          <a:xfrm>
            <a:off x="25992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82" name="PlaceHolder 3"/>
          <p:cNvSpPr>
            <a:spLocks noGrp="1"/>
          </p:cNvSpPr>
          <p:nvPr>
            <p:ph type="body"/>
          </p:nvPr>
        </p:nvSpPr>
        <p:spPr>
          <a:xfrm>
            <a:off x="618804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83" name="PlaceHolder 4"/>
          <p:cNvSpPr>
            <a:spLocks noGrp="1"/>
          </p:cNvSpPr>
          <p:nvPr>
            <p:ph type="body"/>
          </p:nvPr>
        </p:nvSpPr>
        <p:spPr>
          <a:xfrm>
            <a:off x="618804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85" name="PlaceHolder 2"/>
          <p:cNvSpPr>
            <a:spLocks noGrp="1"/>
          </p:cNvSpPr>
          <p:nvPr>
            <p:ph type="body"/>
          </p:nvPr>
        </p:nvSpPr>
        <p:spPr>
          <a:xfrm>
            <a:off x="25992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86" name="PlaceHolder 3"/>
          <p:cNvSpPr>
            <a:spLocks noGrp="1"/>
          </p:cNvSpPr>
          <p:nvPr>
            <p:ph type="body"/>
          </p:nvPr>
        </p:nvSpPr>
        <p:spPr>
          <a:xfrm>
            <a:off x="618804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87" name="PlaceHolder 4"/>
          <p:cNvSpPr>
            <a:spLocks noGrp="1"/>
          </p:cNvSpPr>
          <p:nvPr>
            <p:ph type="body"/>
          </p:nvPr>
        </p:nvSpPr>
        <p:spPr>
          <a:xfrm>
            <a:off x="259920" y="3812760"/>
            <a:ext cx="115693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89" name="PlaceHolder 2"/>
          <p:cNvSpPr>
            <a:spLocks noGrp="1"/>
          </p:cNvSpPr>
          <p:nvPr>
            <p:ph type="body"/>
          </p:nvPr>
        </p:nvSpPr>
        <p:spPr>
          <a:xfrm>
            <a:off x="259920" y="1413000"/>
            <a:ext cx="115693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90" name="PlaceHolder 3"/>
          <p:cNvSpPr>
            <a:spLocks noGrp="1"/>
          </p:cNvSpPr>
          <p:nvPr>
            <p:ph type="body"/>
          </p:nvPr>
        </p:nvSpPr>
        <p:spPr>
          <a:xfrm>
            <a:off x="259920" y="3812760"/>
            <a:ext cx="115693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92" name="PlaceHolder 2"/>
          <p:cNvSpPr>
            <a:spLocks noGrp="1"/>
          </p:cNvSpPr>
          <p:nvPr>
            <p:ph type="body"/>
          </p:nvPr>
        </p:nvSpPr>
        <p:spPr>
          <a:xfrm>
            <a:off x="25992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93" name="PlaceHolder 3"/>
          <p:cNvSpPr>
            <a:spLocks noGrp="1"/>
          </p:cNvSpPr>
          <p:nvPr>
            <p:ph type="body"/>
          </p:nvPr>
        </p:nvSpPr>
        <p:spPr>
          <a:xfrm>
            <a:off x="618804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94" name="PlaceHolder 4"/>
          <p:cNvSpPr>
            <a:spLocks noGrp="1"/>
          </p:cNvSpPr>
          <p:nvPr>
            <p:ph type="body"/>
          </p:nvPr>
        </p:nvSpPr>
        <p:spPr>
          <a:xfrm>
            <a:off x="25992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95" name="PlaceHolder 5"/>
          <p:cNvSpPr>
            <a:spLocks noGrp="1"/>
          </p:cNvSpPr>
          <p:nvPr>
            <p:ph type="body"/>
          </p:nvPr>
        </p:nvSpPr>
        <p:spPr>
          <a:xfrm>
            <a:off x="618804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97" name="PlaceHolder 2"/>
          <p:cNvSpPr>
            <a:spLocks noGrp="1"/>
          </p:cNvSpPr>
          <p:nvPr>
            <p:ph type="body"/>
          </p:nvPr>
        </p:nvSpPr>
        <p:spPr>
          <a:xfrm>
            <a:off x="259920" y="141300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98" name="PlaceHolder 3"/>
          <p:cNvSpPr>
            <a:spLocks noGrp="1"/>
          </p:cNvSpPr>
          <p:nvPr>
            <p:ph type="body"/>
          </p:nvPr>
        </p:nvSpPr>
        <p:spPr>
          <a:xfrm>
            <a:off x="4171320" y="141300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99" name="PlaceHolder 4"/>
          <p:cNvSpPr>
            <a:spLocks noGrp="1"/>
          </p:cNvSpPr>
          <p:nvPr>
            <p:ph type="body"/>
          </p:nvPr>
        </p:nvSpPr>
        <p:spPr>
          <a:xfrm>
            <a:off x="8083080" y="141300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00" name="PlaceHolder 5"/>
          <p:cNvSpPr>
            <a:spLocks noGrp="1"/>
          </p:cNvSpPr>
          <p:nvPr>
            <p:ph type="body"/>
          </p:nvPr>
        </p:nvSpPr>
        <p:spPr>
          <a:xfrm>
            <a:off x="259920" y="381276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01" name="PlaceHolder 6"/>
          <p:cNvSpPr>
            <a:spLocks noGrp="1"/>
          </p:cNvSpPr>
          <p:nvPr>
            <p:ph type="body"/>
          </p:nvPr>
        </p:nvSpPr>
        <p:spPr>
          <a:xfrm>
            <a:off x="4171320" y="381276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02" name="PlaceHolder 7"/>
          <p:cNvSpPr>
            <a:spLocks noGrp="1"/>
          </p:cNvSpPr>
          <p:nvPr>
            <p:ph type="body"/>
          </p:nvPr>
        </p:nvSpPr>
        <p:spPr>
          <a:xfrm>
            <a:off x="8083080" y="381276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Divider 2">
  <p:cSld name="Section Divider 2">
    <p:bg>
      <p:bgPr>
        <a:solidFill>
          <a:schemeClr val="accent1"/>
        </a:solidFill>
        <a:effectLst/>
      </p:bgPr>
    </p:bg>
    <p:spTree>
      <p:nvGrpSpPr>
        <p:cNvPr id="1" name="Shape 42"/>
        <p:cNvGrpSpPr/>
        <p:nvPr/>
      </p:nvGrpSpPr>
      <p:grpSpPr>
        <a:xfrm>
          <a:off x="0" y="0"/>
          <a:ext cx="0" cy="0"/>
          <a:chOff x="0" y="0"/>
          <a:chExt cx="0" cy="0"/>
        </a:xfrm>
      </p:grpSpPr>
      <p:sp>
        <p:nvSpPr>
          <p:cNvPr id="43" name="Google Shape;43;p27"/>
          <p:cNvSpPr txBox="1">
            <a:spLocks noGrp="1"/>
          </p:cNvSpPr>
          <p:nvPr>
            <p:ph type="body" idx="1"/>
          </p:nvPr>
        </p:nvSpPr>
        <p:spPr>
          <a:xfrm>
            <a:off x="1550991" y="3461559"/>
            <a:ext cx="9070975" cy="59848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800"/>
              </a:spcBef>
              <a:spcAft>
                <a:spcPts val="0"/>
              </a:spcAft>
              <a:buSzPts val="2720"/>
              <a:buNone/>
              <a:defRPr sz="3200"/>
            </a:lvl1pPr>
            <a:lvl2pPr marL="914400" lvl="1" indent="-228600" algn="ctr">
              <a:lnSpc>
                <a:spcPct val="100000"/>
              </a:lnSpc>
              <a:spcBef>
                <a:spcPts val="800"/>
              </a:spcBef>
              <a:spcAft>
                <a:spcPts val="0"/>
              </a:spcAft>
              <a:buSzPts val="1700"/>
              <a:buNone/>
              <a:defRPr/>
            </a:lvl2pPr>
            <a:lvl3pPr marL="1371600" lvl="2" indent="-228600" algn="ctr">
              <a:lnSpc>
                <a:spcPct val="100000"/>
              </a:lnSpc>
              <a:spcBef>
                <a:spcPts val="800"/>
              </a:spcBef>
              <a:spcAft>
                <a:spcPts val="0"/>
              </a:spcAft>
              <a:buSzPts val="1530"/>
              <a:buNone/>
              <a:defRPr/>
            </a:lvl3pPr>
            <a:lvl4pPr marL="1828800" lvl="3" indent="-228600" algn="ctr">
              <a:lnSpc>
                <a:spcPct val="100000"/>
              </a:lnSpc>
              <a:spcBef>
                <a:spcPts val="800"/>
              </a:spcBef>
              <a:spcAft>
                <a:spcPts val="0"/>
              </a:spcAft>
              <a:buSzPts val="1360"/>
              <a:buNone/>
              <a:defRPr/>
            </a:lvl4pPr>
            <a:lvl5pPr marL="2286000" lvl="4" indent="-228600" algn="ctr">
              <a:lnSpc>
                <a:spcPct val="100000"/>
              </a:lnSpc>
              <a:spcBef>
                <a:spcPts val="800"/>
              </a:spcBef>
              <a:spcAft>
                <a:spcPts val="0"/>
              </a:spcAft>
              <a:buSzPts val="1360"/>
              <a:buNone/>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title"/>
          </p:nvPr>
        </p:nvSpPr>
        <p:spPr>
          <a:xfrm>
            <a:off x="287594" y="2382985"/>
            <a:ext cx="11569729" cy="1046019"/>
          </a:xfrm>
          <a:prstGeom prst="rect">
            <a:avLst/>
          </a:prstGeom>
          <a:noFill/>
          <a:ln>
            <a:noFill/>
          </a:ln>
        </p:spPr>
        <p:txBody>
          <a:bodyPr spcFirstLastPara="1" wrap="square" lIns="91425" tIns="91425" rIns="91425" bIns="45700" anchor="b" anchorCtr="0">
            <a:noAutofit/>
          </a:bodyPr>
          <a:lstStyle>
            <a:lvl1pPr lvl="0" algn="ctr">
              <a:lnSpc>
                <a:spcPct val="85000"/>
              </a:lnSpc>
              <a:spcBef>
                <a:spcPts val="0"/>
              </a:spcBef>
              <a:spcAft>
                <a:spcPts val="0"/>
              </a:spcAft>
              <a:buClr>
                <a:schemeClr val="dk1"/>
              </a:buClr>
              <a:buSzPts val="6000"/>
              <a:buFont typeface="Impact"/>
              <a:buNone/>
              <a:defRPr sz="6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7"/>
          <p:cNvSpPr txBox="1">
            <a:spLocks noGrp="1"/>
          </p:cNvSpPr>
          <p:nvPr>
            <p:ph type="dt" idx="10"/>
          </p:nvPr>
        </p:nvSpPr>
        <p:spPr>
          <a:xfrm>
            <a:off x="10676205" y="6335313"/>
            <a:ext cx="1181115"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259884" y="6335313"/>
            <a:ext cx="5226517"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sldNum" idx="12"/>
          </p:nvPr>
        </p:nvSpPr>
        <p:spPr>
          <a:xfrm>
            <a:off x="5587999" y="6335313"/>
            <a:ext cx="1170281" cy="250337"/>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Verdana"/>
                <a:ea typeface="Verdana"/>
                <a:cs typeface="Verdana"/>
                <a:sym typeface="Verdana"/>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Verdana"/>
                <a:ea typeface="Verdana"/>
                <a:cs typeface="Verdana"/>
                <a:sym typeface="Verdana"/>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Verdana"/>
                <a:ea typeface="Verdana"/>
                <a:cs typeface="Verdana"/>
                <a:sym typeface="Verdana"/>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Verdana"/>
                <a:ea typeface="Verdana"/>
                <a:cs typeface="Verdana"/>
                <a:sym typeface="Verdana"/>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Verdana"/>
                <a:ea typeface="Verdana"/>
                <a:cs typeface="Verdana"/>
                <a:sym typeface="Verdana"/>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Verdana"/>
                <a:ea typeface="Verdana"/>
                <a:cs typeface="Verdana"/>
                <a:sym typeface="Verdana"/>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Verdana"/>
                <a:ea typeface="Verdana"/>
                <a:cs typeface="Verdana"/>
                <a:sym typeface="Verdana"/>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Verdana"/>
                <a:ea typeface="Verdana"/>
                <a:cs typeface="Verdana"/>
                <a:sym typeface="Verdana"/>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dk1"/>
                </a:solidFill>
                <a:latin typeface="Verdana"/>
                <a:ea typeface="Verdana"/>
                <a:cs typeface="Verdana"/>
                <a:sym typeface="Verdana"/>
              </a:defRPr>
            </a:lvl9pPr>
          </a:lstStyle>
          <a:p>
            <a:r>
              <a:rPr lang="en-US"/>
              <a:t>PAGE  </a:t>
            </a:r>
            <a:fld id="{00000000-1234-1234-1234-123412341234}" type="slidenum">
              <a:rPr lang="en-US" smtClean="0"/>
              <a:pPr/>
              <a:t>‹#›</a:t>
            </a:fld>
            <a:endParaRPr/>
          </a:p>
        </p:txBody>
      </p:sp>
    </p:spTree>
    <p:extLst>
      <p:ext uri="{BB962C8B-B14F-4D97-AF65-F5344CB8AC3E}">
        <p14:creationId xmlns:p14="http://schemas.microsoft.com/office/powerpoint/2010/main" val="381149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116" name="PlaceHolder 2"/>
          <p:cNvSpPr>
            <a:spLocks noGrp="1"/>
          </p:cNvSpPr>
          <p:nvPr>
            <p:ph type="subTitle"/>
          </p:nvPr>
        </p:nvSpPr>
        <p:spPr>
          <a:xfrm>
            <a:off x="259920" y="1413000"/>
            <a:ext cx="11569320" cy="45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118" name="PlaceHolder 2"/>
          <p:cNvSpPr>
            <a:spLocks noGrp="1"/>
          </p:cNvSpPr>
          <p:nvPr>
            <p:ph type="body"/>
          </p:nvPr>
        </p:nvSpPr>
        <p:spPr>
          <a:xfrm>
            <a:off x="259920" y="1413000"/>
            <a:ext cx="115693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120" name="PlaceHolder 2"/>
          <p:cNvSpPr>
            <a:spLocks noGrp="1"/>
          </p:cNvSpPr>
          <p:nvPr>
            <p:ph type="body"/>
          </p:nvPr>
        </p:nvSpPr>
        <p:spPr>
          <a:xfrm>
            <a:off x="25992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21" name="PlaceHolder 3"/>
          <p:cNvSpPr>
            <a:spLocks noGrp="1"/>
          </p:cNvSpPr>
          <p:nvPr>
            <p:ph type="body"/>
          </p:nvPr>
        </p:nvSpPr>
        <p:spPr>
          <a:xfrm>
            <a:off x="618804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22" name="PlaceHolder 2"/>
          <p:cNvSpPr>
            <a:spLocks noGrp="1"/>
          </p:cNvSpPr>
          <p:nvPr>
            <p:ph type="body"/>
          </p:nvPr>
        </p:nvSpPr>
        <p:spPr>
          <a:xfrm>
            <a:off x="259920" y="1413000"/>
            <a:ext cx="115693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259920" y="434160"/>
            <a:ext cx="11569320" cy="4153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125" name="PlaceHolder 2"/>
          <p:cNvSpPr>
            <a:spLocks noGrp="1"/>
          </p:cNvSpPr>
          <p:nvPr>
            <p:ph type="body"/>
          </p:nvPr>
        </p:nvSpPr>
        <p:spPr>
          <a:xfrm>
            <a:off x="25992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26" name="PlaceHolder 3"/>
          <p:cNvSpPr>
            <a:spLocks noGrp="1"/>
          </p:cNvSpPr>
          <p:nvPr>
            <p:ph type="body"/>
          </p:nvPr>
        </p:nvSpPr>
        <p:spPr>
          <a:xfrm>
            <a:off x="618804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27" name="PlaceHolder 4"/>
          <p:cNvSpPr>
            <a:spLocks noGrp="1"/>
          </p:cNvSpPr>
          <p:nvPr>
            <p:ph type="body"/>
          </p:nvPr>
        </p:nvSpPr>
        <p:spPr>
          <a:xfrm>
            <a:off x="25992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129" name="PlaceHolder 2"/>
          <p:cNvSpPr>
            <a:spLocks noGrp="1"/>
          </p:cNvSpPr>
          <p:nvPr>
            <p:ph type="body"/>
          </p:nvPr>
        </p:nvSpPr>
        <p:spPr>
          <a:xfrm>
            <a:off x="25992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30" name="PlaceHolder 3"/>
          <p:cNvSpPr>
            <a:spLocks noGrp="1"/>
          </p:cNvSpPr>
          <p:nvPr>
            <p:ph type="body"/>
          </p:nvPr>
        </p:nvSpPr>
        <p:spPr>
          <a:xfrm>
            <a:off x="618804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31" name="PlaceHolder 4"/>
          <p:cNvSpPr>
            <a:spLocks noGrp="1"/>
          </p:cNvSpPr>
          <p:nvPr>
            <p:ph type="body"/>
          </p:nvPr>
        </p:nvSpPr>
        <p:spPr>
          <a:xfrm>
            <a:off x="618804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133" name="PlaceHolder 2"/>
          <p:cNvSpPr>
            <a:spLocks noGrp="1"/>
          </p:cNvSpPr>
          <p:nvPr>
            <p:ph type="body"/>
          </p:nvPr>
        </p:nvSpPr>
        <p:spPr>
          <a:xfrm>
            <a:off x="25992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34" name="PlaceHolder 3"/>
          <p:cNvSpPr>
            <a:spLocks noGrp="1"/>
          </p:cNvSpPr>
          <p:nvPr>
            <p:ph type="body"/>
          </p:nvPr>
        </p:nvSpPr>
        <p:spPr>
          <a:xfrm>
            <a:off x="618804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35" name="PlaceHolder 4"/>
          <p:cNvSpPr>
            <a:spLocks noGrp="1"/>
          </p:cNvSpPr>
          <p:nvPr>
            <p:ph type="body"/>
          </p:nvPr>
        </p:nvSpPr>
        <p:spPr>
          <a:xfrm>
            <a:off x="259920" y="3812760"/>
            <a:ext cx="115693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137" name="PlaceHolder 2"/>
          <p:cNvSpPr>
            <a:spLocks noGrp="1"/>
          </p:cNvSpPr>
          <p:nvPr>
            <p:ph type="body"/>
          </p:nvPr>
        </p:nvSpPr>
        <p:spPr>
          <a:xfrm>
            <a:off x="259920" y="1413000"/>
            <a:ext cx="115693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38" name="PlaceHolder 3"/>
          <p:cNvSpPr>
            <a:spLocks noGrp="1"/>
          </p:cNvSpPr>
          <p:nvPr>
            <p:ph type="body"/>
          </p:nvPr>
        </p:nvSpPr>
        <p:spPr>
          <a:xfrm>
            <a:off x="259920" y="3812760"/>
            <a:ext cx="115693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140" name="PlaceHolder 2"/>
          <p:cNvSpPr>
            <a:spLocks noGrp="1"/>
          </p:cNvSpPr>
          <p:nvPr>
            <p:ph type="body"/>
          </p:nvPr>
        </p:nvSpPr>
        <p:spPr>
          <a:xfrm>
            <a:off x="25992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41" name="PlaceHolder 3"/>
          <p:cNvSpPr>
            <a:spLocks noGrp="1"/>
          </p:cNvSpPr>
          <p:nvPr>
            <p:ph type="body"/>
          </p:nvPr>
        </p:nvSpPr>
        <p:spPr>
          <a:xfrm>
            <a:off x="618804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42" name="PlaceHolder 4"/>
          <p:cNvSpPr>
            <a:spLocks noGrp="1"/>
          </p:cNvSpPr>
          <p:nvPr>
            <p:ph type="body"/>
          </p:nvPr>
        </p:nvSpPr>
        <p:spPr>
          <a:xfrm>
            <a:off x="25992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43" name="PlaceHolder 5"/>
          <p:cNvSpPr>
            <a:spLocks noGrp="1"/>
          </p:cNvSpPr>
          <p:nvPr>
            <p:ph type="body"/>
          </p:nvPr>
        </p:nvSpPr>
        <p:spPr>
          <a:xfrm>
            <a:off x="618804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145" name="PlaceHolder 2"/>
          <p:cNvSpPr>
            <a:spLocks noGrp="1"/>
          </p:cNvSpPr>
          <p:nvPr>
            <p:ph type="body"/>
          </p:nvPr>
        </p:nvSpPr>
        <p:spPr>
          <a:xfrm>
            <a:off x="259920" y="141300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46" name="PlaceHolder 3"/>
          <p:cNvSpPr>
            <a:spLocks noGrp="1"/>
          </p:cNvSpPr>
          <p:nvPr>
            <p:ph type="body"/>
          </p:nvPr>
        </p:nvSpPr>
        <p:spPr>
          <a:xfrm>
            <a:off x="4171320" y="141300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47" name="PlaceHolder 4"/>
          <p:cNvSpPr>
            <a:spLocks noGrp="1"/>
          </p:cNvSpPr>
          <p:nvPr>
            <p:ph type="body"/>
          </p:nvPr>
        </p:nvSpPr>
        <p:spPr>
          <a:xfrm>
            <a:off x="8083080" y="141300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48" name="PlaceHolder 5"/>
          <p:cNvSpPr>
            <a:spLocks noGrp="1"/>
          </p:cNvSpPr>
          <p:nvPr>
            <p:ph type="body"/>
          </p:nvPr>
        </p:nvSpPr>
        <p:spPr>
          <a:xfrm>
            <a:off x="259920" y="381276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49" name="PlaceHolder 6"/>
          <p:cNvSpPr>
            <a:spLocks noGrp="1"/>
          </p:cNvSpPr>
          <p:nvPr>
            <p:ph type="body"/>
          </p:nvPr>
        </p:nvSpPr>
        <p:spPr>
          <a:xfrm>
            <a:off x="4171320" y="381276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150" name="PlaceHolder 7"/>
          <p:cNvSpPr>
            <a:spLocks noGrp="1"/>
          </p:cNvSpPr>
          <p:nvPr>
            <p:ph type="body"/>
          </p:nvPr>
        </p:nvSpPr>
        <p:spPr>
          <a:xfrm>
            <a:off x="8083080" y="3812760"/>
            <a:ext cx="37249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24" name="PlaceHolder 2"/>
          <p:cNvSpPr>
            <a:spLocks noGrp="1"/>
          </p:cNvSpPr>
          <p:nvPr>
            <p:ph type="body"/>
          </p:nvPr>
        </p:nvSpPr>
        <p:spPr>
          <a:xfrm>
            <a:off x="25992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25" name="PlaceHolder 3"/>
          <p:cNvSpPr>
            <a:spLocks noGrp="1"/>
          </p:cNvSpPr>
          <p:nvPr>
            <p:ph type="body"/>
          </p:nvPr>
        </p:nvSpPr>
        <p:spPr>
          <a:xfrm>
            <a:off x="618804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259920" y="434160"/>
            <a:ext cx="11569320" cy="4153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29" name="PlaceHolder 2"/>
          <p:cNvSpPr>
            <a:spLocks noGrp="1"/>
          </p:cNvSpPr>
          <p:nvPr>
            <p:ph type="body"/>
          </p:nvPr>
        </p:nvSpPr>
        <p:spPr>
          <a:xfrm>
            <a:off x="25992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30" name="PlaceHolder 3"/>
          <p:cNvSpPr>
            <a:spLocks noGrp="1"/>
          </p:cNvSpPr>
          <p:nvPr>
            <p:ph type="body"/>
          </p:nvPr>
        </p:nvSpPr>
        <p:spPr>
          <a:xfrm>
            <a:off x="618804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31" name="PlaceHolder 4"/>
          <p:cNvSpPr>
            <a:spLocks noGrp="1"/>
          </p:cNvSpPr>
          <p:nvPr>
            <p:ph type="body"/>
          </p:nvPr>
        </p:nvSpPr>
        <p:spPr>
          <a:xfrm>
            <a:off x="25992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33" name="PlaceHolder 2"/>
          <p:cNvSpPr>
            <a:spLocks noGrp="1"/>
          </p:cNvSpPr>
          <p:nvPr>
            <p:ph type="body"/>
          </p:nvPr>
        </p:nvSpPr>
        <p:spPr>
          <a:xfrm>
            <a:off x="259920" y="1413000"/>
            <a:ext cx="5645520" cy="459468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34" name="PlaceHolder 3"/>
          <p:cNvSpPr>
            <a:spLocks noGrp="1"/>
          </p:cNvSpPr>
          <p:nvPr>
            <p:ph type="body"/>
          </p:nvPr>
        </p:nvSpPr>
        <p:spPr>
          <a:xfrm>
            <a:off x="618804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35" name="PlaceHolder 4"/>
          <p:cNvSpPr>
            <a:spLocks noGrp="1"/>
          </p:cNvSpPr>
          <p:nvPr>
            <p:ph type="body"/>
          </p:nvPr>
        </p:nvSpPr>
        <p:spPr>
          <a:xfrm>
            <a:off x="6188040" y="381276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59920" y="434160"/>
            <a:ext cx="11569320" cy="895680"/>
          </a:xfrm>
          <a:prstGeom prst="rect">
            <a:avLst/>
          </a:prstGeom>
        </p:spPr>
        <p:txBody>
          <a:bodyPr lIns="0" tIns="0" rIns="0" bIns="0" anchor="ctr">
            <a:noAutofit/>
          </a:bodyPr>
          <a:lstStyle/>
          <a:p>
            <a:endParaRPr lang="en-US" sz="1800" b="0" strike="noStrike" spc="-1">
              <a:solidFill>
                <a:srgbClr val="000000"/>
              </a:solidFill>
              <a:latin typeface="Georgia"/>
            </a:endParaRPr>
          </a:p>
        </p:txBody>
      </p:sp>
      <p:sp>
        <p:nvSpPr>
          <p:cNvPr id="37" name="PlaceHolder 2"/>
          <p:cNvSpPr>
            <a:spLocks noGrp="1"/>
          </p:cNvSpPr>
          <p:nvPr>
            <p:ph type="body"/>
          </p:nvPr>
        </p:nvSpPr>
        <p:spPr>
          <a:xfrm>
            <a:off x="25992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38" name="PlaceHolder 3"/>
          <p:cNvSpPr>
            <a:spLocks noGrp="1"/>
          </p:cNvSpPr>
          <p:nvPr>
            <p:ph type="body"/>
          </p:nvPr>
        </p:nvSpPr>
        <p:spPr>
          <a:xfrm>
            <a:off x="6188040" y="1413000"/>
            <a:ext cx="56455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
        <p:nvSpPr>
          <p:cNvPr id="39" name="PlaceHolder 4"/>
          <p:cNvSpPr>
            <a:spLocks noGrp="1"/>
          </p:cNvSpPr>
          <p:nvPr>
            <p:ph type="body"/>
          </p:nvPr>
        </p:nvSpPr>
        <p:spPr>
          <a:xfrm>
            <a:off x="259920" y="3812760"/>
            <a:ext cx="11569320" cy="2191320"/>
          </a:xfrm>
          <a:prstGeom prst="rect">
            <a:avLst/>
          </a:prstGeom>
        </p:spPr>
        <p:txBody>
          <a:bodyPr lIns="0" tIns="0" rIns="0" bIns="0">
            <a:normAutofit/>
          </a:bodyPr>
          <a:lstStyle/>
          <a:p>
            <a:endParaRPr lang="en-US" sz="2400" b="0" strike="noStrike" spc="-1">
              <a:solidFill>
                <a:srgbClr val="000000"/>
              </a:solidFill>
              <a:latin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 name="Picture 6"/>
          <p:cNvPicPr/>
          <p:nvPr/>
        </p:nvPicPr>
        <p:blipFill>
          <a:blip r:embed="rId14"/>
          <a:stretch/>
        </p:blipFill>
        <p:spPr>
          <a:xfrm>
            <a:off x="9790560" y="6147720"/>
            <a:ext cx="2060280" cy="527040"/>
          </a:xfrm>
          <a:prstGeom prst="rect">
            <a:avLst/>
          </a:prstGeom>
          <a:ln>
            <a:noFill/>
          </a:ln>
        </p:spPr>
      </p:pic>
      <p:grpSp>
        <p:nvGrpSpPr>
          <p:cNvPr id="20" name="Group 1"/>
          <p:cNvGrpSpPr/>
          <p:nvPr/>
        </p:nvGrpSpPr>
        <p:grpSpPr>
          <a:xfrm>
            <a:off x="0" y="0"/>
            <a:ext cx="12191760" cy="397080"/>
            <a:chOff x="0" y="0"/>
            <a:chExt cx="12191760" cy="397080"/>
          </a:xfrm>
        </p:grpSpPr>
        <p:sp>
          <p:nvSpPr>
            <p:cNvPr id="2" name="CustomShape 2"/>
            <p:cNvSpPr/>
            <p:nvPr/>
          </p:nvSpPr>
          <p:spPr>
            <a:xfrm>
              <a:off x="0" y="198720"/>
              <a:ext cx="3081960" cy="198360"/>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p:style>
        </p:sp>
        <p:sp>
          <p:nvSpPr>
            <p:cNvPr id="3" name="CustomShape 3"/>
            <p:cNvSpPr/>
            <p:nvPr/>
          </p:nvSpPr>
          <p:spPr>
            <a:xfrm>
              <a:off x="3050640" y="198720"/>
              <a:ext cx="3046680" cy="198360"/>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p:style>
        </p:sp>
        <p:sp>
          <p:nvSpPr>
            <p:cNvPr id="4" name="CustomShape 4"/>
            <p:cNvSpPr/>
            <p:nvPr/>
          </p:nvSpPr>
          <p:spPr>
            <a:xfrm>
              <a:off x="6098040" y="198720"/>
              <a:ext cx="3046680" cy="198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 name="CustomShape 5"/>
            <p:cNvSpPr/>
            <p:nvPr/>
          </p:nvSpPr>
          <p:spPr>
            <a:xfrm>
              <a:off x="9145080" y="198720"/>
              <a:ext cx="3046680" cy="198360"/>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p:style>
        </p:sp>
        <p:sp>
          <p:nvSpPr>
            <p:cNvPr id="6" name="CustomShape 6"/>
            <p:cNvSpPr/>
            <p:nvPr/>
          </p:nvSpPr>
          <p:spPr>
            <a:xfrm>
              <a:off x="0" y="0"/>
              <a:ext cx="12191760" cy="19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pic>
        <p:nvPicPr>
          <p:cNvPr id="7" name="Picture 14"/>
          <p:cNvPicPr/>
          <p:nvPr/>
        </p:nvPicPr>
        <p:blipFill>
          <a:blip r:embed="rId14"/>
          <a:stretch/>
        </p:blipFill>
        <p:spPr>
          <a:xfrm>
            <a:off x="434160" y="5671080"/>
            <a:ext cx="2831040" cy="724320"/>
          </a:xfrm>
          <a:prstGeom prst="rect">
            <a:avLst/>
          </a:prstGeom>
          <a:ln>
            <a:noFill/>
          </a:ln>
        </p:spPr>
      </p:pic>
      <p:sp>
        <p:nvSpPr>
          <p:cNvPr id="8" name="PlaceHolder 7"/>
          <p:cNvSpPr>
            <a:spLocks noGrp="1"/>
          </p:cNvSpPr>
          <p:nvPr>
            <p:ph type="title"/>
          </p:nvPr>
        </p:nvSpPr>
        <p:spPr>
          <a:xfrm>
            <a:off x="452880" y="1028880"/>
            <a:ext cx="9719640" cy="1473840"/>
          </a:xfrm>
          <a:prstGeom prst="rect">
            <a:avLst/>
          </a:prstGeom>
        </p:spPr>
        <p:txBody>
          <a:bodyPr lIns="0" anchor="b">
            <a:noAutofit/>
          </a:bodyPr>
          <a:lstStyle/>
          <a:p>
            <a:pPr>
              <a:lnSpc>
                <a:spcPct val="85000"/>
              </a:lnSpc>
            </a:pPr>
            <a:r>
              <a:rPr lang="en-US" sz="5400" b="1" strike="noStrike" spc="49">
                <a:solidFill>
                  <a:srgbClr val="000000"/>
                </a:solidFill>
                <a:latin typeface="Barlow Condensed"/>
              </a:rPr>
              <a:t>CLICK TO EDIT MASTER TITLE SLIDE</a:t>
            </a:r>
            <a:endParaRPr lang="en-US" sz="5400" b="0" strike="noStrike" spc="-1">
              <a:solidFill>
                <a:srgbClr val="000000"/>
              </a:solidFill>
              <a:latin typeface="Georgia"/>
            </a:endParaRPr>
          </a:p>
        </p:txBody>
      </p:sp>
      <p:sp>
        <p:nvSpPr>
          <p:cNvPr id="9" name="PlaceHolder 8"/>
          <p:cNvSpPr>
            <a:spLocks noGrp="1"/>
          </p:cNvSpPr>
          <p:nvPr>
            <p:ph type="dt"/>
          </p:nvPr>
        </p:nvSpPr>
        <p:spPr>
          <a:xfrm>
            <a:off x="452880" y="2642400"/>
            <a:ext cx="1182600" cy="377640"/>
          </a:xfrm>
          <a:prstGeom prst="rect">
            <a:avLst/>
          </a:prstGeom>
        </p:spPr>
        <p:txBody>
          <a:bodyPr anchor="ctr">
            <a:noAutofit/>
          </a:bodyPr>
          <a:lstStyle/>
          <a:p>
            <a:pPr algn="ctr">
              <a:lnSpc>
                <a:spcPct val="100000"/>
              </a:lnSpc>
            </a:pPr>
            <a:fld id="{B4AC30E3-25E1-43EF-A742-0EB5A63DEC1A}" type="datetime1">
              <a:rPr lang="en-US" sz="1100" b="0" strike="noStrike" spc="-1">
                <a:solidFill>
                  <a:srgbClr val="000000"/>
                </a:solidFill>
                <a:latin typeface="Verdana"/>
                <a:ea typeface="Verdana"/>
              </a:rPr>
              <a:t>3/5/2021</a:t>
            </a:fld>
            <a:endParaRPr lang="en-US" sz="1100" b="0" strike="noStrike" spc="-1">
              <a:latin typeface="Times New Roman"/>
            </a:endParaRPr>
          </a:p>
        </p:txBody>
      </p:sp>
      <p:sp>
        <p:nvSpPr>
          <p:cNvPr id="10" name="PlaceHolder 9"/>
          <p:cNvSpPr>
            <a:spLocks noGrp="1"/>
          </p:cNvSpPr>
          <p:nvPr>
            <p:ph type="ftr"/>
          </p:nvPr>
        </p:nvSpPr>
        <p:spPr>
          <a:xfrm>
            <a:off x="6623640" y="6377400"/>
            <a:ext cx="4293360" cy="249840"/>
          </a:xfrm>
          <a:prstGeom prst="rect">
            <a:avLst/>
          </a:prstGeom>
        </p:spPr>
        <p:txBody>
          <a:bodyPr anchor="ctr">
            <a:noAutofit/>
          </a:bodyPr>
          <a:lstStyle/>
          <a:p>
            <a:pPr algn="ctr">
              <a:lnSpc>
                <a:spcPct val="100000"/>
              </a:lnSpc>
            </a:pPr>
            <a:r>
              <a:rPr lang="en-US" sz="1000" b="0" strike="noStrike" spc="-1">
                <a:solidFill>
                  <a:srgbClr val="000000"/>
                </a:solidFill>
                <a:latin typeface="Verdana"/>
                <a:ea typeface="Verdana"/>
              </a:rPr>
              <a:t>PRESENTATION TITLE</a:t>
            </a:r>
            <a:endParaRPr lang="en-US" sz="1000" b="0" strike="noStrike" spc="-1">
              <a:latin typeface="Times New Roman"/>
            </a:endParaRPr>
          </a:p>
        </p:txBody>
      </p:sp>
      <p:sp>
        <p:nvSpPr>
          <p:cNvPr id="11" name="PlaceHolder 10"/>
          <p:cNvSpPr>
            <a:spLocks noGrp="1"/>
          </p:cNvSpPr>
          <p:nvPr>
            <p:ph type="sldNum"/>
          </p:nvPr>
        </p:nvSpPr>
        <p:spPr>
          <a:xfrm>
            <a:off x="11148480" y="6377400"/>
            <a:ext cx="553680" cy="249840"/>
          </a:xfrm>
          <a:prstGeom prst="rect">
            <a:avLst/>
          </a:prstGeom>
        </p:spPr>
        <p:txBody>
          <a:bodyPr anchor="ctr">
            <a:noAutofit/>
          </a:bodyPr>
          <a:lstStyle/>
          <a:p>
            <a:pPr algn="ctr">
              <a:lnSpc>
                <a:spcPct val="100000"/>
              </a:lnSpc>
            </a:pPr>
            <a:fld id="{1380E800-7F01-4B76-89D6-EAE47DE760D0}" type="slidenum">
              <a:rPr lang="en-US" sz="1000" b="0" strike="noStrike" spc="-1">
                <a:solidFill>
                  <a:srgbClr val="000000"/>
                </a:solidFill>
                <a:latin typeface="Verdana"/>
                <a:ea typeface="Verdana"/>
              </a:rPr>
              <a:t>‹#›</a:t>
            </a:fld>
            <a:endParaRPr lang="en-US" sz="1000" b="0" strike="noStrike" spc="-1">
              <a:latin typeface="Times New Roman"/>
            </a:endParaRPr>
          </a:p>
        </p:txBody>
      </p:sp>
      <p:grpSp>
        <p:nvGrpSpPr>
          <p:cNvPr id="12" name="Group 11"/>
          <p:cNvGrpSpPr/>
          <p:nvPr/>
        </p:nvGrpSpPr>
        <p:grpSpPr>
          <a:xfrm>
            <a:off x="0" y="0"/>
            <a:ext cx="12191760" cy="397080"/>
            <a:chOff x="0" y="0"/>
            <a:chExt cx="12191760" cy="397080"/>
          </a:xfrm>
        </p:grpSpPr>
        <p:sp>
          <p:nvSpPr>
            <p:cNvPr id="13" name="CustomShape 12"/>
            <p:cNvSpPr/>
            <p:nvPr/>
          </p:nvSpPr>
          <p:spPr>
            <a:xfrm>
              <a:off x="0" y="198720"/>
              <a:ext cx="3081960" cy="198360"/>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p:style>
        </p:sp>
        <p:sp>
          <p:nvSpPr>
            <p:cNvPr id="14" name="CustomShape 13"/>
            <p:cNvSpPr/>
            <p:nvPr/>
          </p:nvSpPr>
          <p:spPr>
            <a:xfrm>
              <a:off x="3050640" y="198720"/>
              <a:ext cx="3046680" cy="198360"/>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p:style>
        </p:sp>
        <p:sp>
          <p:nvSpPr>
            <p:cNvPr id="15" name="CustomShape 14"/>
            <p:cNvSpPr/>
            <p:nvPr/>
          </p:nvSpPr>
          <p:spPr>
            <a:xfrm>
              <a:off x="6098040" y="198720"/>
              <a:ext cx="3046680" cy="198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 name="CustomShape 15"/>
            <p:cNvSpPr/>
            <p:nvPr/>
          </p:nvSpPr>
          <p:spPr>
            <a:xfrm>
              <a:off x="9145080" y="198720"/>
              <a:ext cx="3046680" cy="198360"/>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p:style>
        </p:sp>
        <p:sp>
          <p:nvSpPr>
            <p:cNvPr id="17" name="CustomShape 16"/>
            <p:cNvSpPr/>
            <p:nvPr/>
          </p:nvSpPr>
          <p:spPr>
            <a:xfrm>
              <a:off x="0" y="0"/>
              <a:ext cx="12191760" cy="19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sp>
        <p:nvSpPr>
          <p:cNvPr id="18" name="PlaceHolder 1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Georgia"/>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Georgia"/>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Georgia"/>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Georgi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eorgi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eorgi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eorgi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5" name="Picture 6"/>
          <p:cNvPicPr/>
          <p:nvPr/>
        </p:nvPicPr>
        <p:blipFill>
          <a:blip r:embed="rId15"/>
          <a:stretch/>
        </p:blipFill>
        <p:spPr>
          <a:xfrm>
            <a:off x="9790560" y="6147720"/>
            <a:ext cx="2060280" cy="527040"/>
          </a:xfrm>
          <a:prstGeom prst="rect">
            <a:avLst/>
          </a:prstGeom>
          <a:ln>
            <a:noFill/>
          </a:ln>
        </p:spPr>
      </p:pic>
      <p:grpSp>
        <p:nvGrpSpPr>
          <p:cNvPr id="56" name="Group 1"/>
          <p:cNvGrpSpPr/>
          <p:nvPr/>
        </p:nvGrpSpPr>
        <p:grpSpPr>
          <a:xfrm>
            <a:off x="0" y="0"/>
            <a:ext cx="12191760" cy="397080"/>
            <a:chOff x="0" y="0"/>
            <a:chExt cx="12191760" cy="397080"/>
          </a:xfrm>
        </p:grpSpPr>
        <p:sp>
          <p:nvSpPr>
            <p:cNvPr id="57" name="CustomShape 2"/>
            <p:cNvSpPr/>
            <p:nvPr/>
          </p:nvSpPr>
          <p:spPr>
            <a:xfrm>
              <a:off x="0" y="198720"/>
              <a:ext cx="3081960" cy="198360"/>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p:style>
        </p:sp>
        <p:sp>
          <p:nvSpPr>
            <p:cNvPr id="58" name="CustomShape 3"/>
            <p:cNvSpPr/>
            <p:nvPr/>
          </p:nvSpPr>
          <p:spPr>
            <a:xfrm>
              <a:off x="3050640" y="198720"/>
              <a:ext cx="3046680" cy="198360"/>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p:style>
        </p:sp>
        <p:sp>
          <p:nvSpPr>
            <p:cNvPr id="59" name="CustomShape 4"/>
            <p:cNvSpPr/>
            <p:nvPr/>
          </p:nvSpPr>
          <p:spPr>
            <a:xfrm>
              <a:off x="6098040" y="198720"/>
              <a:ext cx="3046680" cy="198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0" name="CustomShape 5"/>
            <p:cNvSpPr/>
            <p:nvPr/>
          </p:nvSpPr>
          <p:spPr>
            <a:xfrm>
              <a:off x="9145080" y="198720"/>
              <a:ext cx="3046680" cy="198360"/>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p:style>
        </p:sp>
        <p:sp>
          <p:nvSpPr>
            <p:cNvPr id="61" name="CustomShape 6"/>
            <p:cNvSpPr/>
            <p:nvPr/>
          </p:nvSpPr>
          <p:spPr>
            <a:xfrm>
              <a:off x="0" y="0"/>
              <a:ext cx="12191760" cy="19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sp>
        <p:nvSpPr>
          <p:cNvPr id="62" name="PlaceHolder 7"/>
          <p:cNvSpPr>
            <a:spLocks noGrp="1"/>
          </p:cNvSpPr>
          <p:nvPr>
            <p:ph type="title"/>
          </p:nvPr>
        </p:nvSpPr>
        <p:spPr>
          <a:xfrm>
            <a:off x="259920" y="434160"/>
            <a:ext cx="11569320" cy="895680"/>
          </a:xfrm>
          <a:prstGeom prst="rect">
            <a:avLst/>
          </a:prstGeom>
        </p:spPr>
        <p:txBody>
          <a:bodyPr anchor="ctr">
            <a:noAutofit/>
          </a:bodyPr>
          <a:lstStyle/>
          <a:p>
            <a:pPr>
              <a:lnSpc>
                <a:spcPct val="85000"/>
              </a:lnSpc>
            </a:pPr>
            <a:r>
              <a:rPr lang="en-US" sz="4000" b="1" strike="noStrike" spc="49">
                <a:solidFill>
                  <a:srgbClr val="000000"/>
                </a:solidFill>
                <a:latin typeface="Barlow Condensed"/>
              </a:rPr>
              <a:t>CLICK TO EDIT MASTER TITLE STYLE</a:t>
            </a:r>
            <a:endParaRPr lang="en-US" sz="4000" b="0" strike="noStrike" spc="-1">
              <a:solidFill>
                <a:srgbClr val="000000"/>
              </a:solidFill>
              <a:latin typeface="Georgia"/>
            </a:endParaRPr>
          </a:p>
        </p:txBody>
      </p:sp>
      <p:sp>
        <p:nvSpPr>
          <p:cNvPr id="63" name="PlaceHolder 8"/>
          <p:cNvSpPr>
            <a:spLocks noGrp="1"/>
          </p:cNvSpPr>
          <p:nvPr>
            <p:ph type="body"/>
          </p:nvPr>
        </p:nvSpPr>
        <p:spPr>
          <a:xfrm>
            <a:off x="259920" y="1413000"/>
            <a:ext cx="11569320" cy="4594680"/>
          </a:xfrm>
          <a:prstGeom prst="rect">
            <a:avLst/>
          </a:prstGeom>
        </p:spPr>
        <p:txBody>
          <a:bodyPr>
            <a:noAutofit/>
          </a:bodyPr>
          <a:lstStyle/>
          <a:p>
            <a:pPr marL="289080" indent="-288720">
              <a:lnSpc>
                <a:spcPct val="100000"/>
              </a:lnSpc>
              <a:spcBef>
                <a:spcPts val="799"/>
              </a:spcBef>
              <a:spcAft>
                <a:spcPts val="799"/>
              </a:spcAft>
              <a:buClr>
                <a:srgbClr val="000000"/>
              </a:buClr>
              <a:buSzPct val="85000"/>
              <a:buFont typeface="Wingdings" charset="2"/>
              <a:buChar char=""/>
            </a:pPr>
            <a:r>
              <a:rPr lang="en-US" sz="2400" b="0" strike="noStrike" spc="-1">
                <a:solidFill>
                  <a:srgbClr val="000000"/>
                </a:solidFill>
                <a:latin typeface="Georgia"/>
              </a:rPr>
              <a:t>Click to edit Master text styles</a:t>
            </a:r>
          </a:p>
          <a:p>
            <a:pPr marL="685800" lvl="1" indent="-228240">
              <a:lnSpc>
                <a:spcPct val="100000"/>
              </a:lnSpc>
              <a:spcBef>
                <a:spcPts val="799"/>
              </a:spcBef>
              <a:spcAft>
                <a:spcPts val="799"/>
              </a:spcAft>
              <a:buClr>
                <a:srgbClr val="000000"/>
              </a:buClr>
              <a:buSzPct val="85000"/>
              <a:buFont typeface="Wingdings" charset="2"/>
              <a:buChar char=""/>
            </a:pPr>
            <a:r>
              <a:rPr lang="en-US" sz="2000" b="0" strike="noStrike" spc="-1">
                <a:solidFill>
                  <a:srgbClr val="000000"/>
                </a:solidFill>
                <a:latin typeface="Georgia"/>
              </a:rPr>
              <a:t>Second level</a:t>
            </a:r>
          </a:p>
          <a:p>
            <a:pPr marL="1143000" lvl="2" indent="-228240">
              <a:lnSpc>
                <a:spcPct val="100000"/>
              </a:lnSpc>
              <a:spcBef>
                <a:spcPts val="799"/>
              </a:spcBef>
              <a:spcAft>
                <a:spcPts val="799"/>
              </a:spcAft>
              <a:buClr>
                <a:srgbClr val="000000"/>
              </a:buClr>
              <a:buSzPct val="85000"/>
              <a:buFont typeface="Wingdings" charset="2"/>
              <a:buChar char=""/>
            </a:pPr>
            <a:r>
              <a:rPr lang="en-US" sz="1800" b="0" strike="noStrike" spc="-1">
                <a:solidFill>
                  <a:srgbClr val="000000"/>
                </a:solidFill>
                <a:latin typeface="Georgia"/>
              </a:rPr>
              <a:t>Third level</a:t>
            </a:r>
          </a:p>
          <a:p>
            <a:pPr marL="1600200" lvl="3" indent="-228240">
              <a:lnSpc>
                <a:spcPct val="100000"/>
              </a:lnSpc>
              <a:spcBef>
                <a:spcPts val="799"/>
              </a:spcBef>
              <a:spcAft>
                <a:spcPts val="799"/>
              </a:spcAft>
              <a:buClr>
                <a:srgbClr val="000000"/>
              </a:buClr>
              <a:buSzPct val="85000"/>
              <a:buFont typeface="Wingdings" charset="2"/>
              <a:buChar char=""/>
            </a:pPr>
            <a:r>
              <a:rPr lang="en-US" sz="1600" b="0" strike="noStrike" spc="-1">
                <a:solidFill>
                  <a:srgbClr val="000000"/>
                </a:solidFill>
                <a:latin typeface="Georgia"/>
              </a:rPr>
              <a:t>Fourth level</a:t>
            </a:r>
          </a:p>
          <a:p>
            <a:pPr marL="2057400" lvl="4" indent="-228240">
              <a:lnSpc>
                <a:spcPct val="100000"/>
              </a:lnSpc>
              <a:spcBef>
                <a:spcPts val="799"/>
              </a:spcBef>
              <a:spcAft>
                <a:spcPts val="799"/>
              </a:spcAft>
              <a:buClr>
                <a:srgbClr val="000000"/>
              </a:buClr>
              <a:buSzPct val="85000"/>
              <a:buFont typeface="Wingdings" charset="2"/>
              <a:buChar char=""/>
            </a:pPr>
            <a:r>
              <a:rPr lang="en-US" sz="1600" b="0" strike="noStrike" spc="-1">
                <a:solidFill>
                  <a:srgbClr val="000000"/>
                </a:solidFill>
                <a:latin typeface="Georgia"/>
              </a:rPr>
              <a:t>Fifth level</a:t>
            </a:r>
          </a:p>
        </p:txBody>
      </p:sp>
      <p:sp>
        <p:nvSpPr>
          <p:cNvPr id="64" name="PlaceHolder 9"/>
          <p:cNvSpPr>
            <a:spLocks noGrp="1"/>
          </p:cNvSpPr>
          <p:nvPr>
            <p:ph type="dt"/>
          </p:nvPr>
        </p:nvSpPr>
        <p:spPr>
          <a:xfrm>
            <a:off x="7538040" y="6335280"/>
            <a:ext cx="1180800" cy="249840"/>
          </a:xfrm>
          <a:prstGeom prst="rect">
            <a:avLst/>
          </a:prstGeom>
        </p:spPr>
        <p:txBody>
          <a:bodyPr anchor="ctr">
            <a:noAutofit/>
          </a:bodyPr>
          <a:lstStyle/>
          <a:p>
            <a:pPr algn="ctr">
              <a:lnSpc>
                <a:spcPct val="100000"/>
              </a:lnSpc>
            </a:pPr>
            <a:fld id="{CE9612DA-9132-46D2-BE45-0AF1F62DCA5B}" type="datetime1">
              <a:rPr lang="en-US" sz="1000" b="0" strike="noStrike" spc="-1">
                <a:solidFill>
                  <a:srgbClr val="000000"/>
                </a:solidFill>
                <a:latin typeface="Verdana"/>
                <a:ea typeface="Verdana"/>
              </a:rPr>
              <a:t>3/5/2021</a:t>
            </a:fld>
            <a:endParaRPr lang="en-US" sz="1000" b="0" strike="noStrike" spc="-1">
              <a:latin typeface="Times New Roman"/>
            </a:endParaRPr>
          </a:p>
        </p:txBody>
      </p:sp>
      <p:sp>
        <p:nvSpPr>
          <p:cNvPr id="65" name="PlaceHolder 10"/>
          <p:cNvSpPr>
            <a:spLocks noGrp="1"/>
          </p:cNvSpPr>
          <p:nvPr>
            <p:ph type="ftr"/>
          </p:nvPr>
        </p:nvSpPr>
        <p:spPr>
          <a:xfrm>
            <a:off x="259920" y="6335280"/>
            <a:ext cx="5226120" cy="249840"/>
          </a:xfrm>
          <a:prstGeom prst="rect">
            <a:avLst/>
          </a:prstGeom>
        </p:spPr>
        <p:txBody>
          <a:bodyPr anchor="ctr">
            <a:noAutofit/>
          </a:bodyPr>
          <a:lstStyle/>
          <a:p>
            <a:pPr>
              <a:lnSpc>
                <a:spcPct val="100000"/>
              </a:lnSpc>
            </a:pPr>
            <a:r>
              <a:rPr lang="en-US" sz="1000" b="0" strike="noStrike" spc="-1">
                <a:solidFill>
                  <a:srgbClr val="000000"/>
                </a:solidFill>
                <a:latin typeface="Verdana"/>
                <a:ea typeface="Verdana"/>
              </a:rPr>
              <a:t>PRESENTATION TITLE</a:t>
            </a:r>
            <a:endParaRPr lang="en-US" sz="1000" b="0" strike="noStrike" spc="-1">
              <a:latin typeface="Times New Roman"/>
            </a:endParaRPr>
          </a:p>
        </p:txBody>
      </p:sp>
      <p:sp>
        <p:nvSpPr>
          <p:cNvPr id="66" name="PlaceHolder 11"/>
          <p:cNvSpPr>
            <a:spLocks noGrp="1"/>
          </p:cNvSpPr>
          <p:nvPr>
            <p:ph type="sldNum"/>
          </p:nvPr>
        </p:nvSpPr>
        <p:spPr>
          <a:xfrm>
            <a:off x="5587920" y="6335280"/>
            <a:ext cx="1015560" cy="249840"/>
          </a:xfrm>
          <a:prstGeom prst="rect">
            <a:avLst/>
          </a:prstGeom>
        </p:spPr>
        <p:txBody>
          <a:bodyPr anchor="ctr">
            <a:noAutofit/>
          </a:bodyPr>
          <a:lstStyle/>
          <a:p>
            <a:pPr algn="ctr">
              <a:lnSpc>
                <a:spcPct val="100000"/>
              </a:lnSpc>
            </a:pPr>
            <a:r>
              <a:rPr lang="en-US" sz="1000" b="0" strike="noStrike" spc="-1">
                <a:solidFill>
                  <a:srgbClr val="000000"/>
                </a:solidFill>
                <a:latin typeface="Verdana"/>
                <a:ea typeface="Verdana"/>
              </a:rPr>
              <a:t>PAGE  </a:t>
            </a:r>
            <a:fld id="{820103E1-D00E-42D3-ACD7-D4F774A1464A}" type="slidenum">
              <a:rPr lang="en-US" sz="1000" b="0" strike="noStrike" spc="-1">
                <a:solidFill>
                  <a:srgbClr val="000000"/>
                </a:solidFill>
                <a:latin typeface="Verdana"/>
                <a:ea typeface="Verdana"/>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3" name="Picture 6"/>
          <p:cNvPicPr/>
          <p:nvPr/>
        </p:nvPicPr>
        <p:blipFill>
          <a:blip r:embed="rId14"/>
          <a:stretch/>
        </p:blipFill>
        <p:spPr>
          <a:xfrm>
            <a:off x="9790560" y="6147720"/>
            <a:ext cx="2060280" cy="527040"/>
          </a:xfrm>
          <a:prstGeom prst="rect">
            <a:avLst/>
          </a:prstGeom>
          <a:ln>
            <a:noFill/>
          </a:ln>
        </p:spPr>
      </p:pic>
      <p:grpSp>
        <p:nvGrpSpPr>
          <p:cNvPr id="104" name="Group 1"/>
          <p:cNvGrpSpPr/>
          <p:nvPr/>
        </p:nvGrpSpPr>
        <p:grpSpPr>
          <a:xfrm>
            <a:off x="0" y="0"/>
            <a:ext cx="12191760" cy="397080"/>
            <a:chOff x="0" y="0"/>
            <a:chExt cx="12191760" cy="397080"/>
          </a:xfrm>
        </p:grpSpPr>
        <p:sp>
          <p:nvSpPr>
            <p:cNvPr id="105" name="CustomShape 2"/>
            <p:cNvSpPr/>
            <p:nvPr/>
          </p:nvSpPr>
          <p:spPr>
            <a:xfrm>
              <a:off x="0" y="198720"/>
              <a:ext cx="3081960" cy="198360"/>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p:style>
        </p:sp>
        <p:sp>
          <p:nvSpPr>
            <p:cNvPr id="106" name="CustomShape 3"/>
            <p:cNvSpPr/>
            <p:nvPr/>
          </p:nvSpPr>
          <p:spPr>
            <a:xfrm>
              <a:off x="3050640" y="198720"/>
              <a:ext cx="3046680" cy="198360"/>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p:style>
        </p:sp>
        <p:sp>
          <p:nvSpPr>
            <p:cNvPr id="107" name="CustomShape 4"/>
            <p:cNvSpPr/>
            <p:nvPr/>
          </p:nvSpPr>
          <p:spPr>
            <a:xfrm>
              <a:off x="6098040" y="198720"/>
              <a:ext cx="3046680" cy="198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8" name="CustomShape 5"/>
            <p:cNvSpPr/>
            <p:nvPr/>
          </p:nvSpPr>
          <p:spPr>
            <a:xfrm>
              <a:off x="9145080" y="198720"/>
              <a:ext cx="3046680" cy="198360"/>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p:style>
        </p:sp>
        <p:sp>
          <p:nvSpPr>
            <p:cNvPr id="109" name="CustomShape 6"/>
            <p:cNvSpPr/>
            <p:nvPr/>
          </p:nvSpPr>
          <p:spPr>
            <a:xfrm>
              <a:off x="0" y="0"/>
              <a:ext cx="12191760" cy="19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sp>
        <p:nvSpPr>
          <p:cNvPr id="110" name="PlaceHolder 7"/>
          <p:cNvSpPr>
            <a:spLocks noGrp="1"/>
          </p:cNvSpPr>
          <p:nvPr>
            <p:ph type="title"/>
          </p:nvPr>
        </p:nvSpPr>
        <p:spPr>
          <a:xfrm>
            <a:off x="259920" y="434160"/>
            <a:ext cx="11569320" cy="895680"/>
          </a:xfrm>
          <a:prstGeom prst="rect">
            <a:avLst/>
          </a:prstGeom>
        </p:spPr>
        <p:txBody>
          <a:bodyPr anchor="ctr">
            <a:noAutofit/>
          </a:bodyPr>
          <a:lstStyle/>
          <a:p>
            <a:pPr>
              <a:lnSpc>
                <a:spcPct val="85000"/>
              </a:lnSpc>
            </a:pPr>
            <a:r>
              <a:rPr lang="en-US" sz="4000" b="1" strike="noStrike" spc="49">
                <a:solidFill>
                  <a:srgbClr val="000000"/>
                </a:solidFill>
                <a:latin typeface="Barlow Condensed"/>
              </a:rPr>
              <a:t>CLICK TO EDIT MASTER TITLE STYLE</a:t>
            </a:r>
            <a:endParaRPr lang="en-US" sz="4000" b="0" strike="noStrike" spc="-1">
              <a:solidFill>
                <a:srgbClr val="000000"/>
              </a:solidFill>
              <a:latin typeface="Georgia"/>
            </a:endParaRPr>
          </a:p>
        </p:txBody>
      </p:sp>
      <p:sp>
        <p:nvSpPr>
          <p:cNvPr id="111" name="PlaceHolder 8"/>
          <p:cNvSpPr>
            <a:spLocks noGrp="1"/>
          </p:cNvSpPr>
          <p:nvPr>
            <p:ph type="body"/>
          </p:nvPr>
        </p:nvSpPr>
        <p:spPr>
          <a:xfrm>
            <a:off x="259920" y="1413000"/>
            <a:ext cx="11569320" cy="4594680"/>
          </a:xfrm>
          <a:prstGeom prst="rect">
            <a:avLst/>
          </a:prstGeom>
        </p:spPr>
        <p:txBody>
          <a:bodyPr>
            <a:noAutofit/>
          </a:bodyPr>
          <a:lstStyle/>
          <a:p>
            <a:pPr marL="289080" indent="-288720">
              <a:lnSpc>
                <a:spcPct val="100000"/>
              </a:lnSpc>
              <a:spcBef>
                <a:spcPts val="799"/>
              </a:spcBef>
              <a:spcAft>
                <a:spcPts val="799"/>
              </a:spcAft>
              <a:buClr>
                <a:srgbClr val="000000"/>
              </a:buClr>
              <a:buSzPct val="85000"/>
              <a:buFont typeface="Wingdings" charset="2"/>
              <a:buChar char=""/>
            </a:pPr>
            <a:r>
              <a:rPr lang="en-US" sz="2400" b="0" strike="noStrike" spc="-1">
                <a:solidFill>
                  <a:srgbClr val="000000"/>
                </a:solidFill>
                <a:latin typeface="Georgia"/>
              </a:rPr>
              <a:t>Click to edit Master text styles</a:t>
            </a:r>
          </a:p>
          <a:p>
            <a:pPr marL="685800" lvl="1" indent="-228240">
              <a:lnSpc>
                <a:spcPct val="100000"/>
              </a:lnSpc>
              <a:spcBef>
                <a:spcPts val="799"/>
              </a:spcBef>
              <a:spcAft>
                <a:spcPts val="799"/>
              </a:spcAft>
              <a:buClr>
                <a:srgbClr val="000000"/>
              </a:buClr>
              <a:buSzPct val="85000"/>
              <a:buFont typeface="Wingdings" charset="2"/>
              <a:buChar char=""/>
            </a:pPr>
            <a:r>
              <a:rPr lang="en-US" sz="2000" b="0" strike="noStrike" spc="-1">
                <a:solidFill>
                  <a:srgbClr val="000000"/>
                </a:solidFill>
                <a:latin typeface="Georgia"/>
              </a:rPr>
              <a:t>Second level</a:t>
            </a:r>
          </a:p>
          <a:p>
            <a:pPr marL="1143000" lvl="2" indent="-228240">
              <a:lnSpc>
                <a:spcPct val="100000"/>
              </a:lnSpc>
              <a:spcBef>
                <a:spcPts val="799"/>
              </a:spcBef>
              <a:spcAft>
                <a:spcPts val="799"/>
              </a:spcAft>
              <a:buClr>
                <a:srgbClr val="000000"/>
              </a:buClr>
              <a:buSzPct val="85000"/>
              <a:buFont typeface="Wingdings" charset="2"/>
              <a:buChar char=""/>
            </a:pPr>
            <a:r>
              <a:rPr lang="en-US" sz="1800" b="0" strike="noStrike" spc="-1">
                <a:solidFill>
                  <a:srgbClr val="000000"/>
                </a:solidFill>
                <a:latin typeface="Georgia"/>
              </a:rPr>
              <a:t>Third level</a:t>
            </a:r>
          </a:p>
          <a:p>
            <a:pPr marL="1600200" lvl="3" indent="-228240">
              <a:lnSpc>
                <a:spcPct val="100000"/>
              </a:lnSpc>
              <a:spcBef>
                <a:spcPts val="799"/>
              </a:spcBef>
              <a:spcAft>
                <a:spcPts val="799"/>
              </a:spcAft>
              <a:buClr>
                <a:srgbClr val="000000"/>
              </a:buClr>
              <a:buSzPct val="85000"/>
              <a:buFont typeface="Wingdings" charset="2"/>
              <a:buChar char=""/>
            </a:pPr>
            <a:r>
              <a:rPr lang="en-US" sz="1600" b="0" strike="noStrike" spc="-1">
                <a:solidFill>
                  <a:srgbClr val="000000"/>
                </a:solidFill>
                <a:latin typeface="Georgia"/>
              </a:rPr>
              <a:t>Fourth level</a:t>
            </a:r>
          </a:p>
          <a:p>
            <a:pPr marL="2057400" lvl="4" indent="-228240">
              <a:lnSpc>
                <a:spcPct val="100000"/>
              </a:lnSpc>
              <a:spcBef>
                <a:spcPts val="799"/>
              </a:spcBef>
              <a:spcAft>
                <a:spcPts val="799"/>
              </a:spcAft>
              <a:buClr>
                <a:srgbClr val="000000"/>
              </a:buClr>
              <a:buSzPct val="85000"/>
              <a:buFont typeface="Wingdings" charset="2"/>
              <a:buChar char=""/>
            </a:pPr>
            <a:r>
              <a:rPr lang="en-US" sz="1600" b="0" strike="noStrike" spc="-1">
                <a:solidFill>
                  <a:srgbClr val="000000"/>
                </a:solidFill>
                <a:latin typeface="Georgia"/>
              </a:rPr>
              <a:t>Fifth level</a:t>
            </a:r>
          </a:p>
        </p:txBody>
      </p:sp>
      <p:sp>
        <p:nvSpPr>
          <p:cNvPr id="112" name="PlaceHolder 9"/>
          <p:cNvSpPr>
            <a:spLocks noGrp="1"/>
          </p:cNvSpPr>
          <p:nvPr>
            <p:ph type="dt"/>
          </p:nvPr>
        </p:nvSpPr>
        <p:spPr>
          <a:xfrm>
            <a:off x="7538040" y="6335280"/>
            <a:ext cx="1180800" cy="249840"/>
          </a:xfrm>
          <a:prstGeom prst="rect">
            <a:avLst/>
          </a:prstGeom>
        </p:spPr>
        <p:txBody>
          <a:bodyPr anchor="ctr">
            <a:noAutofit/>
          </a:bodyPr>
          <a:lstStyle/>
          <a:p>
            <a:pPr algn="ctr">
              <a:lnSpc>
                <a:spcPct val="100000"/>
              </a:lnSpc>
            </a:pPr>
            <a:fld id="{A4098E77-25D7-47B3-AD4D-6F06EE0112F2}" type="datetime1">
              <a:rPr lang="en-US" sz="1000" b="0" strike="noStrike" spc="-1">
                <a:solidFill>
                  <a:srgbClr val="000000"/>
                </a:solidFill>
                <a:latin typeface="Verdana"/>
                <a:ea typeface="Verdana"/>
              </a:rPr>
              <a:t>3/5/2021</a:t>
            </a:fld>
            <a:endParaRPr lang="en-US" sz="1000" b="0" strike="noStrike" spc="-1">
              <a:latin typeface="Times New Roman"/>
            </a:endParaRPr>
          </a:p>
        </p:txBody>
      </p:sp>
      <p:sp>
        <p:nvSpPr>
          <p:cNvPr id="113" name="PlaceHolder 10"/>
          <p:cNvSpPr>
            <a:spLocks noGrp="1"/>
          </p:cNvSpPr>
          <p:nvPr>
            <p:ph type="ftr"/>
          </p:nvPr>
        </p:nvSpPr>
        <p:spPr>
          <a:xfrm>
            <a:off x="259920" y="6335280"/>
            <a:ext cx="5226120" cy="249840"/>
          </a:xfrm>
          <a:prstGeom prst="rect">
            <a:avLst/>
          </a:prstGeom>
        </p:spPr>
        <p:txBody>
          <a:bodyPr anchor="ctr">
            <a:noAutofit/>
          </a:bodyPr>
          <a:lstStyle/>
          <a:p>
            <a:pPr>
              <a:lnSpc>
                <a:spcPct val="100000"/>
              </a:lnSpc>
            </a:pPr>
            <a:r>
              <a:rPr lang="en-US" sz="1000" b="0" strike="noStrike" spc="-1">
                <a:solidFill>
                  <a:srgbClr val="000000"/>
                </a:solidFill>
                <a:latin typeface="Verdana"/>
                <a:ea typeface="Verdana"/>
              </a:rPr>
              <a:t>PRESENTATION TITLE</a:t>
            </a:r>
            <a:endParaRPr lang="en-US" sz="1000" b="0" strike="noStrike" spc="-1">
              <a:latin typeface="Times New Roman"/>
            </a:endParaRPr>
          </a:p>
        </p:txBody>
      </p:sp>
      <p:sp>
        <p:nvSpPr>
          <p:cNvPr id="114" name="PlaceHolder 11"/>
          <p:cNvSpPr>
            <a:spLocks noGrp="1"/>
          </p:cNvSpPr>
          <p:nvPr>
            <p:ph type="sldNum"/>
          </p:nvPr>
        </p:nvSpPr>
        <p:spPr>
          <a:xfrm>
            <a:off x="5587920" y="6335280"/>
            <a:ext cx="1015560" cy="249840"/>
          </a:xfrm>
          <a:prstGeom prst="rect">
            <a:avLst/>
          </a:prstGeom>
        </p:spPr>
        <p:txBody>
          <a:bodyPr anchor="ctr">
            <a:noAutofit/>
          </a:bodyPr>
          <a:lstStyle/>
          <a:p>
            <a:pPr algn="ctr">
              <a:lnSpc>
                <a:spcPct val="100000"/>
              </a:lnSpc>
            </a:pPr>
            <a:r>
              <a:rPr lang="en-US" sz="1000" b="0" strike="noStrike" spc="-1">
                <a:solidFill>
                  <a:srgbClr val="000000"/>
                </a:solidFill>
                <a:latin typeface="Verdana"/>
                <a:ea typeface="Verdana"/>
              </a:rPr>
              <a:t>PAGE  </a:t>
            </a:r>
            <a:fld id="{95A9451B-613F-485C-A7CB-8028847AC8B3}" type="slidenum">
              <a:rPr lang="en-US" sz="1000" b="0" strike="noStrike" spc="-1">
                <a:solidFill>
                  <a:srgbClr val="000000"/>
                </a:solidFill>
                <a:latin typeface="Verdana"/>
                <a:ea typeface="Verdana"/>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2880" y="1028880"/>
            <a:ext cx="9719640" cy="1473840"/>
          </a:xfrm>
          <a:prstGeom prst="rect">
            <a:avLst/>
          </a:prstGeom>
          <a:noFill/>
          <a:ln>
            <a:noFill/>
          </a:ln>
        </p:spPr>
        <p:txBody>
          <a:bodyPr lIns="0" anchor="b">
            <a:noAutofit/>
          </a:bodyPr>
          <a:lstStyle/>
          <a:p>
            <a:pPr>
              <a:lnSpc>
                <a:spcPct val="85000"/>
              </a:lnSpc>
            </a:pPr>
            <a:r>
              <a:rPr lang="en-US" sz="5400" b="1" strike="noStrike" spc="49">
                <a:solidFill>
                  <a:srgbClr val="000000"/>
                </a:solidFill>
                <a:latin typeface="Barlow Condensed"/>
              </a:rPr>
              <a:t>Data Processing Pipeline</a:t>
            </a:r>
            <a:endParaRPr lang="en-US" sz="5400" b="0" strike="noStrike" spc="-1">
              <a:solidFill>
                <a:srgbClr val="000000"/>
              </a:solidFill>
              <a:latin typeface="Georgia"/>
            </a:endParaRPr>
          </a:p>
        </p:txBody>
      </p:sp>
      <p:sp>
        <p:nvSpPr>
          <p:cNvPr id="152" name="TextShape 2"/>
          <p:cNvSpPr txBox="1"/>
          <p:nvPr/>
        </p:nvSpPr>
        <p:spPr>
          <a:xfrm>
            <a:off x="456999" y="4266720"/>
            <a:ext cx="5486040" cy="834120"/>
          </a:xfrm>
          <a:prstGeom prst="rect">
            <a:avLst/>
          </a:prstGeom>
          <a:noFill/>
          <a:ln>
            <a:noFill/>
          </a:ln>
        </p:spPr>
        <p:txBody>
          <a:bodyPr lIns="0">
            <a:noAutofit/>
          </a:bodyPr>
          <a:lstStyle/>
          <a:p>
            <a:pPr>
              <a:lnSpc>
                <a:spcPct val="100000"/>
              </a:lnSpc>
              <a:spcBef>
                <a:spcPts val="799"/>
              </a:spcBef>
              <a:spcAft>
                <a:spcPts val="799"/>
              </a:spcAft>
              <a:tabLst>
                <a:tab pos="0" algn="l"/>
              </a:tabLst>
            </a:pPr>
            <a:endParaRPr lang="en-US" sz="1500" b="0" strike="noStrike" spc="-1" dirty="0">
              <a:solidFill>
                <a:srgbClr val="808080"/>
              </a:solidFill>
              <a:latin typeface="Georgia"/>
            </a:endParaRPr>
          </a:p>
          <a:p>
            <a:pPr>
              <a:lnSpc>
                <a:spcPct val="100000"/>
              </a:lnSpc>
              <a:spcBef>
                <a:spcPts val="799"/>
              </a:spcBef>
              <a:spcAft>
                <a:spcPts val="799"/>
              </a:spcAft>
              <a:tabLst>
                <a:tab pos="0" algn="l"/>
              </a:tabLst>
            </a:pPr>
            <a:r>
              <a:rPr lang="en-US" sz="1500" b="0" strike="noStrike" spc="-1" dirty="0">
                <a:solidFill>
                  <a:srgbClr val="808080"/>
                </a:solidFill>
                <a:latin typeface="Georgia"/>
              </a:rPr>
              <a:t>5G-ELITE</a:t>
            </a:r>
            <a:endParaRPr lang="en-US" sz="1500" b="0" strike="noStrike" spc="-1" dirty="0">
              <a:latin typeface="Arial"/>
            </a:endParaRPr>
          </a:p>
        </p:txBody>
      </p:sp>
      <p:sp>
        <p:nvSpPr>
          <p:cNvPr id="153" name="TextShape 3"/>
          <p:cNvSpPr txBox="1"/>
          <p:nvPr/>
        </p:nvSpPr>
        <p:spPr>
          <a:xfrm>
            <a:off x="452880" y="2642400"/>
            <a:ext cx="1182600" cy="377640"/>
          </a:xfrm>
          <a:prstGeom prst="rect">
            <a:avLst/>
          </a:prstGeom>
          <a:solidFill>
            <a:srgbClr val="FFD54F"/>
          </a:solidFill>
          <a:ln>
            <a:noFill/>
          </a:ln>
        </p:spPr>
        <p:txBody>
          <a:bodyPr anchor="ctr">
            <a:noAutofit/>
          </a:bodyPr>
          <a:lstStyle/>
          <a:p>
            <a:pPr algn="ctr">
              <a:lnSpc>
                <a:spcPct val="100000"/>
              </a:lnSpc>
            </a:pPr>
            <a:fld id="{D5346D8A-D790-439F-87B1-8C7129EE1FC1}" type="datetime1">
              <a:rPr lang="en-US" sz="1100" b="0" strike="noStrike" spc="-1">
                <a:solidFill>
                  <a:srgbClr val="000000"/>
                </a:solidFill>
                <a:latin typeface="Verdana"/>
                <a:ea typeface="Verdana"/>
              </a:rPr>
              <a:t>3/5/2021</a:t>
            </a:fld>
            <a:endParaRPr lang="en-US" sz="11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trike="noStrike" spc="49" dirty="0">
                <a:solidFill>
                  <a:srgbClr val="000000"/>
                </a:solidFill>
                <a:latin typeface="Barlow Condensed"/>
              </a:rPr>
              <a:t>Apache Hadoop</a:t>
            </a:r>
            <a:endParaRPr lang="en-US" sz="4000" b="0" strike="noStrike" spc="-1" dirty="0">
              <a:solidFill>
                <a:srgbClr val="000000"/>
              </a:solidFill>
              <a:latin typeface="Georgia"/>
            </a:endParaRPr>
          </a:p>
        </p:txBody>
      </p:sp>
      <p:sp>
        <p:nvSpPr>
          <p:cNvPr id="191" name="TextShape 2"/>
          <p:cNvSpPr txBox="1"/>
          <p:nvPr/>
        </p:nvSpPr>
        <p:spPr>
          <a:xfrm>
            <a:off x="259920" y="1413000"/>
            <a:ext cx="11569320" cy="4594680"/>
          </a:xfrm>
          <a:prstGeom prst="rect">
            <a:avLst/>
          </a:prstGeom>
          <a:noFill/>
          <a:ln>
            <a:noFill/>
          </a:ln>
        </p:spPr>
        <p:txBody>
          <a:bodyPr>
            <a:noAutofit/>
          </a:bodyPr>
          <a:lstStyle/>
          <a:p>
            <a:pPr>
              <a:lnSpc>
                <a:spcPct val="100000"/>
              </a:lnSpc>
              <a:spcBef>
                <a:spcPts val="799"/>
              </a:spcBef>
              <a:spcAft>
                <a:spcPts val="799"/>
              </a:spcAft>
              <a:tabLst>
                <a:tab pos="0" algn="l"/>
              </a:tabLst>
            </a:pPr>
            <a:r>
              <a:rPr lang="en-US" sz="2400" b="1" strike="noStrike" spc="-1" dirty="0">
                <a:solidFill>
                  <a:srgbClr val="000000"/>
                </a:solidFill>
                <a:latin typeface="Georgia"/>
              </a:rPr>
              <a:t>	</a:t>
            </a:r>
            <a:r>
              <a:rPr lang="en-US" sz="2400" b="0" strike="noStrike" spc="-1" dirty="0">
                <a:solidFill>
                  <a:srgbClr val="000000"/>
                </a:solidFill>
                <a:latin typeface="Georgia"/>
              </a:rPr>
              <a:t>A distributed ecosystem for managing and processing distributed data and 	software.</a:t>
            </a:r>
          </a:p>
        </p:txBody>
      </p:sp>
      <p:sp>
        <p:nvSpPr>
          <p:cNvPr id="192"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193"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AA101537-15C9-48CB-B4E1-68FC08A8E898}" type="slidenum">
              <a:rPr lang="en-US" sz="1000" b="0" strike="noStrike" spc="-1">
                <a:solidFill>
                  <a:srgbClr val="000000"/>
                </a:solidFill>
                <a:latin typeface="Verdana"/>
                <a:ea typeface="Verdana"/>
              </a:rPr>
              <a:t>10</a:t>
            </a:fld>
            <a:endParaRPr lang="en-US" sz="1000" b="0" strike="noStrike" spc="-1">
              <a:latin typeface="Times New Roman"/>
            </a:endParaRPr>
          </a:p>
        </p:txBody>
      </p:sp>
      <p:sp>
        <p:nvSpPr>
          <p:cNvPr id="194" name="CustomShape 5"/>
          <p:cNvSpPr/>
          <p:nvPr/>
        </p:nvSpPr>
        <p:spPr>
          <a:xfrm>
            <a:off x="5038222" y="5649270"/>
            <a:ext cx="609552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Georgia"/>
              </a:rPr>
              <a:t>https://data-flair.training/blogs/hadoop-ecosystem-components/</a:t>
            </a:r>
            <a:endParaRPr lang="en-US" sz="1000" b="0" strike="noStrike" spc="-1">
              <a:latin typeface="Arial"/>
            </a:endParaRPr>
          </a:p>
        </p:txBody>
      </p:sp>
      <p:sp>
        <p:nvSpPr>
          <p:cNvPr id="195" name="CustomShape 6"/>
          <p:cNvSpPr/>
          <p:nvPr/>
        </p:nvSpPr>
        <p:spPr>
          <a:xfrm>
            <a:off x="486051" y="2501816"/>
            <a:ext cx="4057373" cy="286086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gn="just">
              <a:lnSpc>
                <a:spcPct val="100000"/>
              </a:lnSpc>
              <a:buClr>
                <a:srgbClr val="000000"/>
              </a:buClr>
              <a:buFont typeface="Arial"/>
              <a:buChar char="•"/>
            </a:pPr>
            <a:r>
              <a:rPr lang="en-US" sz="1800" b="0" strike="noStrike" spc="-1" dirty="0">
                <a:solidFill>
                  <a:srgbClr val="000000"/>
                </a:solidFill>
                <a:latin typeface="Georgia"/>
              </a:rPr>
              <a:t>Manages the distributed resources and provides the ability to work with large scales of data across multiple servers.</a:t>
            </a:r>
          </a:p>
          <a:p>
            <a:pPr marL="285840" indent="-285480" algn="just">
              <a:lnSpc>
                <a:spcPct val="100000"/>
              </a:lnSpc>
              <a:buClr>
                <a:srgbClr val="000000"/>
              </a:buClr>
              <a:buFont typeface="Arial"/>
              <a:buChar char="•"/>
            </a:pPr>
            <a:r>
              <a:rPr lang="en-US" spc="-1" dirty="0">
                <a:solidFill>
                  <a:srgbClr val="000000"/>
                </a:solidFill>
                <a:latin typeface="Georgia"/>
              </a:rPr>
              <a:t>Hadoop Distributed File System (HDFS) provides a unified storage system across multiple servers.</a:t>
            </a:r>
          </a:p>
          <a:p>
            <a:pPr marL="285840" indent="-285480" algn="just">
              <a:lnSpc>
                <a:spcPct val="100000"/>
              </a:lnSpc>
              <a:buClr>
                <a:srgbClr val="000000"/>
              </a:buClr>
              <a:buFont typeface="Arial"/>
              <a:buChar char="•"/>
            </a:pPr>
            <a:r>
              <a:rPr lang="en-US" spc="-1" dirty="0">
                <a:solidFill>
                  <a:srgbClr val="000000"/>
                </a:solidFill>
                <a:latin typeface="Georgia"/>
              </a:rPr>
              <a:t>Hadoop YARN is responsible for resource allocation and task scheduling across the cluster.</a:t>
            </a:r>
          </a:p>
        </p:txBody>
      </p:sp>
      <p:pic>
        <p:nvPicPr>
          <p:cNvPr id="196" name="Picture 2" descr="Hadoop Ecosystem and Their Components - A Complete Tutorial - DataFlair"/>
          <p:cNvPicPr/>
          <p:nvPr/>
        </p:nvPicPr>
        <p:blipFill>
          <a:blip r:embed="rId2"/>
          <a:stretch/>
        </p:blipFill>
        <p:spPr>
          <a:xfrm>
            <a:off x="5082502" y="2215590"/>
            <a:ext cx="6561000" cy="3433320"/>
          </a:xfrm>
          <a:prstGeom prst="rect">
            <a:avLst/>
          </a:prstGeom>
          <a:ln>
            <a:noFill/>
          </a:ln>
        </p:spPr>
      </p:pic>
      <p:pic>
        <p:nvPicPr>
          <p:cNvPr id="17410" name="Picture 2" descr="Hadoop Logo transparent PNG - StickPNG">
            <a:extLst>
              <a:ext uri="{FF2B5EF4-FFF2-40B4-BE49-F238E27FC236}">
                <a16:creationId xmlns:a16="http://schemas.microsoft.com/office/drawing/2014/main" id="{09137DF0-ADF0-4B27-8E92-8110BED77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968" y="514096"/>
            <a:ext cx="897034" cy="6724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trike="noStrike" spc="49" dirty="0">
                <a:solidFill>
                  <a:srgbClr val="000000"/>
                </a:solidFill>
                <a:latin typeface="Barlow Condensed"/>
              </a:rPr>
              <a:t>Apache Spark</a:t>
            </a:r>
            <a:endParaRPr lang="en-US" sz="4000" b="0" strike="noStrike" spc="-1" dirty="0">
              <a:solidFill>
                <a:srgbClr val="000000"/>
              </a:solidFill>
              <a:latin typeface="Georgia"/>
            </a:endParaRPr>
          </a:p>
        </p:txBody>
      </p:sp>
      <p:sp>
        <p:nvSpPr>
          <p:cNvPr id="198" name="TextShape 2"/>
          <p:cNvSpPr txBox="1"/>
          <p:nvPr/>
        </p:nvSpPr>
        <p:spPr>
          <a:xfrm>
            <a:off x="259920" y="1413000"/>
            <a:ext cx="11569320" cy="4594680"/>
          </a:xfrm>
          <a:prstGeom prst="rect">
            <a:avLst/>
          </a:prstGeom>
          <a:noFill/>
          <a:ln>
            <a:noFill/>
          </a:ln>
        </p:spPr>
        <p:txBody>
          <a:bodyPr>
            <a:noAutofit/>
          </a:bodyPr>
          <a:lstStyle/>
          <a:p>
            <a:pPr>
              <a:lnSpc>
                <a:spcPct val="100000"/>
              </a:lnSpc>
              <a:spcBef>
                <a:spcPts val="799"/>
              </a:spcBef>
              <a:spcAft>
                <a:spcPts val="799"/>
              </a:spcAft>
              <a:tabLst>
                <a:tab pos="0" algn="l"/>
              </a:tabLst>
            </a:pPr>
            <a:r>
              <a:rPr lang="en-US" sz="2400" b="1" strike="noStrike" spc="-1" dirty="0">
                <a:solidFill>
                  <a:srgbClr val="000000"/>
                </a:solidFill>
                <a:latin typeface="Georgia"/>
              </a:rPr>
              <a:t>	</a:t>
            </a:r>
            <a:r>
              <a:rPr lang="en-US" sz="2400" b="0" strike="noStrike" spc="-1" dirty="0">
                <a:solidFill>
                  <a:srgbClr val="000000"/>
                </a:solidFill>
                <a:latin typeface="Georgia"/>
              </a:rPr>
              <a:t>A large </a:t>
            </a:r>
            <a:r>
              <a:rPr lang="en-US" sz="2400" b="0" strike="noStrike" spc="-1">
                <a:solidFill>
                  <a:srgbClr val="000000"/>
                </a:solidFill>
                <a:latin typeface="Georgia"/>
              </a:rPr>
              <a:t>scale distributed </a:t>
            </a:r>
            <a:r>
              <a:rPr lang="en-US" sz="2400" b="0" strike="noStrike" spc="-1" dirty="0">
                <a:solidFill>
                  <a:srgbClr val="000000"/>
                </a:solidFill>
                <a:latin typeface="Georgia"/>
              </a:rPr>
              <a:t>data processing engine.</a:t>
            </a:r>
          </a:p>
        </p:txBody>
      </p:sp>
      <p:sp>
        <p:nvSpPr>
          <p:cNvPr id="199"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0"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9906DB09-5F0B-4CB6-8BA3-90CF3A16FC33}" type="slidenum">
              <a:rPr lang="en-US" sz="1000" b="0" strike="noStrike" spc="-1">
                <a:solidFill>
                  <a:srgbClr val="000000"/>
                </a:solidFill>
                <a:latin typeface="Verdana"/>
                <a:ea typeface="Verdana"/>
              </a:rPr>
              <a:t>11</a:t>
            </a:fld>
            <a:endParaRPr lang="en-US" sz="1000" b="0" strike="noStrike" spc="-1">
              <a:latin typeface="Times New Roman"/>
            </a:endParaRPr>
          </a:p>
        </p:txBody>
      </p:sp>
      <p:sp>
        <p:nvSpPr>
          <p:cNvPr id="201" name="CustomShape 5"/>
          <p:cNvSpPr/>
          <p:nvPr/>
        </p:nvSpPr>
        <p:spPr>
          <a:xfrm>
            <a:off x="7133760" y="5491080"/>
            <a:ext cx="609552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Georgia"/>
              </a:rPr>
              <a:t>https://aws.amazon.com/big-data/what-is-spark/</a:t>
            </a:r>
            <a:endParaRPr lang="en-US" sz="1000" b="0" strike="noStrike" spc="-1">
              <a:latin typeface="Arial"/>
            </a:endParaRPr>
          </a:p>
        </p:txBody>
      </p:sp>
      <p:sp>
        <p:nvSpPr>
          <p:cNvPr id="202" name="CustomShape 6"/>
          <p:cNvSpPr/>
          <p:nvPr/>
        </p:nvSpPr>
        <p:spPr>
          <a:xfrm>
            <a:off x="495577" y="3188684"/>
            <a:ext cx="4357411"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gn="just">
              <a:lnSpc>
                <a:spcPct val="100000"/>
              </a:lnSpc>
              <a:buClr>
                <a:srgbClr val="000000"/>
              </a:buClr>
              <a:buFont typeface="Arial"/>
              <a:buChar char="•"/>
            </a:pPr>
            <a:r>
              <a:rPr lang="en-US" sz="1800" b="0" strike="noStrike" spc="-1" dirty="0">
                <a:solidFill>
                  <a:srgbClr val="000000"/>
                </a:solidFill>
                <a:latin typeface="Georgia"/>
              </a:rPr>
              <a:t>Sits on top of Hadoop YARN and brings the data to memory for faster processing.</a:t>
            </a:r>
            <a:endParaRPr lang="en-US" sz="1800" b="0" strike="noStrike" spc="-1" dirty="0">
              <a:latin typeface="Arial"/>
            </a:endParaRPr>
          </a:p>
          <a:p>
            <a:pPr marL="285840" indent="-285480" algn="just">
              <a:lnSpc>
                <a:spcPct val="100000"/>
              </a:lnSpc>
              <a:buClr>
                <a:srgbClr val="000000"/>
              </a:buClr>
              <a:buFont typeface="Arial"/>
              <a:buChar char="•"/>
            </a:pPr>
            <a:r>
              <a:rPr lang="en-US" sz="1800" b="0" strike="noStrike" spc="-1" dirty="0">
                <a:solidFill>
                  <a:srgbClr val="000000"/>
                </a:solidFill>
                <a:latin typeface="Georgia"/>
              </a:rPr>
              <a:t>Provides real-time stream processing and facilitates distributed machine learning.</a:t>
            </a:r>
            <a:endParaRPr lang="en-US" sz="1800" b="0" strike="noStrike" spc="-1" dirty="0">
              <a:latin typeface="Arial"/>
            </a:endParaRPr>
          </a:p>
        </p:txBody>
      </p:sp>
      <p:pic>
        <p:nvPicPr>
          <p:cNvPr id="203" name="Picture 2" descr="What is Apache Spark? | Introduction to Apache Spark and Analytics | AWS"/>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p:blipFill>
        <p:spPr>
          <a:xfrm>
            <a:off x="5693760" y="2722320"/>
            <a:ext cx="5654520" cy="2685600"/>
          </a:xfrm>
          <a:prstGeom prst="rect">
            <a:avLst/>
          </a:prstGeom>
          <a:ln>
            <a:noFill/>
          </a:ln>
        </p:spPr>
      </p:pic>
      <p:pic>
        <p:nvPicPr>
          <p:cNvPr id="18434" name="Picture 2" descr="Apache, spark, logo Free Icon of Vector Logo">
            <a:extLst>
              <a:ext uri="{FF2B5EF4-FFF2-40B4-BE49-F238E27FC236}">
                <a16:creationId xmlns:a16="http://schemas.microsoft.com/office/drawing/2014/main" id="{3F7CE01E-A2C8-4A1C-88E6-8085FBD7C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935" y="520049"/>
            <a:ext cx="737252" cy="7372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28F61C-3B14-4638-BA09-B3559BCFA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549" y="1724648"/>
            <a:ext cx="8366903" cy="4401979"/>
          </a:xfrm>
          <a:prstGeom prst="rect">
            <a:avLst/>
          </a:prstGeom>
        </p:spPr>
      </p:pic>
      <p:sp>
        <p:nvSpPr>
          <p:cNvPr id="205"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pc="49" dirty="0">
                <a:solidFill>
                  <a:srgbClr val="000000"/>
                </a:solidFill>
                <a:latin typeface="Barlow Condensed"/>
              </a:rPr>
              <a:t>Data Processing Pipeline Software </a:t>
            </a:r>
            <a:r>
              <a:rPr lang="en-US" sz="4000" b="1" strike="noStrike" spc="49" dirty="0">
                <a:solidFill>
                  <a:srgbClr val="000000"/>
                </a:solidFill>
                <a:latin typeface="Barlow Condensed"/>
              </a:rPr>
              <a:t>Stack</a:t>
            </a:r>
            <a:endParaRPr lang="en-US" sz="4000" b="0" strike="noStrike" spc="-1" dirty="0">
              <a:solidFill>
                <a:srgbClr val="000000"/>
              </a:solidFill>
              <a:latin typeface="Georgia"/>
            </a:endParaRPr>
          </a:p>
        </p:txBody>
      </p:sp>
      <p:sp>
        <p:nvSpPr>
          <p:cNvPr id="206" name="TextShape 2"/>
          <p:cNvSpPr txBox="1"/>
          <p:nvPr/>
        </p:nvSpPr>
        <p:spPr>
          <a:xfrm>
            <a:off x="259920" y="1577426"/>
            <a:ext cx="4902630" cy="2813599"/>
          </a:xfrm>
          <a:prstGeom prst="rect">
            <a:avLst/>
          </a:prstGeom>
          <a:noFill/>
          <a:ln>
            <a:noFill/>
          </a:ln>
        </p:spPr>
        <p:txBody>
          <a:bodyPr>
            <a:normAutofit/>
          </a:bodyPr>
          <a:lstStyle/>
          <a:p>
            <a:pPr marL="289080" indent="-288720" algn="just">
              <a:spcBef>
                <a:spcPts val="799"/>
              </a:spcBef>
              <a:spcAft>
                <a:spcPts val="799"/>
              </a:spcAft>
              <a:buClr>
                <a:srgbClr val="000000"/>
              </a:buClr>
              <a:buSzPct val="85000"/>
              <a:buFont typeface="Wingdings" charset="2"/>
              <a:buChar char=""/>
            </a:pPr>
            <a:r>
              <a:rPr lang="en-US" sz="2000" b="0" strike="noStrike" spc="-1" dirty="0">
                <a:solidFill>
                  <a:srgbClr val="000000"/>
                </a:solidFill>
                <a:latin typeface="Georgia"/>
              </a:rPr>
              <a:t>Major component of the 5G-Elite architecture.</a:t>
            </a:r>
          </a:p>
          <a:p>
            <a:pPr marL="289080" indent="-288720" algn="just">
              <a:lnSpc>
                <a:spcPct val="100000"/>
              </a:lnSpc>
              <a:spcBef>
                <a:spcPts val="799"/>
              </a:spcBef>
              <a:spcAft>
                <a:spcPts val="799"/>
              </a:spcAft>
              <a:buClr>
                <a:srgbClr val="000000"/>
              </a:buClr>
              <a:buSzPct val="85000"/>
              <a:buFont typeface="Wingdings" charset="2"/>
              <a:buChar char=""/>
            </a:pPr>
            <a:r>
              <a:rPr lang="en-US" sz="2000" b="0" strike="noStrike" spc="-1" dirty="0">
                <a:solidFill>
                  <a:srgbClr val="000000"/>
                </a:solidFill>
                <a:latin typeface="Georgia"/>
              </a:rPr>
              <a:t>Provides large scale data processing and visualization.</a:t>
            </a:r>
          </a:p>
          <a:p>
            <a:pPr marL="289080" indent="-288720" algn="just">
              <a:lnSpc>
                <a:spcPct val="100000"/>
              </a:lnSpc>
              <a:spcBef>
                <a:spcPts val="799"/>
              </a:spcBef>
              <a:spcAft>
                <a:spcPts val="799"/>
              </a:spcAft>
              <a:buClr>
                <a:srgbClr val="000000"/>
              </a:buClr>
              <a:buSzPct val="85000"/>
              <a:buFont typeface="Wingdings" charset="2"/>
              <a:buChar char=""/>
            </a:pPr>
            <a:r>
              <a:rPr lang="en-US" sz="2000" spc="-1" dirty="0">
                <a:solidFill>
                  <a:srgbClr val="000000"/>
                </a:solidFill>
                <a:latin typeface="Georgia"/>
              </a:rPr>
              <a:t>A p</a:t>
            </a:r>
            <a:r>
              <a:rPr lang="en-US" sz="2000" b="0" strike="noStrike" spc="-1" dirty="0">
                <a:solidFill>
                  <a:srgbClr val="000000"/>
                </a:solidFill>
                <a:latin typeface="Georgia"/>
              </a:rPr>
              <a:t>latform for deploying ML algorithms for 5G slice orchestration and management.</a:t>
            </a:r>
          </a:p>
          <a:p>
            <a:pPr marL="289080" indent="-288720" algn="just">
              <a:lnSpc>
                <a:spcPct val="100000"/>
              </a:lnSpc>
              <a:spcBef>
                <a:spcPts val="799"/>
              </a:spcBef>
              <a:spcAft>
                <a:spcPts val="799"/>
              </a:spcAft>
              <a:buClr>
                <a:srgbClr val="000000"/>
              </a:buClr>
              <a:buSzPct val="85000"/>
              <a:buFont typeface="Wingdings" charset="2"/>
              <a:buChar char=""/>
            </a:pPr>
            <a:endParaRPr lang="en-US" sz="2000" b="0" strike="noStrike" spc="-1" dirty="0">
              <a:solidFill>
                <a:srgbClr val="000000"/>
              </a:solidFill>
              <a:latin typeface="Georgia"/>
            </a:endParaRPr>
          </a:p>
        </p:txBody>
      </p:sp>
      <p:sp>
        <p:nvSpPr>
          <p:cNvPr id="207"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8"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D34D0EB-0458-41E0-9C56-E351E02F881E}" type="slidenum">
              <a:rPr lang="en-US" sz="1000" b="0" strike="noStrike" spc="-1">
                <a:solidFill>
                  <a:srgbClr val="000000"/>
                </a:solidFill>
                <a:latin typeface="Verdana"/>
                <a:ea typeface="Verdana"/>
              </a:rPr>
              <a:t>12</a:t>
            </a:fld>
            <a:endParaRPr lang="en-US"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2800" b="1" strike="noStrike" spc="49" dirty="0">
                <a:solidFill>
                  <a:srgbClr val="000000"/>
                </a:solidFill>
                <a:latin typeface="Barlow Condensed"/>
              </a:rPr>
              <a:t>Hardware Infrastructure</a:t>
            </a:r>
            <a:endParaRPr lang="en-US" sz="2800" b="0" strike="noStrike" spc="-1" dirty="0">
              <a:solidFill>
                <a:srgbClr val="000000"/>
              </a:solidFill>
              <a:latin typeface="Georgia"/>
            </a:endParaRPr>
          </a:p>
        </p:txBody>
      </p:sp>
      <p:sp>
        <p:nvSpPr>
          <p:cNvPr id="159" name="TextShape 2"/>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160" name="TextShape 3"/>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21AAA850-2573-424C-B882-1ED0AABC969E}" type="slidenum">
              <a:rPr lang="en-US" sz="1000" b="0" strike="noStrike" spc="-1">
                <a:solidFill>
                  <a:srgbClr val="000000"/>
                </a:solidFill>
                <a:latin typeface="Verdana"/>
                <a:ea typeface="Verdana"/>
              </a:rPr>
              <a:t>13</a:t>
            </a:fld>
            <a:endParaRPr lang="en-US" sz="1000" b="0" strike="noStrike" spc="-1">
              <a:latin typeface="Times New Roman"/>
            </a:endParaRPr>
          </a:p>
        </p:txBody>
      </p:sp>
      <p:pic>
        <p:nvPicPr>
          <p:cNvPr id="12" name="Google Shape;243;p6">
            <a:extLst>
              <a:ext uri="{FF2B5EF4-FFF2-40B4-BE49-F238E27FC236}">
                <a16:creationId xmlns:a16="http://schemas.microsoft.com/office/drawing/2014/main" id="{B1685181-1AD3-4A7E-984E-F0549354C3C2}"/>
              </a:ext>
            </a:extLst>
          </p:cNvPr>
          <p:cNvPicPr preferRelativeResize="0"/>
          <p:nvPr/>
        </p:nvPicPr>
        <p:blipFill rotWithShape="1">
          <a:blip r:embed="rId2">
            <a:alphaModFix/>
          </a:blip>
          <a:srcRect/>
          <a:stretch/>
        </p:blipFill>
        <p:spPr>
          <a:xfrm>
            <a:off x="2042842" y="1462087"/>
            <a:ext cx="8003476" cy="3933825"/>
          </a:xfrm>
          <a:prstGeom prst="rect">
            <a:avLst/>
          </a:prstGeom>
          <a:noFill/>
          <a:ln>
            <a:noFill/>
          </a:ln>
        </p:spPr>
      </p:pic>
      <p:sp>
        <p:nvSpPr>
          <p:cNvPr id="13" name="Google Shape;242;p6">
            <a:extLst>
              <a:ext uri="{FF2B5EF4-FFF2-40B4-BE49-F238E27FC236}">
                <a16:creationId xmlns:a16="http://schemas.microsoft.com/office/drawing/2014/main" id="{FFA59D17-155E-43B7-A1FD-E8016E98376A}"/>
              </a:ext>
            </a:extLst>
          </p:cNvPr>
          <p:cNvSpPr txBox="1">
            <a:spLocks noGrp="1"/>
          </p:cNvSpPr>
          <p:nvPr/>
        </p:nvSpPr>
        <p:spPr>
          <a:xfrm>
            <a:off x="259920" y="4631362"/>
            <a:ext cx="3574800" cy="1529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5755" algn="l" rtl="0">
              <a:lnSpc>
                <a:spcPct val="100000"/>
              </a:lnSpc>
              <a:spcBef>
                <a:spcPts val="800"/>
              </a:spcBef>
              <a:spcAft>
                <a:spcPts val="0"/>
              </a:spcAft>
              <a:buClr>
                <a:schemeClr val="dk1"/>
              </a:buClr>
              <a:buSzPts val="1530"/>
              <a:buFont typeface="Noto Sans Symbols"/>
              <a:buChar char="▪"/>
              <a:defRPr sz="2400" b="0" i="0" u="none" strike="noStrike" cap="none">
                <a:solidFill>
                  <a:schemeClr val="dk1"/>
                </a:solidFill>
                <a:latin typeface="Georgia"/>
                <a:ea typeface="Georgia"/>
                <a:cs typeface="Georgia"/>
                <a:sym typeface="Georgia"/>
              </a:defRPr>
            </a:lvl1pPr>
            <a:lvl2pPr marL="914400" marR="0" lvl="1" indent="-325755" algn="l" rtl="0">
              <a:lnSpc>
                <a:spcPct val="100000"/>
              </a:lnSpc>
              <a:spcBef>
                <a:spcPts val="800"/>
              </a:spcBef>
              <a:spcAft>
                <a:spcPts val="0"/>
              </a:spcAft>
              <a:buClr>
                <a:schemeClr val="dk1"/>
              </a:buClr>
              <a:buSzPts val="1530"/>
              <a:buFont typeface="Noto Sans Symbols"/>
              <a:buChar char="▪"/>
              <a:defRPr sz="2000" b="0" i="0" u="none" strike="noStrike" cap="none">
                <a:solidFill>
                  <a:schemeClr val="dk1"/>
                </a:solidFill>
                <a:latin typeface="Georgia"/>
                <a:ea typeface="Georgia"/>
                <a:cs typeface="Georgia"/>
                <a:sym typeface="Georgia"/>
              </a:defRPr>
            </a:lvl2pPr>
            <a:lvl3pPr marL="1371600" marR="0" lvl="2" indent="-325755" algn="l" rtl="0">
              <a:lnSpc>
                <a:spcPct val="100000"/>
              </a:lnSpc>
              <a:spcBef>
                <a:spcPts val="800"/>
              </a:spcBef>
              <a:spcAft>
                <a:spcPts val="0"/>
              </a:spcAft>
              <a:buClr>
                <a:schemeClr val="dk1"/>
              </a:buClr>
              <a:buSzPts val="1530"/>
              <a:buFont typeface="Noto Sans Symbols"/>
              <a:buChar char="▪"/>
              <a:defRPr sz="1800" b="0" i="0" u="none" strike="noStrike" cap="none">
                <a:solidFill>
                  <a:schemeClr val="dk1"/>
                </a:solidFill>
                <a:latin typeface="Georgia"/>
                <a:ea typeface="Georgia"/>
                <a:cs typeface="Georgia"/>
                <a:sym typeface="Georgia"/>
              </a:defRPr>
            </a:lvl3pPr>
            <a:lvl4pPr marL="1828800" marR="0" lvl="3" indent="-325755" algn="l" rtl="0">
              <a:lnSpc>
                <a:spcPct val="100000"/>
              </a:lnSpc>
              <a:spcBef>
                <a:spcPts val="800"/>
              </a:spcBef>
              <a:spcAft>
                <a:spcPts val="0"/>
              </a:spcAft>
              <a:buClr>
                <a:schemeClr val="dk1"/>
              </a:buClr>
              <a:buSzPts val="1530"/>
              <a:buFont typeface="Noto Sans Symbols"/>
              <a:buChar char="▪"/>
              <a:defRPr sz="1600" b="0" i="0" u="none" strike="noStrike" cap="none">
                <a:solidFill>
                  <a:schemeClr val="dk1"/>
                </a:solidFill>
                <a:latin typeface="Georgia"/>
                <a:ea typeface="Georgia"/>
                <a:cs typeface="Georgia"/>
                <a:sym typeface="Georgia"/>
              </a:defRPr>
            </a:lvl4pPr>
            <a:lvl5pPr marL="2286000" marR="0" lvl="4" indent="-325754" algn="l" rtl="0">
              <a:lnSpc>
                <a:spcPct val="100000"/>
              </a:lnSpc>
              <a:spcBef>
                <a:spcPts val="800"/>
              </a:spcBef>
              <a:spcAft>
                <a:spcPts val="0"/>
              </a:spcAft>
              <a:buClr>
                <a:schemeClr val="dk1"/>
              </a:buClr>
              <a:buSzPts val="1530"/>
              <a:buFont typeface="Noto Sans Symbols"/>
              <a:buChar char="▪"/>
              <a:defRPr sz="1600" b="0" i="0" u="none" strike="noStrike" cap="none">
                <a:solidFill>
                  <a:schemeClr val="dk1"/>
                </a:solidFill>
                <a:latin typeface="Georgia"/>
                <a:ea typeface="Georgia"/>
                <a:cs typeface="Georgia"/>
                <a:sym typeface="Georgia"/>
              </a:defRPr>
            </a:lvl5pPr>
            <a:lvl6pPr marL="2743200" marR="0" lvl="5" indent="-342900" algn="l" rtl="0">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9pPr>
          </a:lstStyle>
          <a:p>
            <a:pPr marL="131445" lvl="0" indent="0" algn="l" rtl="0">
              <a:lnSpc>
                <a:spcPct val="100000"/>
              </a:lnSpc>
              <a:spcBef>
                <a:spcPts val="800"/>
              </a:spcBef>
              <a:spcAft>
                <a:spcPts val="0"/>
              </a:spcAft>
              <a:buSzPts val="1530"/>
              <a:buNone/>
            </a:pPr>
            <a:r>
              <a:rPr lang="en-US" sz="1600" dirty="0"/>
              <a:t>~1 Petabyte capacity</a:t>
            </a:r>
            <a:endParaRPr dirty="0"/>
          </a:p>
          <a:p>
            <a:pPr marL="131445" lvl="0" indent="0" algn="l" rtl="0">
              <a:lnSpc>
                <a:spcPct val="100000"/>
              </a:lnSpc>
              <a:spcBef>
                <a:spcPts val="800"/>
              </a:spcBef>
              <a:spcAft>
                <a:spcPts val="0"/>
              </a:spcAft>
              <a:buSzPts val="1530"/>
              <a:buNone/>
            </a:pPr>
            <a:r>
              <a:rPr lang="en-US" sz="1600" dirty="0"/>
              <a:t>Ingesting &amp; processing at TBs/day</a:t>
            </a:r>
            <a:endParaRPr dirty="0"/>
          </a:p>
          <a:p>
            <a:pPr marL="131445" lvl="0" indent="0" algn="l" rtl="0">
              <a:lnSpc>
                <a:spcPct val="100000"/>
              </a:lnSpc>
              <a:spcBef>
                <a:spcPts val="800"/>
              </a:spcBef>
              <a:spcAft>
                <a:spcPts val="0"/>
              </a:spcAft>
              <a:buSzPts val="1530"/>
              <a:buNone/>
            </a:pPr>
            <a:r>
              <a:rPr lang="en-US" sz="12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&gt;</a:t>
            </a:r>
            <a:r>
              <a:rPr lang="en-US" sz="16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2"/>
                  </a:ext>
                </a:extLst>
              </a:rPr>
              <a:t>500 x Intel Xeon CPU Cores</a:t>
            </a:r>
            <a:endParaRPr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3"/>
                </a:ext>
              </a:extLst>
            </a:endParaRPr>
          </a:p>
          <a:p>
            <a:pPr marL="131445" lvl="0" indent="0" algn="l" rtl="0">
              <a:lnSpc>
                <a:spcPct val="100000"/>
              </a:lnSpc>
              <a:spcBef>
                <a:spcPts val="800"/>
              </a:spcBef>
              <a:spcAft>
                <a:spcPts val="0"/>
              </a:spcAft>
              <a:buSzPts val="1530"/>
              <a:buNone/>
            </a:pPr>
            <a:r>
              <a:rPr lang="en-US" sz="16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4"/>
                  </a:ext>
                </a:extLst>
              </a:rPr>
              <a:t>~5 TB RAM</a:t>
            </a:r>
            <a:endParaRPr dirty="0"/>
          </a:p>
          <a:p>
            <a:pPr marL="131445" lvl="0" indent="0" algn="l" rtl="0">
              <a:lnSpc>
                <a:spcPct val="100000"/>
              </a:lnSpc>
              <a:spcBef>
                <a:spcPts val="800"/>
              </a:spcBef>
              <a:spcAft>
                <a:spcPts val="0"/>
              </a:spcAft>
              <a:buSzPts val="1530"/>
              <a:buNone/>
            </a:pPr>
            <a:endParaRPr sz="1600" dirty="0"/>
          </a:p>
        </p:txBody>
      </p:sp>
      <p:sp>
        <p:nvSpPr>
          <p:cNvPr id="15" name="Google Shape;246;p6">
            <a:extLst>
              <a:ext uri="{FF2B5EF4-FFF2-40B4-BE49-F238E27FC236}">
                <a16:creationId xmlns:a16="http://schemas.microsoft.com/office/drawing/2014/main" id="{D1D8947F-90A2-4CA3-92FB-174957F4EEF5}"/>
              </a:ext>
            </a:extLst>
          </p:cNvPr>
          <p:cNvSpPr txBox="1">
            <a:spLocks noGrp="1"/>
          </p:cNvSpPr>
          <p:nvPr/>
        </p:nvSpPr>
        <p:spPr>
          <a:xfrm>
            <a:off x="9977850" y="4855633"/>
            <a:ext cx="1685100" cy="1135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5755" algn="l" rtl="0">
              <a:lnSpc>
                <a:spcPct val="100000"/>
              </a:lnSpc>
              <a:spcBef>
                <a:spcPts val="800"/>
              </a:spcBef>
              <a:spcAft>
                <a:spcPts val="0"/>
              </a:spcAft>
              <a:buClr>
                <a:schemeClr val="dk1"/>
              </a:buClr>
              <a:buSzPts val="1530"/>
              <a:buFont typeface="Noto Sans Symbols"/>
              <a:buChar char="▪"/>
              <a:defRPr sz="2400" b="0" i="0" u="none" strike="noStrike" cap="none">
                <a:solidFill>
                  <a:schemeClr val="dk1"/>
                </a:solidFill>
                <a:latin typeface="Georgia"/>
                <a:ea typeface="Georgia"/>
                <a:cs typeface="Georgia"/>
                <a:sym typeface="Georgia"/>
              </a:defRPr>
            </a:lvl1pPr>
            <a:lvl2pPr marL="914400" marR="0" lvl="1" indent="-325755" algn="l" rtl="0">
              <a:lnSpc>
                <a:spcPct val="100000"/>
              </a:lnSpc>
              <a:spcBef>
                <a:spcPts val="800"/>
              </a:spcBef>
              <a:spcAft>
                <a:spcPts val="0"/>
              </a:spcAft>
              <a:buClr>
                <a:schemeClr val="dk1"/>
              </a:buClr>
              <a:buSzPts val="1530"/>
              <a:buFont typeface="Noto Sans Symbols"/>
              <a:buChar char="▪"/>
              <a:defRPr sz="2000" b="0" i="0" u="none" strike="noStrike" cap="none">
                <a:solidFill>
                  <a:schemeClr val="dk1"/>
                </a:solidFill>
                <a:latin typeface="Georgia"/>
                <a:ea typeface="Georgia"/>
                <a:cs typeface="Georgia"/>
                <a:sym typeface="Georgia"/>
              </a:defRPr>
            </a:lvl2pPr>
            <a:lvl3pPr marL="1371600" marR="0" lvl="2" indent="-325755" algn="l" rtl="0">
              <a:lnSpc>
                <a:spcPct val="100000"/>
              </a:lnSpc>
              <a:spcBef>
                <a:spcPts val="800"/>
              </a:spcBef>
              <a:spcAft>
                <a:spcPts val="0"/>
              </a:spcAft>
              <a:buClr>
                <a:schemeClr val="dk1"/>
              </a:buClr>
              <a:buSzPts val="1530"/>
              <a:buFont typeface="Noto Sans Symbols"/>
              <a:buChar char="▪"/>
              <a:defRPr sz="1800" b="0" i="0" u="none" strike="noStrike" cap="none">
                <a:solidFill>
                  <a:schemeClr val="dk1"/>
                </a:solidFill>
                <a:latin typeface="Georgia"/>
                <a:ea typeface="Georgia"/>
                <a:cs typeface="Georgia"/>
                <a:sym typeface="Georgia"/>
              </a:defRPr>
            </a:lvl3pPr>
            <a:lvl4pPr marL="1828800" marR="0" lvl="3" indent="-325755" algn="l" rtl="0">
              <a:lnSpc>
                <a:spcPct val="100000"/>
              </a:lnSpc>
              <a:spcBef>
                <a:spcPts val="800"/>
              </a:spcBef>
              <a:spcAft>
                <a:spcPts val="0"/>
              </a:spcAft>
              <a:buClr>
                <a:schemeClr val="dk1"/>
              </a:buClr>
              <a:buSzPts val="1530"/>
              <a:buFont typeface="Noto Sans Symbols"/>
              <a:buChar char="▪"/>
              <a:defRPr sz="1600" b="0" i="0" u="none" strike="noStrike" cap="none">
                <a:solidFill>
                  <a:schemeClr val="dk1"/>
                </a:solidFill>
                <a:latin typeface="Georgia"/>
                <a:ea typeface="Georgia"/>
                <a:cs typeface="Georgia"/>
                <a:sym typeface="Georgia"/>
              </a:defRPr>
            </a:lvl4pPr>
            <a:lvl5pPr marL="2286000" marR="0" lvl="4" indent="-325754" algn="l" rtl="0">
              <a:lnSpc>
                <a:spcPct val="100000"/>
              </a:lnSpc>
              <a:spcBef>
                <a:spcPts val="800"/>
              </a:spcBef>
              <a:spcAft>
                <a:spcPts val="0"/>
              </a:spcAft>
              <a:buClr>
                <a:schemeClr val="dk1"/>
              </a:buClr>
              <a:buSzPts val="1530"/>
              <a:buFont typeface="Noto Sans Symbols"/>
              <a:buChar char="▪"/>
              <a:defRPr sz="1600" b="0" i="0" u="none" strike="noStrike" cap="none">
                <a:solidFill>
                  <a:schemeClr val="dk1"/>
                </a:solidFill>
                <a:latin typeface="Georgia"/>
                <a:ea typeface="Georgia"/>
                <a:cs typeface="Georgia"/>
                <a:sym typeface="Georgia"/>
              </a:defRPr>
            </a:lvl5pPr>
            <a:lvl6pPr marL="2743200" marR="0" lvl="5" indent="-342900" algn="l" rtl="0">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9pPr>
          </a:lstStyle>
          <a:p>
            <a:pPr marL="131445" lvl="0" indent="0" algn="l" rtl="0">
              <a:lnSpc>
                <a:spcPct val="100000"/>
              </a:lnSpc>
              <a:spcBef>
                <a:spcPts val="800"/>
              </a:spcBef>
              <a:spcAft>
                <a:spcPts val="0"/>
              </a:spcAft>
              <a:buSzPts val="1530"/>
              <a:buNone/>
            </a:pPr>
            <a:r>
              <a:rPr lang="en-US" sz="1600" dirty="0"/>
              <a:t>GPUs:</a:t>
            </a:r>
            <a:br>
              <a:rPr lang="en-US" sz="1600" dirty="0"/>
            </a:br>
            <a:r>
              <a:rPr lang="en-US" sz="1600" dirty="0"/>
              <a:t>2x Tesla V100</a:t>
            </a:r>
            <a:br>
              <a:rPr lang="en-US" sz="1600" dirty="0"/>
            </a:br>
            <a:r>
              <a:rPr lang="en-US" sz="1600" dirty="0"/>
              <a:t>1x Tesla P40 </a:t>
            </a:r>
            <a:br>
              <a:rPr lang="en-US" sz="1600" dirty="0"/>
            </a:br>
            <a:endParaRPr sz="1600" dirty="0"/>
          </a:p>
          <a:p>
            <a:pPr marL="0" lvl="0" indent="0" algn="l" rtl="0">
              <a:lnSpc>
                <a:spcPct val="100000"/>
              </a:lnSpc>
              <a:spcBef>
                <a:spcPts val="800"/>
              </a:spcBef>
              <a:spcAft>
                <a:spcPts val="0"/>
              </a:spcAft>
              <a:buSzPts val="1530"/>
              <a:buNone/>
            </a:pPr>
            <a:endParaRPr sz="1600" dirty="0"/>
          </a:p>
        </p:txBody>
      </p:sp>
      <p:sp>
        <p:nvSpPr>
          <p:cNvPr id="17" name="Google Shape;244;p6">
            <a:extLst>
              <a:ext uri="{FF2B5EF4-FFF2-40B4-BE49-F238E27FC236}">
                <a16:creationId xmlns:a16="http://schemas.microsoft.com/office/drawing/2014/main" id="{030ECCCF-F5D0-45A0-87DE-1DA345786053}"/>
              </a:ext>
            </a:extLst>
          </p:cNvPr>
          <p:cNvSpPr txBox="1"/>
          <p:nvPr/>
        </p:nvSpPr>
        <p:spPr>
          <a:xfrm>
            <a:off x="5090190" y="1566570"/>
            <a:ext cx="791700" cy="276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Georgia"/>
                <a:ea typeface="Georgia"/>
                <a:cs typeface="Georgia"/>
                <a:sym typeface="Georgia"/>
              </a:rPr>
              <a:t>1</a:t>
            </a:r>
            <a:r>
              <a:rPr lang="en-US" sz="1200" dirty="0">
                <a:solidFill>
                  <a:schemeClr val="dk1"/>
                </a:solidFill>
                <a:latin typeface="Georgia"/>
                <a:ea typeface="Georgia"/>
                <a:cs typeface="Georgia"/>
                <a:sym typeface="Georgia"/>
              </a:rPr>
              <a:t>6</a:t>
            </a:r>
            <a:r>
              <a:rPr lang="en-US" sz="1200" b="0" i="0" u="none" strike="noStrike" cap="none" dirty="0">
                <a:solidFill>
                  <a:schemeClr val="dk1"/>
                </a:solidFill>
                <a:latin typeface="Georgia"/>
                <a:ea typeface="Georgia"/>
                <a:cs typeface="Georgia"/>
                <a:sym typeface="Georgia"/>
              </a:rPr>
              <a:t>x</a:t>
            </a:r>
            <a:endParaRPr sz="1400" b="0" i="0" u="none" strike="noStrike" cap="none" dirty="0">
              <a:solidFill>
                <a:srgbClr val="000000"/>
              </a:solidFill>
              <a:latin typeface="Arial"/>
              <a:ea typeface="Arial"/>
              <a:cs typeface="Arial"/>
              <a:sym typeface="Arial"/>
            </a:endParaRPr>
          </a:p>
        </p:txBody>
      </p:sp>
      <p:sp>
        <p:nvSpPr>
          <p:cNvPr id="18" name="Google Shape;245;p6">
            <a:extLst>
              <a:ext uri="{FF2B5EF4-FFF2-40B4-BE49-F238E27FC236}">
                <a16:creationId xmlns:a16="http://schemas.microsoft.com/office/drawing/2014/main" id="{471795A6-3FF5-49FF-B6F7-DD210508945A}"/>
              </a:ext>
            </a:extLst>
          </p:cNvPr>
          <p:cNvSpPr txBox="1"/>
          <p:nvPr/>
        </p:nvSpPr>
        <p:spPr>
          <a:xfrm>
            <a:off x="5071500" y="2154693"/>
            <a:ext cx="791700" cy="276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4x</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33056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
          <p:cNvSpPr txBox="1">
            <a:spLocks noGrp="1"/>
          </p:cNvSpPr>
          <p:nvPr>
            <p:ph type="title"/>
          </p:nvPr>
        </p:nvSpPr>
        <p:spPr>
          <a:xfrm>
            <a:off x="1739695" y="2382984"/>
            <a:ext cx="8677200" cy="1046100"/>
          </a:xfrm>
          <a:prstGeom prst="rect">
            <a:avLst/>
          </a:prstGeom>
          <a:noFill/>
          <a:ln>
            <a:noFill/>
          </a:ln>
        </p:spPr>
        <p:txBody>
          <a:bodyPr spcFirstLastPara="1" wrap="square" lIns="91425" tIns="91425" rIns="91425" bIns="45700" anchor="b" anchorCtr="0">
            <a:noAutofit/>
          </a:bodyPr>
          <a:lstStyle/>
          <a:p>
            <a:r>
              <a:rPr lang="en-US" dirty="0">
                <a:latin typeface="Impact" panose="020B0806030902050204" pitchFamily="34" charset="0"/>
              </a:rPr>
              <a:t>Questions?</a:t>
            </a:r>
            <a:endParaRPr dirty="0">
              <a:latin typeface="Impact" panose="020B0806030902050204" pitchFamily="34" charset="0"/>
            </a:endParaRPr>
          </a:p>
        </p:txBody>
      </p:sp>
      <p:sp>
        <p:nvSpPr>
          <p:cNvPr id="298" name="Google Shape;298;p3"/>
          <p:cNvSpPr txBox="1">
            <a:spLocks noGrp="1"/>
          </p:cNvSpPr>
          <p:nvPr>
            <p:ph type="sldNum" idx="12"/>
          </p:nvPr>
        </p:nvSpPr>
        <p:spPr>
          <a:xfrm>
            <a:off x="5714999" y="6335312"/>
            <a:ext cx="877800" cy="250200"/>
          </a:xfrm>
          <a:prstGeom prst="rect">
            <a:avLst/>
          </a:prstGeom>
          <a:noFill/>
          <a:ln>
            <a:noFill/>
          </a:ln>
        </p:spPr>
        <p:txBody>
          <a:bodyPr spcFirstLastPara="1" wrap="square" lIns="91425" tIns="45700" rIns="91425" bIns="45700" anchor="ctr" anchorCtr="0">
            <a:noAutofit/>
          </a:bodyPr>
          <a:lstStyle/>
          <a:p>
            <a:r>
              <a:rPr lang="en-US"/>
              <a:t>PAGE  </a:t>
            </a:r>
            <a:fld id="{00000000-1234-1234-1234-123412341234}" type="slidenum">
              <a:rPr lang="en-US"/>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pc="49" dirty="0">
                <a:solidFill>
                  <a:srgbClr val="000000"/>
                </a:solidFill>
                <a:latin typeface="Barlow Condensed"/>
              </a:rPr>
              <a:t>An Example of Data Flow Through the Pipeline</a:t>
            </a:r>
            <a:endParaRPr lang="en-US" sz="4000" b="0" strike="noStrike" spc="-1" dirty="0">
              <a:solidFill>
                <a:srgbClr val="000000"/>
              </a:solidFill>
              <a:latin typeface="Georgia"/>
            </a:endParaRPr>
          </a:p>
        </p:txBody>
      </p:sp>
      <p:sp>
        <p:nvSpPr>
          <p:cNvPr id="206" name="TextShape 2"/>
          <p:cNvSpPr txBox="1"/>
          <p:nvPr/>
        </p:nvSpPr>
        <p:spPr>
          <a:xfrm>
            <a:off x="750456" y="2131200"/>
            <a:ext cx="9398432" cy="4453920"/>
          </a:xfrm>
          <a:prstGeom prst="rect">
            <a:avLst/>
          </a:prstGeom>
          <a:noFill/>
          <a:ln>
            <a:noFill/>
          </a:ln>
        </p:spPr>
        <p:txBody>
          <a:bodyPr>
            <a:normAutofit/>
          </a:bodyPr>
          <a:lstStyle/>
          <a:p>
            <a:pPr marL="289080" indent="-288720" algn="just">
              <a:lnSpc>
                <a:spcPct val="100000"/>
              </a:lnSpc>
              <a:spcBef>
                <a:spcPts val="799"/>
              </a:spcBef>
              <a:spcAft>
                <a:spcPts val="799"/>
              </a:spcAft>
              <a:buClr>
                <a:srgbClr val="000000"/>
              </a:buClr>
              <a:buSzPct val="85000"/>
              <a:buFont typeface="Wingdings" charset="2"/>
              <a:buChar char=""/>
            </a:pPr>
            <a:r>
              <a:rPr lang="en-US" sz="2000" b="0" strike="noStrike" spc="-1" dirty="0">
                <a:solidFill>
                  <a:srgbClr val="000000"/>
                </a:solidFill>
                <a:latin typeface="Georgia"/>
              </a:rPr>
              <a:t>CPU usage and </a:t>
            </a:r>
            <a:r>
              <a:rPr lang="en-US" sz="2000" spc="-1" dirty="0">
                <a:solidFill>
                  <a:srgbClr val="000000"/>
                </a:solidFill>
                <a:latin typeface="Georgia"/>
              </a:rPr>
              <a:t>memory usage </a:t>
            </a:r>
            <a:r>
              <a:rPr lang="en-US" sz="2000" b="0" strike="noStrike" spc="-1" dirty="0">
                <a:solidFill>
                  <a:srgbClr val="000000"/>
                </a:solidFill>
                <a:latin typeface="Georgia"/>
              </a:rPr>
              <a:t>collected by Beats at the servers and sent to their respective Kafka topics.</a:t>
            </a:r>
          </a:p>
        </p:txBody>
      </p:sp>
      <p:sp>
        <p:nvSpPr>
          <p:cNvPr id="207"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8"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D34D0EB-0458-41E0-9C56-E351E02F881E}" type="slidenum">
              <a:rPr lang="en-US" sz="1000" b="0" strike="noStrike" spc="-1">
                <a:solidFill>
                  <a:srgbClr val="000000"/>
                </a:solidFill>
                <a:latin typeface="Verdana"/>
                <a:ea typeface="Verdana"/>
              </a:rPr>
              <a:t>15</a:t>
            </a:fld>
            <a:endParaRPr lang="en-US" sz="1000" b="0" strike="noStrike" spc="-1">
              <a:latin typeface="Times New Roman"/>
            </a:endParaRPr>
          </a:p>
        </p:txBody>
      </p:sp>
      <p:pic>
        <p:nvPicPr>
          <p:cNvPr id="3" name="Picture 2">
            <a:extLst>
              <a:ext uri="{FF2B5EF4-FFF2-40B4-BE49-F238E27FC236}">
                <a16:creationId xmlns:a16="http://schemas.microsoft.com/office/drawing/2014/main" id="{0CBDA557-6701-4416-AB0A-FD245C1911A7}"/>
              </a:ext>
            </a:extLst>
          </p:cNvPr>
          <p:cNvPicPr>
            <a:picLocks noChangeAspect="1"/>
          </p:cNvPicPr>
          <p:nvPr/>
        </p:nvPicPr>
        <p:blipFill>
          <a:blip r:embed="rId2"/>
          <a:stretch>
            <a:fillRect/>
          </a:stretch>
        </p:blipFill>
        <p:spPr>
          <a:xfrm>
            <a:off x="1349869" y="3412412"/>
            <a:ext cx="9491662" cy="1308279"/>
          </a:xfrm>
          <a:prstGeom prst="rect">
            <a:avLst/>
          </a:prstGeom>
        </p:spPr>
      </p:pic>
    </p:spTree>
    <p:extLst>
      <p:ext uri="{BB962C8B-B14F-4D97-AF65-F5344CB8AC3E}">
        <p14:creationId xmlns:p14="http://schemas.microsoft.com/office/powerpoint/2010/main" val="4086543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pc="49" dirty="0">
                <a:solidFill>
                  <a:srgbClr val="000000"/>
                </a:solidFill>
                <a:latin typeface="Barlow Condensed"/>
              </a:rPr>
              <a:t>An Example of Data Flow Through the Pipeline</a:t>
            </a:r>
            <a:endParaRPr lang="en-US" sz="4000" b="0" strike="noStrike" spc="-1" dirty="0">
              <a:solidFill>
                <a:srgbClr val="000000"/>
              </a:solidFill>
              <a:latin typeface="Georgia"/>
            </a:endParaRPr>
          </a:p>
        </p:txBody>
      </p:sp>
      <p:sp>
        <p:nvSpPr>
          <p:cNvPr id="206" name="TextShape 2"/>
          <p:cNvSpPr txBox="1"/>
          <p:nvPr/>
        </p:nvSpPr>
        <p:spPr>
          <a:xfrm>
            <a:off x="750456" y="2131200"/>
            <a:ext cx="9398432" cy="4453920"/>
          </a:xfrm>
          <a:prstGeom prst="rect">
            <a:avLst/>
          </a:prstGeom>
          <a:noFill/>
          <a:ln>
            <a:noFill/>
          </a:ln>
        </p:spPr>
        <p:txBody>
          <a:bodyPr>
            <a:normAutofit/>
          </a:bodyPr>
          <a:lstStyle/>
          <a:p>
            <a:pPr marL="289080" indent="-288720" algn="just">
              <a:lnSpc>
                <a:spcPct val="100000"/>
              </a:lnSpc>
              <a:spcBef>
                <a:spcPts val="799"/>
              </a:spcBef>
              <a:spcAft>
                <a:spcPts val="799"/>
              </a:spcAft>
              <a:buClr>
                <a:srgbClr val="000000"/>
              </a:buClr>
              <a:buSzPct val="85000"/>
              <a:buFont typeface="Wingdings" charset="2"/>
              <a:buChar char=""/>
            </a:pPr>
            <a:r>
              <a:rPr lang="en-US" sz="2000" b="0" strike="noStrike" spc="-1" dirty="0">
                <a:solidFill>
                  <a:srgbClr val="000000"/>
                </a:solidFill>
                <a:latin typeface="Georgia"/>
              </a:rPr>
              <a:t>Messages pushed to the Kafka queues and awaiting a consumer.</a:t>
            </a:r>
          </a:p>
        </p:txBody>
      </p:sp>
      <p:sp>
        <p:nvSpPr>
          <p:cNvPr id="207"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8"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D34D0EB-0458-41E0-9C56-E351E02F881E}" type="slidenum">
              <a:rPr lang="en-US" sz="1000" b="0" strike="noStrike" spc="-1">
                <a:solidFill>
                  <a:srgbClr val="000000"/>
                </a:solidFill>
                <a:latin typeface="Verdana"/>
                <a:ea typeface="Verdana"/>
              </a:rPr>
              <a:t>16</a:t>
            </a:fld>
            <a:endParaRPr lang="en-US" sz="1000" b="0" strike="noStrike" spc="-1">
              <a:latin typeface="Times New Roman"/>
            </a:endParaRPr>
          </a:p>
        </p:txBody>
      </p:sp>
      <p:pic>
        <p:nvPicPr>
          <p:cNvPr id="4" name="Picture 3">
            <a:extLst>
              <a:ext uri="{FF2B5EF4-FFF2-40B4-BE49-F238E27FC236}">
                <a16:creationId xmlns:a16="http://schemas.microsoft.com/office/drawing/2014/main" id="{BDE4F2DB-5E3E-475A-9EB8-7AD3937AAEB3}"/>
              </a:ext>
            </a:extLst>
          </p:cNvPr>
          <p:cNvPicPr>
            <a:picLocks noChangeAspect="1"/>
          </p:cNvPicPr>
          <p:nvPr/>
        </p:nvPicPr>
        <p:blipFill>
          <a:blip r:embed="rId2"/>
          <a:stretch>
            <a:fillRect/>
          </a:stretch>
        </p:blipFill>
        <p:spPr>
          <a:xfrm>
            <a:off x="1233187" y="3284874"/>
            <a:ext cx="9725025" cy="1987710"/>
          </a:xfrm>
          <a:prstGeom prst="rect">
            <a:avLst/>
          </a:prstGeom>
        </p:spPr>
      </p:pic>
    </p:spTree>
    <p:extLst>
      <p:ext uri="{BB962C8B-B14F-4D97-AF65-F5344CB8AC3E}">
        <p14:creationId xmlns:p14="http://schemas.microsoft.com/office/powerpoint/2010/main" val="3189690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pc="49" dirty="0">
                <a:solidFill>
                  <a:srgbClr val="000000"/>
                </a:solidFill>
                <a:latin typeface="Barlow Condensed"/>
              </a:rPr>
              <a:t>An Example of Data Flow Through the Pipeline</a:t>
            </a:r>
            <a:endParaRPr lang="en-US" sz="4000" b="0" strike="noStrike" spc="-1" dirty="0">
              <a:solidFill>
                <a:srgbClr val="000000"/>
              </a:solidFill>
              <a:latin typeface="Georgia"/>
            </a:endParaRPr>
          </a:p>
        </p:txBody>
      </p:sp>
      <p:sp>
        <p:nvSpPr>
          <p:cNvPr id="206" name="TextShape 2"/>
          <p:cNvSpPr txBox="1"/>
          <p:nvPr/>
        </p:nvSpPr>
        <p:spPr>
          <a:xfrm>
            <a:off x="750456" y="2131200"/>
            <a:ext cx="9398432" cy="4453920"/>
          </a:xfrm>
          <a:prstGeom prst="rect">
            <a:avLst/>
          </a:prstGeom>
          <a:noFill/>
          <a:ln>
            <a:noFill/>
          </a:ln>
        </p:spPr>
        <p:txBody>
          <a:bodyPr>
            <a:normAutofit/>
          </a:bodyPr>
          <a:lstStyle/>
          <a:p>
            <a:pPr marL="289080" indent="-288720" algn="just">
              <a:lnSpc>
                <a:spcPct val="100000"/>
              </a:lnSpc>
              <a:spcBef>
                <a:spcPts val="799"/>
              </a:spcBef>
              <a:spcAft>
                <a:spcPts val="799"/>
              </a:spcAft>
              <a:buClr>
                <a:srgbClr val="000000"/>
              </a:buClr>
              <a:buSzPct val="85000"/>
              <a:buFont typeface="Wingdings" charset="2"/>
              <a:buChar char=""/>
            </a:pPr>
            <a:r>
              <a:rPr lang="en-US" sz="2000" spc="-1" dirty="0">
                <a:solidFill>
                  <a:srgbClr val="000000"/>
                </a:solidFill>
                <a:latin typeface="Georgia"/>
              </a:rPr>
              <a:t>CPU and memory utilization reports read by Logstash from their respective Kafka topics, cleaned by removing unnecessary information, enriched by adding the timestamp, server id and the location, and then sent to ES to be stored.</a:t>
            </a:r>
            <a:endParaRPr lang="en-US" sz="2000" b="0" strike="noStrike" spc="-1" dirty="0">
              <a:solidFill>
                <a:srgbClr val="000000"/>
              </a:solidFill>
              <a:latin typeface="Georgia"/>
            </a:endParaRPr>
          </a:p>
        </p:txBody>
      </p:sp>
      <p:sp>
        <p:nvSpPr>
          <p:cNvPr id="207"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8"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D34D0EB-0458-41E0-9C56-E351E02F881E}" type="slidenum">
              <a:rPr lang="en-US" sz="1000" b="0" strike="noStrike" spc="-1">
                <a:solidFill>
                  <a:srgbClr val="000000"/>
                </a:solidFill>
                <a:latin typeface="Verdana"/>
                <a:ea typeface="Verdana"/>
              </a:rPr>
              <a:t>17</a:t>
            </a:fld>
            <a:endParaRPr lang="en-US" sz="1000" b="0" strike="noStrike" spc="-1">
              <a:latin typeface="Times New Roman"/>
            </a:endParaRPr>
          </a:p>
        </p:txBody>
      </p:sp>
      <p:pic>
        <p:nvPicPr>
          <p:cNvPr id="3" name="Picture 2">
            <a:extLst>
              <a:ext uri="{FF2B5EF4-FFF2-40B4-BE49-F238E27FC236}">
                <a16:creationId xmlns:a16="http://schemas.microsoft.com/office/drawing/2014/main" id="{D1A519F8-BC71-4705-8666-28836452B005}"/>
              </a:ext>
            </a:extLst>
          </p:cNvPr>
          <p:cNvPicPr>
            <a:picLocks noChangeAspect="1"/>
          </p:cNvPicPr>
          <p:nvPr/>
        </p:nvPicPr>
        <p:blipFill>
          <a:blip r:embed="rId2"/>
          <a:stretch>
            <a:fillRect/>
          </a:stretch>
        </p:blipFill>
        <p:spPr>
          <a:xfrm>
            <a:off x="1232704" y="3742350"/>
            <a:ext cx="9725992" cy="1832975"/>
          </a:xfrm>
          <a:prstGeom prst="rect">
            <a:avLst/>
          </a:prstGeom>
        </p:spPr>
      </p:pic>
    </p:spTree>
    <p:extLst>
      <p:ext uri="{BB962C8B-B14F-4D97-AF65-F5344CB8AC3E}">
        <p14:creationId xmlns:p14="http://schemas.microsoft.com/office/powerpoint/2010/main" val="3305793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pc="49" dirty="0">
                <a:solidFill>
                  <a:srgbClr val="000000"/>
                </a:solidFill>
                <a:latin typeface="Barlow Condensed"/>
              </a:rPr>
              <a:t>An Example of Data Flow Through the Pipeline</a:t>
            </a:r>
            <a:endParaRPr lang="en-US" sz="4000" b="0" strike="noStrike" spc="-1" dirty="0">
              <a:solidFill>
                <a:srgbClr val="000000"/>
              </a:solidFill>
              <a:latin typeface="Georgia"/>
            </a:endParaRPr>
          </a:p>
        </p:txBody>
      </p:sp>
      <p:sp>
        <p:nvSpPr>
          <p:cNvPr id="206" name="TextShape 2"/>
          <p:cNvSpPr txBox="1"/>
          <p:nvPr/>
        </p:nvSpPr>
        <p:spPr>
          <a:xfrm>
            <a:off x="750456" y="2131200"/>
            <a:ext cx="9398432" cy="4453920"/>
          </a:xfrm>
          <a:prstGeom prst="rect">
            <a:avLst/>
          </a:prstGeom>
          <a:noFill/>
          <a:ln>
            <a:noFill/>
          </a:ln>
        </p:spPr>
        <p:txBody>
          <a:bodyPr>
            <a:normAutofit/>
          </a:bodyPr>
          <a:lstStyle/>
          <a:p>
            <a:pPr marL="289080" indent="-288720" algn="just">
              <a:lnSpc>
                <a:spcPct val="100000"/>
              </a:lnSpc>
              <a:spcBef>
                <a:spcPts val="799"/>
              </a:spcBef>
              <a:spcAft>
                <a:spcPts val="799"/>
              </a:spcAft>
              <a:buClr>
                <a:srgbClr val="000000"/>
              </a:buClr>
              <a:buSzPct val="85000"/>
              <a:buFont typeface="Wingdings" charset="2"/>
              <a:buChar char=""/>
            </a:pPr>
            <a:r>
              <a:rPr lang="en-US" sz="2000" spc="-1" dirty="0">
                <a:solidFill>
                  <a:srgbClr val="000000"/>
                </a:solidFill>
                <a:latin typeface="Georgia"/>
              </a:rPr>
              <a:t>The new information is stored in </a:t>
            </a:r>
            <a:r>
              <a:rPr lang="en-US" sz="2000" spc="-1" dirty="0" err="1">
                <a:solidFill>
                  <a:srgbClr val="000000"/>
                </a:solidFill>
                <a:latin typeface="Georgia"/>
              </a:rPr>
              <a:t>ElasticSearch</a:t>
            </a:r>
            <a:r>
              <a:rPr lang="en-US" sz="2000" spc="-1" dirty="0">
                <a:solidFill>
                  <a:srgbClr val="000000"/>
                </a:solidFill>
                <a:latin typeface="Georgia"/>
              </a:rPr>
              <a:t> and is accessible for further processing.</a:t>
            </a:r>
            <a:endParaRPr lang="en-US" sz="2000" b="0" strike="noStrike" spc="-1" dirty="0">
              <a:solidFill>
                <a:srgbClr val="000000"/>
              </a:solidFill>
              <a:latin typeface="Georgia"/>
            </a:endParaRPr>
          </a:p>
        </p:txBody>
      </p:sp>
      <p:sp>
        <p:nvSpPr>
          <p:cNvPr id="207"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8"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D34D0EB-0458-41E0-9C56-E351E02F881E}" type="slidenum">
              <a:rPr lang="en-US" sz="1000" b="0" strike="noStrike" spc="-1">
                <a:solidFill>
                  <a:srgbClr val="000000"/>
                </a:solidFill>
                <a:latin typeface="Verdana"/>
                <a:ea typeface="Verdana"/>
              </a:rPr>
              <a:t>18</a:t>
            </a:fld>
            <a:endParaRPr lang="en-US" sz="1000" b="0" strike="noStrike" spc="-1">
              <a:latin typeface="Times New Roman"/>
            </a:endParaRPr>
          </a:p>
        </p:txBody>
      </p:sp>
      <p:pic>
        <p:nvPicPr>
          <p:cNvPr id="4" name="Picture 3">
            <a:extLst>
              <a:ext uri="{FF2B5EF4-FFF2-40B4-BE49-F238E27FC236}">
                <a16:creationId xmlns:a16="http://schemas.microsoft.com/office/drawing/2014/main" id="{58DF3EB6-9754-497E-9160-7BB32ECC31DC}"/>
              </a:ext>
            </a:extLst>
          </p:cNvPr>
          <p:cNvPicPr>
            <a:picLocks noChangeAspect="1"/>
          </p:cNvPicPr>
          <p:nvPr/>
        </p:nvPicPr>
        <p:blipFill>
          <a:blip r:embed="rId2"/>
          <a:stretch>
            <a:fillRect/>
          </a:stretch>
        </p:blipFill>
        <p:spPr>
          <a:xfrm>
            <a:off x="1623712" y="3509115"/>
            <a:ext cx="8943975" cy="2096567"/>
          </a:xfrm>
          <a:prstGeom prst="rect">
            <a:avLst/>
          </a:prstGeom>
        </p:spPr>
      </p:pic>
    </p:spTree>
    <p:extLst>
      <p:ext uri="{BB962C8B-B14F-4D97-AF65-F5344CB8AC3E}">
        <p14:creationId xmlns:p14="http://schemas.microsoft.com/office/powerpoint/2010/main" val="3139249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pc="49" dirty="0">
                <a:solidFill>
                  <a:srgbClr val="000000"/>
                </a:solidFill>
                <a:latin typeface="Barlow Condensed"/>
              </a:rPr>
              <a:t>An Example of Data Flow Through the Pipeline</a:t>
            </a:r>
            <a:endParaRPr lang="en-US" sz="4000" b="0" strike="noStrike" spc="-1" dirty="0">
              <a:solidFill>
                <a:srgbClr val="000000"/>
              </a:solidFill>
              <a:latin typeface="Georgia"/>
            </a:endParaRPr>
          </a:p>
        </p:txBody>
      </p:sp>
      <p:sp>
        <p:nvSpPr>
          <p:cNvPr id="206" name="TextShape 2"/>
          <p:cNvSpPr txBox="1"/>
          <p:nvPr/>
        </p:nvSpPr>
        <p:spPr>
          <a:xfrm>
            <a:off x="750456" y="2131200"/>
            <a:ext cx="9398432" cy="4453920"/>
          </a:xfrm>
          <a:prstGeom prst="rect">
            <a:avLst/>
          </a:prstGeom>
          <a:noFill/>
          <a:ln>
            <a:noFill/>
          </a:ln>
        </p:spPr>
        <p:txBody>
          <a:bodyPr>
            <a:normAutofit/>
          </a:bodyPr>
          <a:lstStyle/>
          <a:p>
            <a:pPr marL="289080" indent="-288720" algn="just">
              <a:lnSpc>
                <a:spcPct val="100000"/>
              </a:lnSpc>
              <a:spcBef>
                <a:spcPts val="799"/>
              </a:spcBef>
              <a:spcAft>
                <a:spcPts val="799"/>
              </a:spcAft>
              <a:buClr>
                <a:srgbClr val="000000"/>
              </a:buClr>
              <a:buSzPct val="85000"/>
              <a:buFont typeface="Wingdings" charset="2"/>
              <a:buChar char=""/>
            </a:pPr>
            <a:r>
              <a:rPr lang="en-US" sz="2000" spc="-1" dirty="0">
                <a:solidFill>
                  <a:srgbClr val="000000"/>
                </a:solidFill>
                <a:latin typeface="Georgia"/>
              </a:rPr>
              <a:t>Data is read from ES by Apache Spark to calculate KPIs, such as average resource utilization. This new information is then sent to ES to be stored alongside the previous data.</a:t>
            </a:r>
            <a:endParaRPr lang="en-US" sz="2000" b="0" strike="noStrike" spc="-1" dirty="0">
              <a:solidFill>
                <a:srgbClr val="000000"/>
              </a:solidFill>
              <a:latin typeface="Georgia"/>
            </a:endParaRPr>
          </a:p>
        </p:txBody>
      </p:sp>
      <p:sp>
        <p:nvSpPr>
          <p:cNvPr id="207"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8"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D34D0EB-0458-41E0-9C56-E351E02F881E}" type="slidenum">
              <a:rPr lang="en-US" sz="1000" b="0" strike="noStrike" spc="-1">
                <a:solidFill>
                  <a:srgbClr val="000000"/>
                </a:solidFill>
                <a:latin typeface="Verdana"/>
                <a:ea typeface="Verdana"/>
              </a:rPr>
              <a:t>19</a:t>
            </a:fld>
            <a:endParaRPr lang="en-US" sz="1000" b="0" strike="noStrike" spc="-1">
              <a:latin typeface="Times New Roman"/>
            </a:endParaRPr>
          </a:p>
        </p:txBody>
      </p:sp>
      <p:pic>
        <p:nvPicPr>
          <p:cNvPr id="6" name="Picture 5">
            <a:extLst>
              <a:ext uri="{FF2B5EF4-FFF2-40B4-BE49-F238E27FC236}">
                <a16:creationId xmlns:a16="http://schemas.microsoft.com/office/drawing/2014/main" id="{3BEE5985-5387-410C-ADD6-44172C021344}"/>
              </a:ext>
            </a:extLst>
          </p:cNvPr>
          <p:cNvPicPr>
            <a:picLocks noChangeAspect="1"/>
          </p:cNvPicPr>
          <p:nvPr/>
        </p:nvPicPr>
        <p:blipFill>
          <a:blip r:embed="rId2"/>
          <a:stretch>
            <a:fillRect/>
          </a:stretch>
        </p:blipFill>
        <p:spPr>
          <a:xfrm>
            <a:off x="952500" y="3603843"/>
            <a:ext cx="10287000" cy="1546412"/>
          </a:xfrm>
          <a:prstGeom prst="rect">
            <a:avLst/>
          </a:prstGeom>
        </p:spPr>
      </p:pic>
    </p:spTree>
    <p:extLst>
      <p:ext uri="{BB962C8B-B14F-4D97-AF65-F5344CB8AC3E}">
        <p14:creationId xmlns:p14="http://schemas.microsoft.com/office/powerpoint/2010/main" val="2017892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Picture 156"/>
          <p:cNvPicPr/>
          <p:nvPr/>
        </p:nvPicPr>
        <p:blipFill rotWithShape="1">
          <a:blip r:embed="rId3"/>
          <a:srcRect r="3125" b="6167"/>
          <a:stretch/>
        </p:blipFill>
        <p:spPr>
          <a:xfrm>
            <a:off x="695520" y="974520"/>
            <a:ext cx="10363777" cy="5113242"/>
          </a:xfrm>
          <a:prstGeom prst="rect">
            <a:avLst/>
          </a:prstGeom>
          <a:ln>
            <a:noFill/>
          </a:ln>
        </p:spPr>
      </p:pic>
      <p:sp>
        <p:nvSpPr>
          <p:cNvPr id="154"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trike="noStrike" spc="49">
                <a:solidFill>
                  <a:srgbClr val="000000"/>
                </a:solidFill>
                <a:latin typeface="Barlow Condensed"/>
              </a:rPr>
              <a:t>5G-Elite Architecture</a:t>
            </a:r>
            <a:endParaRPr lang="en-US" sz="4000" b="0" strike="noStrike" spc="-1">
              <a:solidFill>
                <a:srgbClr val="000000"/>
              </a:solidFill>
              <a:latin typeface="Georgia"/>
            </a:endParaRPr>
          </a:p>
        </p:txBody>
      </p:sp>
      <p:sp>
        <p:nvSpPr>
          <p:cNvPr id="155" name="TextShape 2"/>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156" name="TextShape 3"/>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FF8D4ACC-62D2-4D86-A349-9D5ED77A4604}" type="slidenum">
              <a:rPr lang="en-US" sz="1000" b="0" strike="noStrike" spc="-1">
                <a:solidFill>
                  <a:srgbClr val="000000"/>
                </a:solidFill>
                <a:latin typeface="Verdana"/>
                <a:ea typeface="Verdana"/>
              </a:rPr>
              <a:t>2</a:t>
            </a:fld>
            <a:endParaRPr lang="en-US"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pc="49" dirty="0">
                <a:solidFill>
                  <a:srgbClr val="000000"/>
                </a:solidFill>
                <a:latin typeface="Barlow Condensed"/>
              </a:rPr>
              <a:t>An Example of Data Flow Through the Pipeline</a:t>
            </a:r>
            <a:endParaRPr lang="en-US" sz="4000" b="0" strike="noStrike" spc="-1" dirty="0">
              <a:solidFill>
                <a:srgbClr val="000000"/>
              </a:solidFill>
              <a:latin typeface="Georgia"/>
            </a:endParaRPr>
          </a:p>
        </p:txBody>
      </p:sp>
      <p:sp>
        <p:nvSpPr>
          <p:cNvPr id="206" name="TextShape 2"/>
          <p:cNvSpPr txBox="1"/>
          <p:nvPr/>
        </p:nvSpPr>
        <p:spPr>
          <a:xfrm>
            <a:off x="750456" y="2131200"/>
            <a:ext cx="9398432" cy="4453920"/>
          </a:xfrm>
          <a:prstGeom prst="rect">
            <a:avLst/>
          </a:prstGeom>
          <a:noFill/>
          <a:ln>
            <a:noFill/>
          </a:ln>
        </p:spPr>
        <p:txBody>
          <a:bodyPr>
            <a:normAutofit/>
          </a:bodyPr>
          <a:lstStyle/>
          <a:p>
            <a:pPr marL="289080" indent="-288720" algn="just">
              <a:lnSpc>
                <a:spcPct val="100000"/>
              </a:lnSpc>
              <a:spcBef>
                <a:spcPts val="799"/>
              </a:spcBef>
              <a:spcAft>
                <a:spcPts val="799"/>
              </a:spcAft>
              <a:buClr>
                <a:srgbClr val="000000"/>
              </a:buClr>
              <a:buSzPct val="85000"/>
              <a:buFont typeface="Wingdings" charset="2"/>
              <a:buChar char=""/>
            </a:pPr>
            <a:r>
              <a:rPr lang="en-US" sz="2000" spc="-1" dirty="0">
                <a:solidFill>
                  <a:srgbClr val="000000"/>
                </a:solidFill>
                <a:latin typeface="Georgia"/>
              </a:rPr>
              <a:t>The new information is added to the appropriate rows in ES.</a:t>
            </a:r>
            <a:endParaRPr lang="en-US" sz="2000" b="0" strike="noStrike" spc="-1" dirty="0">
              <a:solidFill>
                <a:srgbClr val="000000"/>
              </a:solidFill>
              <a:latin typeface="Georgia"/>
            </a:endParaRPr>
          </a:p>
        </p:txBody>
      </p:sp>
      <p:sp>
        <p:nvSpPr>
          <p:cNvPr id="207"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8"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D34D0EB-0458-41E0-9C56-E351E02F881E}" type="slidenum">
              <a:rPr lang="en-US" sz="1000" b="0" strike="noStrike" spc="-1">
                <a:solidFill>
                  <a:srgbClr val="000000"/>
                </a:solidFill>
                <a:latin typeface="Verdana"/>
                <a:ea typeface="Verdana"/>
              </a:rPr>
              <a:t>20</a:t>
            </a:fld>
            <a:endParaRPr lang="en-US" sz="1000" b="0" strike="noStrike" spc="-1">
              <a:latin typeface="Times New Roman"/>
            </a:endParaRPr>
          </a:p>
        </p:txBody>
      </p:sp>
      <p:pic>
        <p:nvPicPr>
          <p:cNvPr id="3" name="Picture 2">
            <a:extLst>
              <a:ext uri="{FF2B5EF4-FFF2-40B4-BE49-F238E27FC236}">
                <a16:creationId xmlns:a16="http://schemas.microsoft.com/office/drawing/2014/main" id="{27268547-F7D3-4E3B-8DBA-D1795F738BF1}"/>
              </a:ext>
            </a:extLst>
          </p:cNvPr>
          <p:cNvPicPr>
            <a:picLocks noChangeAspect="1"/>
          </p:cNvPicPr>
          <p:nvPr/>
        </p:nvPicPr>
        <p:blipFill>
          <a:blip r:embed="rId2"/>
          <a:stretch>
            <a:fillRect/>
          </a:stretch>
        </p:blipFill>
        <p:spPr>
          <a:xfrm>
            <a:off x="1271287" y="3292768"/>
            <a:ext cx="9648825" cy="2258078"/>
          </a:xfrm>
          <a:prstGeom prst="rect">
            <a:avLst/>
          </a:prstGeom>
        </p:spPr>
      </p:pic>
    </p:spTree>
    <p:extLst>
      <p:ext uri="{BB962C8B-B14F-4D97-AF65-F5344CB8AC3E}">
        <p14:creationId xmlns:p14="http://schemas.microsoft.com/office/powerpoint/2010/main" val="1104096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pc="49" dirty="0">
                <a:solidFill>
                  <a:srgbClr val="000000"/>
                </a:solidFill>
                <a:latin typeface="Barlow Condensed"/>
              </a:rPr>
              <a:t>An Example of Data Flow Through the Pipeline</a:t>
            </a:r>
            <a:endParaRPr lang="en-US" sz="4000" b="0" strike="noStrike" spc="-1" dirty="0">
              <a:solidFill>
                <a:srgbClr val="000000"/>
              </a:solidFill>
              <a:latin typeface="Georgia"/>
            </a:endParaRPr>
          </a:p>
        </p:txBody>
      </p:sp>
      <p:sp>
        <p:nvSpPr>
          <p:cNvPr id="206" name="TextShape 2"/>
          <p:cNvSpPr txBox="1"/>
          <p:nvPr/>
        </p:nvSpPr>
        <p:spPr>
          <a:xfrm>
            <a:off x="750456" y="2131200"/>
            <a:ext cx="9398432" cy="4453920"/>
          </a:xfrm>
          <a:prstGeom prst="rect">
            <a:avLst/>
          </a:prstGeom>
          <a:noFill/>
          <a:ln>
            <a:noFill/>
          </a:ln>
        </p:spPr>
        <p:txBody>
          <a:bodyPr>
            <a:normAutofit/>
          </a:bodyPr>
          <a:lstStyle/>
          <a:p>
            <a:pPr marL="289080" indent="-288720" algn="just">
              <a:lnSpc>
                <a:spcPct val="100000"/>
              </a:lnSpc>
              <a:spcBef>
                <a:spcPts val="799"/>
              </a:spcBef>
              <a:spcAft>
                <a:spcPts val="799"/>
              </a:spcAft>
              <a:buClr>
                <a:srgbClr val="000000"/>
              </a:buClr>
              <a:buSzPct val="85000"/>
              <a:buFont typeface="Wingdings" charset="2"/>
              <a:buChar char=""/>
            </a:pPr>
            <a:r>
              <a:rPr lang="en-US" sz="2000" spc="-1" dirty="0">
                <a:solidFill>
                  <a:srgbClr val="000000"/>
                </a:solidFill>
                <a:latin typeface="Georgia"/>
              </a:rPr>
              <a:t>Kibana communicates with ES to provide a visualization of the information, such as the time-series of the resource utilization metric in our example.</a:t>
            </a:r>
            <a:endParaRPr lang="en-US" sz="2000" b="0" strike="noStrike" spc="-1" dirty="0">
              <a:solidFill>
                <a:srgbClr val="000000"/>
              </a:solidFill>
              <a:latin typeface="Georgia"/>
            </a:endParaRPr>
          </a:p>
        </p:txBody>
      </p:sp>
      <p:sp>
        <p:nvSpPr>
          <p:cNvPr id="207"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8"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D34D0EB-0458-41E0-9C56-E351E02F881E}" type="slidenum">
              <a:rPr lang="en-US" sz="1000" b="0" strike="noStrike" spc="-1">
                <a:solidFill>
                  <a:srgbClr val="000000"/>
                </a:solidFill>
                <a:latin typeface="Verdana"/>
                <a:ea typeface="Verdana"/>
              </a:rPr>
              <a:t>21</a:t>
            </a:fld>
            <a:endParaRPr lang="en-US" sz="1000" b="0" strike="noStrike" spc="-1">
              <a:latin typeface="Times New Roman"/>
            </a:endParaRPr>
          </a:p>
        </p:txBody>
      </p:sp>
      <p:pic>
        <p:nvPicPr>
          <p:cNvPr id="4" name="Picture 3">
            <a:extLst>
              <a:ext uri="{FF2B5EF4-FFF2-40B4-BE49-F238E27FC236}">
                <a16:creationId xmlns:a16="http://schemas.microsoft.com/office/drawing/2014/main" id="{ED3507BD-C0EE-4435-AE78-FD3EEA573FDB}"/>
              </a:ext>
            </a:extLst>
          </p:cNvPr>
          <p:cNvPicPr>
            <a:picLocks noChangeAspect="1"/>
          </p:cNvPicPr>
          <p:nvPr/>
        </p:nvPicPr>
        <p:blipFill>
          <a:blip r:embed="rId2"/>
          <a:stretch>
            <a:fillRect/>
          </a:stretch>
        </p:blipFill>
        <p:spPr>
          <a:xfrm>
            <a:off x="1366837" y="2955461"/>
            <a:ext cx="9458325" cy="2921167"/>
          </a:xfrm>
          <a:prstGeom prst="rect">
            <a:avLst/>
          </a:prstGeom>
        </p:spPr>
      </p:pic>
    </p:spTree>
    <p:extLst>
      <p:ext uri="{BB962C8B-B14F-4D97-AF65-F5344CB8AC3E}">
        <p14:creationId xmlns:p14="http://schemas.microsoft.com/office/powerpoint/2010/main" val="3815666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2800" b="1" strike="noStrike" spc="49" dirty="0">
                <a:solidFill>
                  <a:srgbClr val="000000"/>
                </a:solidFill>
                <a:latin typeface="Barlow Condensed"/>
              </a:rPr>
              <a:t>Data Processing Pipeline</a:t>
            </a:r>
            <a:r>
              <a:rPr lang="en-US" sz="2800" b="1" spc="49" dirty="0">
                <a:solidFill>
                  <a:srgbClr val="000000"/>
                </a:solidFill>
                <a:latin typeface="Barlow Condensed"/>
              </a:rPr>
              <a:t> Software</a:t>
            </a:r>
            <a:r>
              <a:rPr lang="en-US" sz="2800" b="1" strike="noStrike" spc="49" dirty="0">
                <a:solidFill>
                  <a:srgbClr val="000000"/>
                </a:solidFill>
                <a:latin typeface="Barlow Condensed"/>
              </a:rPr>
              <a:t> Stack</a:t>
            </a:r>
            <a:endParaRPr lang="en-US" sz="2800" b="0" strike="noStrike" spc="-1" dirty="0">
              <a:solidFill>
                <a:srgbClr val="000000"/>
              </a:solidFill>
              <a:latin typeface="Georgia"/>
            </a:endParaRPr>
          </a:p>
        </p:txBody>
      </p:sp>
      <p:sp>
        <p:nvSpPr>
          <p:cNvPr id="159" name="TextShape 2"/>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160" name="TextShape 3"/>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21AAA850-2573-424C-B882-1ED0AABC969E}" type="slidenum">
              <a:rPr lang="en-US" sz="1000" b="0" strike="noStrike" spc="-1">
                <a:solidFill>
                  <a:srgbClr val="000000"/>
                </a:solidFill>
                <a:latin typeface="Verdana"/>
                <a:ea typeface="Verdana"/>
              </a:rPr>
              <a:t>3</a:t>
            </a:fld>
            <a:endParaRPr lang="en-US" sz="1000" b="0" strike="noStrike" spc="-1">
              <a:latin typeface="Times New Roman"/>
            </a:endParaRPr>
          </a:p>
        </p:txBody>
      </p:sp>
      <p:pic>
        <p:nvPicPr>
          <p:cNvPr id="8" name="Picture 7">
            <a:extLst>
              <a:ext uri="{FF2B5EF4-FFF2-40B4-BE49-F238E27FC236}">
                <a16:creationId xmlns:a16="http://schemas.microsoft.com/office/drawing/2014/main" id="{B9EAF937-9185-436C-897F-71689C8D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862" y="1074516"/>
            <a:ext cx="9629775" cy="50663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pc="49" dirty="0">
                <a:solidFill>
                  <a:srgbClr val="000000"/>
                </a:solidFill>
                <a:latin typeface="Barlow Condensed"/>
              </a:rPr>
              <a:t>Data Sources</a:t>
            </a:r>
            <a:endParaRPr lang="en-US" sz="4000" b="0" strike="noStrike" spc="-1" dirty="0">
              <a:solidFill>
                <a:srgbClr val="000000"/>
              </a:solidFill>
              <a:latin typeface="Georgia"/>
            </a:endParaRPr>
          </a:p>
        </p:txBody>
      </p:sp>
      <p:sp>
        <p:nvSpPr>
          <p:cNvPr id="206" name="TextShape 2"/>
          <p:cNvSpPr txBox="1"/>
          <p:nvPr/>
        </p:nvSpPr>
        <p:spPr>
          <a:xfrm>
            <a:off x="259920" y="1472879"/>
            <a:ext cx="10536669" cy="4453920"/>
          </a:xfrm>
          <a:prstGeom prst="rect">
            <a:avLst/>
          </a:prstGeom>
          <a:noFill/>
          <a:ln>
            <a:noFill/>
          </a:ln>
        </p:spPr>
        <p:txBody>
          <a:bodyPr>
            <a:normAutofit/>
          </a:bodyPr>
          <a:lstStyle/>
          <a:p>
            <a:pPr marL="457560" indent="-457200" algn="just">
              <a:spcBef>
                <a:spcPts val="799"/>
              </a:spcBef>
              <a:spcAft>
                <a:spcPts val="799"/>
              </a:spcAft>
              <a:buClr>
                <a:srgbClr val="000000"/>
              </a:buClr>
              <a:buSzPct val="85000"/>
              <a:buFont typeface="Arial" panose="020B0604020202020204" pitchFamily="34" charset="0"/>
              <a:buChar char="•"/>
            </a:pPr>
            <a:r>
              <a:rPr lang="en-US" sz="2000" spc="-1" dirty="0">
                <a:solidFill>
                  <a:srgbClr val="000000"/>
                </a:solidFill>
                <a:latin typeface="Georgia"/>
              </a:rPr>
              <a:t>Data stream pushed to the pipeline by remote entities, e.g. performance measurements.</a:t>
            </a:r>
          </a:p>
          <a:p>
            <a:pPr marL="457560" indent="-457200" algn="just">
              <a:spcBef>
                <a:spcPts val="799"/>
              </a:spcBef>
              <a:spcAft>
                <a:spcPts val="799"/>
              </a:spcAft>
              <a:buClr>
                <a:srgbClr val="000000"/>
              </a:buClr>
              <a:buSzPct val="85000"/>
              <a:buFont typeface="Arial" panose="020B0604020202020204" pitchFamily="34" charset="0"/>
              <a:buChar char="•"/>
            </a:pPr>
            <a:r>
              <a:rPr lang="en-US" sz="2000" b="0" strike="noStrike" spc="-1" dirty="0">
                <a:solidFill>
                  <a:srgbClr val="000000"/>
                </a:solidFill>
                <a:latin typeface="Georgia"/>
              </a:rPr>
              <a:t>Data that is already available and could</a:t>
            </a:r>
            <a:r>
              <a:rPr lang="en-US" sz="2000" spc="-1" dirty="0">
                <a:solidFill>
                  <a:srgbClr val="000000"/>
                </a:solidFill>
                <a:latin typeface="Georgia"/>
              </a:rPr>
              <a:t> be fetched by the “Data Gatherer” module through requests, </a:t>
            </a:r>
            <a:r>
              <a:rPr lang="en-US" sz="2000" b="0" strike="noStrike" spc="-1" dirty="0">
                <a:solidFill>
                  <a:srgbClr val="000000"/>
                </a:solidFill>
                <a:latin typeface="Georgia"/>
              </a:rPr>
              <a:t>e.g. OpenStac</a:t>
            </a:r>
            <a:r>
              <a:rPr lang="en-US" sz="2000" spc="-1" dirty="0">
                <a:solidFill>
                  <a:srgbClr val="000000"/>
                </a:solidFill>
                <a:latin typeface="Georgia"/>
              </a:rPr>
              <a:t>k measurements</a:t>
            </a:r>
            <a:r>
              <a:rPr lang="en-US" sz="2000" b="0" strike="noStrike" spc="-1" dirty="0">
                <a:solidFill>
                  <a:srgbClr val="000000"/>
                </a:solidFill>
                <a:latin typeface="Georgia"/>
              </a:rPr>
              <a:t>.</a:t>
            </a:r>
          </a:p>
          <a:p>
            <a:pPr marL="457560" indent="-457200" algn="just">
              <a:spcBef>
                <a:spcPts val="799"/>
              </a:spcBef>
              <a:spcAft>
                <a:spcPts val="799"/>
              </a:spcAft>
              <a:buClr>
                <a:srgbClr val="000000"/>
              </a:buClr>
              <a:buSzPct val="85000"/>
              <a:buFont typeface="Arial" panose="020B0604020202020204" pitchFamily="34" charset="0"/>
              <a:buChar char="•"/>
            </a:pPr>
            <a:r>
              <a:rPr lang="en-US" sz="2000" spc="-1" dirty="0">
                <a:solidFill>
                  <a:srgbClr val="000000"/>
                </a:solidFill>
                <a:latin typeface="Georgia"/>
              </a:rPr>
              <a:t>Data that needs to be extracted from remote servers using technologies such as Elastic Beats, e.g. link utilization.</a:t>
            </a:r>
          </a:p>
          <a:p>
            <a:pPr marL="457560" indent="-457200" algn="just">
              <a:spcBef>
                <a:spcPts val="799"/>
              </a:spcBef>
              <a:spcAft>
                <a:spcPts val="799"/>
              </a:spcAft>
              <a:buClr>
                <a:srgbClr val="000000"/>
              </a:buClr>
              <a:buSzPct val="85000"/>
              <a:buFont typeface="Arial" panose="020B0604020202020204" pitchFamily="34" charset="0"/>
              <a:buChar char="•"/>
            </a:pPr>
            <a:r>
              <a:rPr lang="en-US" sz="2000" b="0" strike="noStrike" spc="-1" dirty="0">
                <a:solidFill>
                  <a:srgbClr val="000000"/>
                </a:solidFill>
                <a:latin typeface="Georgia"/>
              </a:rPr>
              <a:t>Other data sources (e.g. SNMP MIBs).</a:t>
            </a:r>
          </a:p>
        </p:txBody>
      </p:sp>
      <p:sp>
        <p:nvSpPr>
          <p:cNvPr id="207"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208"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D34D0EB-0458-41E0-9C56-E351E02F881E}" type="slidenum">
              <a:rPr lang="en-US" sz="1000" b="0" strike="noStrike" spc="-1">
                <a:solidFill>
                  <a:srgbClr val="000000"/>
                </a:solidFill>
                <a:latin typeface="Verdana"/>
                <a:ea typeface="Verdana"/>
              </a:rPr>
              <a:t>4</a:t>
            </a:fld>
            <a:endParaRPr lang="en-US" sz="1000" b="0" strike="noStrike" spc="-1">
              <a:latin typeface="Times New Roman"/>
            </a:endParaRPr>
          </a:p>
        </p:txBody>
      </p:sp>
    </p:spTree>
    <p:extLst>
      <p:ext uri="{BB962C8B-B14F-4D97-AF65-F5344CB8AC3E}">
        <p14:creationId xmlns:p14="http://schemas.microsoft.com/office/powerpoint/2010/main" val="1219793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at are Beats? | Beats Platform Reference [7.11] | Elastic">
            <a:extLst>
              <a:ext uri="{FF2B5EF4-FFF2-40B4-BE49-F238E27FC236}">
                <a16:creationId xmlns:a16="http://schemas.microsoft.com/office/drawing/2014/main" id="{3DAA12A6-40F2-43D4-A65C-6212936838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98" r="7995" b="10274"/>
          <a:stretch/>
        </p:blipFill>
        <p:spPr bwMode="auto">
          <a:xfrm>
            <a:off x="5462284" y="2614934"/>
            <a:ext cx="5639103" cy="3189395"/>
          </a:xfrm>
          <a:prstGeom prst="rect">
            <a:avLst/>
          </a:prstGeom>
          <a:noFill/>
          <a:extLst>
            <a:ext uri="{909E8E84-426E-40DD-AFC4-6F175D3DCCD1}">
              <a14:hiddenFill xmlns:a14="http://schemas.microsoft.com/office/drawing/2010/main">
                <a:solidFill>
                  <a:srgbClr val="FFFFFF"/>
                </a:solidFill>
              </a14:hiddenFill>
            </a:ext>
          </a:extLst>
        </p:spPr>
      </p:pic>
      <p:sp>
        <p:nvSpPr>
          <p:cNvPr id="162"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trike="noStrike" spc="49" dirty="0">
                <a:solidFill>
                  <a:srgbClr val="000000"/>
                </a:solidFill>
                <a:latin typeface="Barlow Condensed"/>
              </a:rPr>
              <a:t>Elastic Beats</a:t>
            </a:r>
            <a:endParaRPr lang="en-US" sz="4000" b="0" strike="noStrike" spc="-1" dirty="0">
              <a:solidFill>
                <a:srgbClr val="000000"/>
              </a:solidFill>
              <a:latin typeface="Georgia"/>
            </a:endParaRPr>
          </a:p>
        </p:txBody>
      </p:sp>
      <p:sp>
        <p:nvSpPr>
          <p:cNvPr id="163" name="TextShape 2"/>
          <p:cNvSpPr txBox="1"/>
          <p:nvPr/>
        </p:nvSpPr>
        <p:spPr>
          <a:xfrm>
            <a:off x="259920" y="1413000"/>
            <a:ext cx="11341530" cy="4594680"/>
          </a:xfrm>
          <a:prstGeom prst="rect">
            <a:avLst/>
          </a:prstGeom>
          <a:noFill/>
          <a:ln>
            <a:noFill/>
          </a:ln>
        </p:spPr>
        <p:txBody>
          <a:bodyPr>
            <a:noAutofit/>
          </a:bodyPr>
          <a:lstStyle/>
          <a:p>
            <a:pPr algn="just">
              <a:lnSpc>
                <a:spcPct val="100000"/>
              </a:lnSpc>
              <a:spcBef>
                <a:spcPts val="799"/>
              </a:spcBef>
              <a:spcAft>
                <a:spcPts val="799"/>
              </a:spcAft>
              <a:tabLst>
                <a:tab pos="0" algn="l"/>
              </a:tabLst>
            </a:pPr>
            <a:r>
              <a:rPr lang="en-US" sz="2400" b="0" strike="noStrike" spc="-1" dirty="0">
                <a:solidFill>
                  <a:srgbClr val="000000"/>
                </a:solidFill>
                <a:latin typeface="Georgia"/>
              </a:rPr>
              <a:t>A collection of open-source data shippers to extract the operational data from remote servers, e.g. system/link resource usage.</a:t>
            </a:r>
          </a:p>
        </p:txBody>
      </p:sp>
      <p:sp>
        <p:nvSpPr>
          <p:cNvPr id="164"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165"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C60D4402-3A51-43F6-AA5B-34E99D7CF868}" type="slidenum">
              <a:rPr lang="en-US" sz="1000" b="0" strike="noStrike" spc="-1">
                <a:solidFill>
                  <a:srgbClr val="000000"/>
                </a:solidFill>
                <a:latin typeface="Verdana"/>
                <a:ea typeface="Verdana"/>
              </a:rPr>
              <a:t>5</a:t>
            </a:fld>
            <a:endParaRPr lang="en-US" sz="1000" b="0" strike="noStrike" spc="-1">
              <a:latin typeface="Times New Roman"/>
            </a:endParaRPr>
          </a:p>
        </p:txBody>
      </p:sp>
      <p:sp>
        <p:nvSpPr>
          <p:cNvPr id="167" name="CustomShape 5"/>
          <p:cNvSpPr/>
          <p:nvPr/>
        </p:nvSpPr>
        <p:spPr>
          <a:xfrm>
            <a:off x="5992732" y="5804329"/>
            <a:ext cx="6095520" cy="24476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dirty="0">
                <a:solidFill>
                  <a:srgbClr val="000000"/>
                </a:solidFill>
                <a:latin typeface="Georgia"/>
              </a:rPr>
              <a:t>https://www.elastic.co/guide/en/beats/libbeat/current/beats-reference.html</a:t>
            </a:r>
            <a:endParaRPr lang="en-US" sz="1000" b="0" strike="noStrike" spc="-1" dirty="0">
              <a:latin typeface="Arial"/>
            </a:endParaRPr>
          </a:p>
        </p:txBody>
      </p:sp>
      <p:sp>
        <p:nvSpPr>
          <p:cNvPr id="169" name="CustomShape 6"/>
          <p:cNvSpPr/>
          <p:nvPr/>
        </p:nvSpPr>
        <p:spPr>
          <a:xfrm>
            <a:off x="462239" y="3610080"/>
            <a:ext cx="4350812" cy="9218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gn="just">
              <a:lnSpc>
                <a:spcPct val="100000"/>
              </a:lnSpc>
              <a:buClr>
                <a:srgbClr val="000000"/>
              </a:buClr>
              <a:buFont typeface="Arial"/>
              <a:buChar char="•"/>
            </a:pPr>
            <a:r>
              <a:rPr lang="en-US" sz="1800" b="0" strike="noStrike" spc="-1" dirty="0">
                <a:solidFill>
                  <a:srgbClr val="000000"/>
                </a:solidFill>
                <a:latin typeface="Georgia"/>
              </a:rPr>
              <a:t>Provides support for a variety of metrics</a:t>
            </a:r>
            <a:r>
              <a:rPr lang="en-US" spc="-1" dirty="0">
                <a:solidFill>
                  <a:srgbClr val="000000"/>
                </a:solidFill>
                <a:latin typeface="Georgia"/>
              </a:rPr>
              <a:t>, as well as the implementation of custom metrics.</a:t>
            </a:r>
            <a:endParaRPr lang="en-US" sz="1800" b="0" strike="noStrike" spc="-1" dirty="0">
              <a:solidFill>
                <a:srgbClr val="000000"/>
              </a:solidFill>
              <a:latin typeface="Georgia"/>
            </a:endParaRPr>
          </a:p>
        </p:txBody>
      </p:sp>
      <p:pic>
        <p:nvPicPr>
          <p:cNvPr id="9218" name="Picture 2" descr="Logstash and Beats, Ingest your data in Elasticsearch - Spoons Elastic">
            <a:extLst>
              <a:ext uri="{FF2B5EF4-FFF2-40B4-BE49-F238E27FC236}">
                <a16:creationId xmlns:a16="http://schemas.microsoft.com/office/drawing/2014/main" id="{EC7EB5C6-EFD9-48FF-A9EC-3CFC1BCEB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058" y="514373"/>
            <a:ext cx="512416" cy="6718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trike="noStrike" spc="49" dirty="0">
                <a:solidFill>
                  <a:srgbClr val="000000"/>
                </a:solidFill>
                <a:latin typeface="Barlow Condensed"/>
              </a:rPr>
              <a:t>Apache Kafka</a:t>
            </a:r>
            <a:endParaRPr lang="en-US" sz="4000" b="0" strike="noStrike" spc="-1" dirty="0">
              <a:solidFill>
                <a:srgbClr val="000000"/>
              </a:solidFill>
              <a:latin typeface="Georgia"/>
            </a:endParaRPr>
          </a:p>
        </p:txBody>
      </p:sp>
      <p:sp>
        <p:nvSpPr>
          <p:cNvPr id="163" name="TextShape 2"/>
          <p:cNvSpPr txBox="1"/>
          <p:nvPr/>
        </p:nvSpPr>
        <p:spPr>
          <a:xfrm>
            <a:off x="259920" y="1413000"/>
            <a:ext cx="11569320" cy="650227"/>
          </a:xfrm>
          <a:prstGeom prst="rect">
            <a:avLst/>
          </a:prstGeom>
          <a:noFill/>
          <a:ln>
            <a:noFill/>
          </a:ln>
        </p:spPr>
        <p:txBody>
          <a:bodyPr>
            <a:noAutofit/>
          </a:bodyPr>
          <a:lstStyle/>
          <a:p>
            <a:pPr>
              <a:lnSpc>
                <a:spcPct val="100000"/>
              </a:lnSpc>
              <a:spcBef>
                <a:spcPts val="799"/>
              </a:spcBef>
              <a:spcAft>
                <a:spcPts val="799"/>
              </a:spcAft>
              <a:tabLst>
                <a:tab pos="0" algn="l"/>
              </a:tabLst>
            </a:pPr>
            <a:r>
              <a:rPr lang="en-US" sz="2400" b="0" strike="noStrike" spc="-1" dirty="0">
                <a:solidFill>
                  <a:srgbClr val="000000"/>
                </a:solidFill>
                <a:latin typeface="Georgia"/>
              </a:rPr>
              <a:t>Open-source multi-producer, multi-consumer data queue.</a:t>
            </a:r>
          </a:p>
        </p:txBody>
      </p:sp>
      <p:sp>
        <p:nvSpPr>
          <p:cNvPr id="164"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165"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C60D4402-3A51-43F6-AA5B-34E99D7CF868}" type="slidenum">
              <a:rPr lang="en-US" sz="1000" b="0" strike="noStrike" spc="-1">
                <a:solidFill>
                  <a:srgbClr val="000000"/>
                </a:solidFill>
                <a:latin typeface="Verdana"/>
                <a:ea typeface="Verdana"/>
              </a:rPr>
              <a:t>6</a:t>
            </a:fld>
            <a:endParaRPr lang="en-US" sz="1000" b="0" strike="noStrike" spc="-1">
              <a:latin typeface="Times New Roman"/>
            </a:endParaRPr>
          </a:p>
        </p:txBody>
      </p:sp>
      <p:pic>
        <p:nvPicPr>
          <p:cNvPr id="166" name="Picture 2" descr="Kafka Broker"/>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p:blipFill>
        <p:spPr>
          <a:xfrm>
            <a:off x="5075769" y="2063227"/>
            <a:ext cx="6379920" cy="3328560"/>
          </a:xfrm>
          <a:prstGeom prst="rect">
            <a:avLst/>
          </a:prstGeom>
          <a:ln>
            <a:noFill/>
          </a:ln>
        </p:spPr>
      </p:pic>
      <p:sp>
        <p:nvSpPr>
          <p:cNvPr id="167" name="CustomShape 5"/>
          <p:cNvSpPr/>
          <p:nvPr/>
        </p:nvSpPr>
        <p:spPr>
          <a:xfrm>
            <a:off x="5324686" y="5277487"/>
            <a:ext cx="609552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dirty="0">
                <a:solidFill>
                  <a:srgbClr val="000000"/>
                </a:solidFill>
                <a:latin typeface="Georgia"/>
              </a:rPr>
              <a:t>https://www.cloudkarafka.com/blog/2016-11-30-part1-kafka-for-beginners-what-is-apache-kafka.html</a:t>
            </a:r>
            <a:endParaRPr lang="en-US" sz="1000" b="0" strike="noStrike" spc="-1" dirty="0">
              <a:latin typeface="Arial"/>
            </a:endParaRPr>
          </a:p>
        </p:txBody>
      </p:sp>
      <p:sp>
        <p:nvSpPr>
          <p:cNvPr id="169" name="CustomShape 6"/>
          <p:cNvSpPr/>
          <p:nvPr/>
        </p:nvSpPr>
        <p:spPr>
          <a:xfrm>
            <a:off x="510120" y="2768819"/>
            <a:ext cx="3985936"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gn="just">
              <a:lnSpc>
                <a:spcPct val="100000"/>
              </a:lnSpc>
              <a:buClr>
                <a:srgbClr val="000000"/>
              </a:buClr>
              <a:buFont typeface="Arial"/>
              <a:buChar char="•"/>
            </a:pPr>
            <a:r>
              <a:rPr lang="en-US" sz="1800" b="0" strike="noStrike" spc="-1" dirty="0">
                <a:solidFill>
                  <a:srgbClr val="000000"/>
                </a:solidFill>
                <a:latin typeface="Georgia"/>
              </a:rPr>
              <a:t>Each type of data will be assigned to the specific topic to be processed by the respective data consumers (Logstash agents), e.g. each server will send data to its designated topic.</a:t>
            </a:r>
          </a:p>
          <a:p>
            <a:pPr marL="285840" indent="-285480" algn="just">
              <a:lnSpc>
                <a:spcPct val="100000"/>
              </a:lnSpc>
              <a:buClr>
                <a:srgbClr val="000000"/>
              </a:buClr>
              <a:buFont typeface="Arial"/>
              <a:buChar char="•"/>
            </a:pPr>
            <a:endParaRPr lang="en-US" sz="1800" b="0" strike="noStrike" spc="-1" dirty="0">
              <a:latin typeface="Arial"/>
            </a:endParaRPr>
          </a:p>
        </p:txBody>
      </p:sp>
      <p:pic>
        <p:nvPicPr>
          <p:cNvPr id="11266" name="Picture 2" descr="Running Apache Kafka on Windows 10 | by Bivás Biswas | Towards Data Science">
            <a:extLst>
              <a:ext uri="{FF2B5EF4-FFF2-40B4-BE49-F238E27FC236}">
                <a16:creationId xmlns:a16="http://schemas.microsoft.com/office/drawing/2014/main" id="{65DADCD1-8FA7-4156-9B4A-A5FAB7A0C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356317" y="628078"/>
            <a:ext cx="824660" cy="50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81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trike="noStrike" spc="49" dirty="0">
                <a:solidFill>
                  <a:srgbClr val="000000"/>
                </a:solidFill>
                <a:latin typeface="Barlow Condensed"/>
              </a:rPr>
              <a:t>Logstash</a:t>
            </a:r>
            <a:endParaRPr lang="en-US" sz="4000" b="0" strike="noStrike" spc="-1" dirty="0">
              <a:solidFill>
                <a:srgbClr val="000000"/>
              </a:solidFill>
              <a:latin typeface="Georgia"/>
            </a:endParaRPr>
          </a:p>
        </p:txBody>
      </p:sp>
      <p:sp>
        <p:nvSpPr>
          <p:cNvPr id="171" name="TextShape 2"/>
          <p:cNvSpPr txBox="1"/>
          <p:nvPr/>
        </p:nvSpPr>
        <p:spPr>
          <a:xfrm>
            <a:off x="259920" y="1413000"/>
            <a:ext cx="11569320" cy="1263525"/>
          </a:xfrm>
          <a:prstGeom prst="rect">
            <a:avLst/>
          </a:prstGeom>
          <a:noFill/>
          <a:ln>
            <a:noFill/>
          </a:ln>
        </p:spPr>
        <p:txBody>
          <a:bodyPr>
            <a:noAutofit/>
          </a:bodyPr>
          <a:lstStyle/>
          <a:p>
            <a:pPr>
              <a:lnSpc>
                <a:spcPct val="100000"/>
              </a:lnSpc>
              <a:spcBef>
                <a:spcPts val="799"/>
              </a:spcBef>
              <a:spcAft>
                <a:spcPts val="799"/>
              </a:spcAft>
              <a:tabLst>
                <a:tab pos="0" algn="l"/>
              </a:tabLst>
            </a:pPr>
            <a:r>
              <a:rPr lang="en-US" sz="2400" b="0" strike="noStrike" spc="-1" dirty="0">
                <a:solidFill>
                  <a:srgbClr val="000000"/>
                </a:solidFill>
                <a:latin typeface="Georgia"/>
              </a:rPr>
              <a:t>Open-source data processing software to parse, filter, and transform data.</a:t>
            </a:r>
          </a:p>
        </p:txBody>
      </p:sp>
      <p:sp>
        <p:nvSpPr>
          <p:cNvPr id="172"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173"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4C2198D5-32AE-484E-B361-9A904C5E8943}" type="slidenum">
              <a:rPr lang="en-US" sz="1000" b="0" strike="noStrike" spc="-1">
                <a:solidFill>
                  <a:srgbClr val="000000"/>
                </a:solidFill>
                <a:latin typeface="Verdana"/>
                <a:ea typeface="Verdana"/>
              </a:rPr>
              <a:t>7</a:t>
            </a:fld>
            <a:endParaRPr lang="en-US" sz="1000" b="0" strike="noStrike" spc="-1">
              <a:latin typeface="Times New Roman"/>
            </a:endParaRPr>
          </a:p>
        </p:txBody>
      </p:sp>
      <p:sp>
        <p:nvSpPr>
          <p:cNvPr id="174" name="CustomShape 5"/>
          <p:cNvSpPr/>
          <p:nvPr/>
        </p:nvSpPr>
        <p:spPr>
          <a:xfrm>
            <a:off x="6285675" y="5225062"/>
            <a:ext cx="609552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dirty="0">
                <a:solidFill>
                  <a:srgbClr val="000000"/>
                </a:solidFill>
                <a:latin typeface="Georgia"/>
              </a:rPr>
              <a:t>https://www.elastic.co/guide/en/logstash/current/introduction.html</a:t>
            </a:r>
            <a:endParaRPr lang="en-US" sz="1000" b="0" strike="noStrike" spc="-1" dirty="0">
              <a:latin typeface="Arial"/>
            </a:endParaRPr>
          </a:p>
        </p:txBody>
      </p:sp>
      <p:sp>
        <p:nvSpPr>
          <p:cNvPr id="175" name="CustomShape 6"/>
          <p:cNvSpPr/>
          <p:nvPr/>
        </p:nvSpPr>
        <p:spPr>
          <a:xfrm>
            <a:off x="495577" y="3301305"/>
            <a:ext cx="4037760" cy="1198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00000"/>
              </a:lnSpc>
              <a:buClr>
                <a:srgbClr val="000000"/>
              </a:buClr>
              <a:buFont typeface="Arial"/>
              <a:buChar char="•"/>
            </a:pPr>
            <a:r>
              <a:rPr lang="en-US" sz="1800" b="0" strike="noStrike" spc="-1" dirty="0">
                <a:solidFill>
                  <a:srgbClr val="000000"/>
                </a:solidFill>
                <a:latin typeface="Georgia"/>
              </a:rPr>
              <a:t>Unifies and normalizes data from a variety of types and sources to be further processed by Elasticsearch or Apache Spark.</a:t>
            </a:r>
            <a:endParaRPr lang="en-US" sz="1800" b="0" strike="noStrike" spc="-1" dirty="0">
              <a:latin typeface="Arial"/>
            </a:endParaRPr>
          </a:p>
        </p:txBody>
      </p:sp>
      <p:pic>
        <p:nvPicPr>
          <p:cNvPr id="176" name="Picture 2" descr="logstash"/>
          <p:cNvPicPr/>
          <p:nvPr/>
        </p:nvPicPr>
        <p:blipFill>
          <a:blip r:embed="rId2"/>
          <a:stretch/>
        </p:blipFill>
        <p:spPr>
          <a:xfrm>
            <a:off x="6096000" y="2347427"/>
            <a:ext cx="5075280" cy="2777533"/>
          </a:xfrm>
          <a:prstGeom prst="rect">
            <a:avLst/>
          </a:prstGeom>
          <a:ln>
            <a:noFill/>
          </a:ln>
        </p:spPr>
      </p:pic>
      <p:pic>
        <p:nvPicPr>
          <p:cNvPr id="12290" name="Picture 2">
            <a:extLst>
              <a:ext uri="{FF2B5EF4-FFF2-40B4-BE49-F238E27FC236}">
                <a16:creationId xmlns:a16="http://schemas.microsoft.com/office/drawing/2014/main" id="{9E224819-0593-4096-9935-D8F1878E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565" y="542925"/>
            <a:ext cx="601243" cy="6755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259920" y="434160"/>
            <a:ext cx="11569320" cy="895680"/>
          </a:xfrm>
          <a:prstGeom prst="rect">
            <a:avLst/>
          </a:prstGeom>
          <a:noFill/>
          <a:ln>
            <a:noFill/>
          </a:ln>
        </p:spPr>
        <p:txBody>
          <a:bodyPr anchor="ctr">
            <a:noAutofit/>
          </a:bodyPr>
          <a:lstStyle/>
          <a:p>
            <a:pPr>
              <a:lnSpc>
                <a:spcPct val="85000"/>
              </a:lnSpc>
            </a:pPr>
            <a:r>
              <a:rPr lang="en-US" sz="4000" b="1" strike="noStrike" spc="49" dirty="0">
                <a:solidFill>
                  <a:srgbClr val="000000"/>
                </a:solidFill>
                <a:latin typeface="Barlow Condensed"/>
              </a:rPr>
              <a:t>Elasticsearch</a:t>
            </a:r>
            <a:endParaRPr lang="en-US" sz="4000" b="0" strike="noStrike" spc="-1" dirty="0">
              <a:solidFill>
                <a:srgbClr val="000000"/>
              </a:solidFill>
              <a:latin typeface="Georgia"/>
            </a:endParaRPr>
          </a:p>
        </p:txBody>
      </p:sp>
      <p:sp>
        <p:nvSpPr>
          <p:cNvPr id="178" name="TextShape 2"/>
          <p:cNvSpPr txBox="1"/>
          <p:nvPr/>
        </p:nvSpPr>
        <p:spPr>
          <a:xfrm>
            <a:off x="259920" y="1413000"/>
            <a:ext cx="11569320" cy="588240"/>
          </a:xfrm>
          <a:prstGeom prst="rect">
            <a:avLst/>
          </a:prstGeom>
          <a:noFill/>
          <a:ln>
            <a:noFill/>
          </a:ln>
        </p:spPr>
        <p:txBody>
          <a:bodyPr>
            <a:noAutofit/>
          </a:bodyPr>
          <a:lstStyle/>
          <a:p>
            <a:pPr>
              <a:lnSpc>
                <a:spcPct val="100000"/>
              </a:lnSpc>
              <a:spcBef>
                <a:spcPts val="799"/>
              </a:spcBef>
              <a:spcAft>
                <a:spcPts val="799"/>
              </a:spcAft>
              <a:tabLst>
                <a:tab pos="0" algn="l"/>
              </a:tabLst>
            </a:pPr>
            <a:r>
              <a:rPr lang="en-US" sz="2400" b="0" strike="noStrike" spc="-1" dirty="0">
                <a:solidFill>
                  <a:srgbClr val="000000"/>
                </a:solidFill>
                <a:latin typeface="Georgia"/>
              </a:rPr>
              <a:t>Text database that provides fast distributed search capabilities.</a:t>
            </a:r>
          </a:p>
        </p:txBody>
      </p:sp>
      <p:sp>
        <p:nvSpPr>
          <p:cNvPr id="179"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180"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59034478-51A2-4F1A-9EBC-F489BEC83506}" type="slidenum">
              <a:rPr lang="en-US" sz="1000" b="0" strike="noStrike" spc="-1">
                <a:solidFill>
                  <a:srgbClr val="000000"/>
                </a:solidFill>
                <a:latin typeface="Verdana"/>
                <a:ea typeface="Verdana"/>
              </a:rPr>
              <a:t>8</a:t>
            </a:fld>
            <a:endParaRPr lang="en-US" sz="1000" b="0" strike="noStrike" spc="-1">
              <a:latin typeface="Times New Roman"/>
            </a:endParaRPr>
          </a:p>
        </p:txBody>
      </p:sp>
      <p:sp>
        <p:nvSpPr>
          <p:cNvPr id="181" name="CustomShape 5"/>
          <p:cNvSpPr/>
          <p:nvPr/>
        </p:nvSpPr>
        <p:spPr>
          <a:xfrm>
            <a:off x="5896080" y="5277960"/>
            <a:ext cx="609552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b="0" strike="noStrike" spc="-1">
                <a:solidFill>
                  <a:srgbClr val="000000"/>
                </a:solidFill>
                <a:latin typeface="Georgia"/>
              </a:rPr>
              <a:t>https://softwareengineeringdaily.com/2017/04/12/elasticsearch-with-philipp-krenn/</a:t>
            </a:r>
            <a:endParaRPr lang="en-US" sz="1000" b="0" strike="noStrike" spc="-1">
              <a:latin typeface="Arial"/>
            </a:endParaRPr>
          </a:p>
        </p:txBody>
      </p:sp>
      <p:sp>
        <p:nvSpPr>
          <p:cNvPr id="182" name="CustomShape 6"/>
          <p:cNvSpPr/>
          <p:nvPr/>
        </p:nvSpPr>
        <p:spPr>
          <a:xfrm>
            <a:off x="489959" y="3244320"/>
            <a:ext cx="4705073"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gn="just">
              <a:lnSpc>
                <a:spcPct val="100000"/>
              </a:lnSpc>
              <a:buClr>
                <a:srgbClr val="000000"/>
              </a:buClr>
              <a:buFont typeface="Arial"/>
              <a:buChar char="•"/>
            </a:pPr>
            <a:r>
              <a:rPr lang="en-US" sz="1800" b="0" strike="noStrike" spc="-1" dirty="0">
                <a:solidFill>
                  <a:srgbClr val="000000"/>
                </a:solidFill>
                <a:latin typeface="Georgia"/>
              </a:rPr>
              <a:t>Integrates well with visualization (e.g. Kibana) and data processing (e.g. Apache Spark and Hadoop) technologies.</a:t>
            </a:r>
          </a:p>
          <a:p>
            <a:pPr marL="285840" indent="-285480" algn="just">
              <a:lnSpc>
                <a:spcPct val="100000"/>
              </a:lnSpc>
              <a:buClr>
                <a:srgbClr val="000000"/>
              </a:buClr>
              <a:buFont typeface="Arial"/>
              <a:buChar char="•"/>
            </a:pPr>
            <a:r>
              <a:rPr lang="en-US" sz="1800" b="0" strike="noStrike" spc="-1" dirty="0">
                <a:solidFill>
                  <a:srgbClr val="000000"/>
                </a:solidFill>
                <a:latin typeface="Georgia"/>
              </a:rPr>
              <a:t>Provides the ability to store data for future use or retrieve historical data to be used in the analytics.</a:t>
            </a:r>
            <a:endParaRPr lang="en-US" sz="1800" b="0" strike="noStrike" spc="-1" dirty="0">
              <a:latin typeface="Arial"/>
            </a:endParaRPr>
          </a:p>
        </p:txBody>
      </p:sp>
      <p:pic>
        <p:nvPicPr>
          <p:cNvPr id="183" name="Picture 2" descr="Elasticsearch with Philipp Krenn - Software Engineering Daily"/>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p:blipFill>
        <p:spPr>
          <a:xfrm>
            <a:off x="5486040" y="2084400"/>
            <a:ext cx="5791680" cy="3226680"/>
          </a:xfrm>
          <a:prstGeom prst="rect">
            <a:avLst/>
          </a:prstGeom>
          <a:ln>
            <a:noFill/>
          </a:ln>
        </p:spPr>
      </p:pic>
      <p:pic>
        <p:nvPicPr>
          <p:cNvPr id="15362" name="Picture 2" descr="Elasticsearch | thirty bees">
            <a:extLst>
              <a:ext uri="{FF2B5EF4-FFF2-40B4-BE49-F238E27FC236}">
                <a16:creationId xmlns:a16="http://schemas.microsoft.com/office/drawing/2014/main" id="{16D93F02-55BE-4969-86AB-E48CF01F6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49" y="465281"/>
            <a:ext cx="833437" cy="833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259920" y="438923"/>
            <a:ext cx="11569320" cy="895680"/>
          </a:xfrm>
          <a:prstGeom prst="rect">
            <a:avLst/>
          </a:prstGeom>
          <a:noFill/>
          <a:ln>
            <a:noFill/>
          </a:ln>
        </p:spPr>
        <p:txBody>
          <a:bodyPr anchor="ctr">
            <a:noAutofit/>
          </a:bodyPr>
          <a:lstStyle/>
          <a:p>
            <a:pPr>
              <a:lnSpc>
                <a:spcPct val="85000"/>
              </a:lnSpc>
            </a:pPr>
            <a:r>
              <a:rPr lang="en-US" sz="4000" b="1" strike="noStrike" spc="49" dirty="0">
                <a:solidFill>
                  <a:srgbClr val="000000"/>
                </a:solidFill>
                <a:latin typeface="Barlow Condensed"/>
              </a:rPr>
              <a:t>Kibana</a:t>
            </a:r>
            <a:endParaRPr lang="en-US" sz="4000" b="0" strike="noStrike" spc="-1" dirty="0">
              <a:solidFill>
                <a:srgbClr val="000000"/>
              </a:solidFill>
              <a:latin typeface="Georgia"/>
            </a:endParaRPr>
          </a:p>
        </p:txBody>
      </p:sp>
      <p:sp>
        <p:nvSpPr>
          <p:cNvPr id="185" name="TextShape 2"/>
          <p:cNvSpPr txBox="1"/>
          <p:nvPr/>
        </p:nvSpPr>
        <p:spPr>
          <a:xfrm>
            <a:off x="259920" y="1413000"/>
            <a:ext cx="10989105" cy="572963"/>
          </a:xfrm>
          <a:prstGeom prst="rect">
            <a:avLst/>
          </a:prstGeom>
          <a:noFill/>
          <a:ln>
            <a:noFill/>
          </a:ln>
        </p:spPr>
        <p:txBody>
          <a:bodyPr>
            <a:noAutofit/>
          </a:bodyPr>
          <a:lstStyle/>
          <a:p>
            <a:pPr>
              <a:lnSpc>
                <a:spcPct val="100000"/>
              </a:lnSpc>
              <a:spcBef>
                <a:spcPts val="799"/>
              </a:spcBef>
              <a:spcAft>
                <a:spcPts val="799"/>
              </a:spcAft>
              <a:tabLst>
                <a:tab pos="0" algn="l"/>
              </a:tabLst>
            </a:pPr>
            <a:r>
              <a:rPr lang="en-US" sz="2400" b="0" strike="noStrike" spc="-1" dirty="0">
                <a:solidFill>
                  <a:srgbClr val="000000"/>
                </a:solidFill>
                <a:latin typeface="Georgia"/>
              </a:rPr>
              <a:t>Visualization tool that offers various types of data </a:t>
            </a:r>
            <a:r>
              <a:rPr lang="en-US" sz="2400" spc="-1" dirty="0">
                <a:solidFill>
                  <a:srgbClr val="000000"/>
                </a:solidFill>
                <a:latin typeface="Georgia"/>
              </a:rPr>
              <a:t>and metrics </a:t>
            </a:r>
            <a:r>
              <a:rPr lang="en-US" sz="2400" b="0" strike="noStrike" spc="-1" dirty="0">
                <a:solidFill>
                  <a:srgbClr val="000000"/>
                </a:solidFill>
                <a:latin typeface="Georgia"/>
              </a:rPr>
              <a:t>visualization.</a:t>
            </a:r>
          </a:p>
        </p:txBody>
      </p:sp>
      <p:sp>
        <p:nvSpPr>
          <p:cNvPr id="186" name="TextShape 3"/>
          <p:cNvSpPr txBox="1"/>
          <p:nvPr/>
        </p:nvSpPr>
        <p:spPr>
          <a:xfrm>
            <a:off x="259920" y="6335280"/>
            <a:ext cx="5226120" cy="249840"/>
          </a:xfrm>
          <a:prstGeom prst="rect">
            <a:avLst/>
          </a:prstGeom>
          <a:noFill/>
          <a:ln>
            <a:noFill/>
          </a:ln>
        </p:spPr>
        <p:txBody>
          <a:bodyPr anchor="ctr">
            <a:noAutofit/>
          </a:bodyPr>
          <a:lstStyle/>
          <a:p>
            <a:pPr>
              <a:lnSpc>
                <a:spcPct val="100000"/>
              </a:lnSpc>
            </a:pPr>
            <a:r>
              <a:rPr lang="en-US" sz="1000" b="0" strike="noStrike" spc="-1">
                <a:solidFill>
                  <a:srgbClr val="000000"/>
                </a:solidFill>
                <a:latin typeface="Verdana"/>
                <a:ea typeface="Verdana"/>
              </a:rPr>
              <a:t>Data Processing Pipeline</a:t>
            </a:r>
            <a:endParaRPr lang="en-US" sz="1000" b="0" strike="noStrike" spc="-1">
              <a:latin typeface="Times New Roman"/>
            </a:endParaRPr>
          </a:p>
        </p:txBody>
      </p:sp>
      <p:sp>
        <p:nvSpPr>
          <p:cNvPr id="187" name="TextShape 4"/>
          <p:cNvSpPr txBox="1"/>
          <p:nvPr/>
        </p:nvSpPr>
        <p:spPr>
          <a:xfrm>
            <a:off x="5587920" y="6335280"/>
            <a:ext cx="1015560" cy="249840"/>
          </a:xfrm>
          <a:prstGeom prst="rect">
            <a:avLst/>
          </a:prstGeom>
          <a:noFill/>
          <a:ln>
            <a:noFill/>
          </a:ln>
        </p:spPr>
        <p:txBody>
          <a:bodyPr anchor="ctr">
            <a:noAutofit/>
          </a:bodyPr>
          <a:lstStyle/>
          <a:p>
            <a:pPr algn="ctr">
              <a:lnSpc>
                <a:spcPct val="100000"/>
              </a:lnSpc>
            </a:pPr>
            <a:r>
              <a:rPr lang="en-US" sz="1000" b="0" strike="noStrike" spc="-1">
                <a:solidFill>
                  <a:srgbClr val="000000"/>
                </a:solidFill>
                <a:latin typeface="Verdana"/>
                <a:ea typeface="Verdana"/>
              </a:rPr>
              <a:t>PAGE  </a:t>
            </a:r>
            <a:fld id="{08515442-446F-4E72-AE25-90BFAB1FE6D9}" type="slidenum">
              <a:rPr lang="en-US" sz="1000" b="0" strike="noStrike" spc="-1">
                <a:solidFill>
                  <a:srgbClr val="000000"/>
                </a:solidFill>
                <a:latin typeface="Verdana"/>
                <a:ea typeface="Verdana"/>
              </a:rPr>
              <a:t>9</a:t>
            </a:fld>
            <a:endParaRPr lang="en-US" sz="1000" b="0" strike="noStrike" spc="-1">
              <a:latin typeface="Times New Roman"/>
            </a:endParaRPr>
          </a:p>
        </p:txBody>
      </p:sp>
      <p:sp>
        <p:nvSpPr>
          <p:cNvPr id="188" name="CustomShape 5"/>
          <p:cNvSpPr/>
          <p:nvPr/>
        </p:nvSpPr>
        <p:spPr>
          <a:xfrm>
            <a:off x="6605760" y="5391487"/>
            <a:ext cx="1975320" cy="24476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000" b="0" strike="noStrike" spc="-1">
                <a:solidFill>
                  <a:srgbClr val="000000"/>
                </a:solidFill>
                <a:latin typeface="Georgia"/>
              </a:rPr>
              <a:t>https://www.elastic.co/kibana</a:t>
            </a:r>
            <a:endParaRPr lang="en-US" sz="1000" b="0" strike="noStrike" spc="-1">
              <a:latin typeface="Arial"/>
            </a:endParaRPr>
          </a:p>
        </p:txBody>
      </p:sp>
      <p:pic>
        <p:nvPicPr>
          <p:cNvPr id="189" name="Picture 2" descr="Kibana: Explore, Visualize, Discover Data | Elastic"/>
          <p:cNvPicPr/>
          <p:nvPr/>
        </p:nvPicPr>
        <p:blipFill>
          <a:blip r:embed="rId2"/>
          <a:stretch/>
        </p:blipFill>
        <p:spPr>
          <a:xfrm>
            <a:off x="3510120" y="2231047"/>
            <a:ext cx="5171760" cy="3546360"/>
          </a:xfrm>
          <a:prstGeom prst="rect">
            <a:avLst/>
          </a:prstGeom>
          <a:ln>
            <a:noFill/>
          </a:ln>
        </p:spPr>
      </p:pic>
      <p:pic>
        <p:nvPicPr>
          <p:cNvPr id="16386" name="Picture 2" descr="Elastic Kibana Logo PNG Transparent – Brands Logos">
            <a:extLst>
              <a:ext uri="{FF2B5EF4-FFF2-40B4-BE49-F238E27FC236}">
                <a16:creationId xmlns:a16="http://schemas.microsoft.com/office/drawing/2014/main" id="{4389EB0C-118D-47F4-AB59-ED45EC7B6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608" y="438923"/>
            <a:ext cx="895680" cy="895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57575"/>
      </a:dk2>
      <a:lt2>
        <a:srgbClr val="D6D6D6"/>
      </a:lt2>
      <a:accent1>
        <a:srgbClr val="FFD54F"/>
      </a:accent1>
      <a:accent2>
        <a:srgbClr val="0C0C0C"/>
      </a:accent2>
      <a:accent3>
        <a:srgbClr val="AEAEAE"/>
      </a:accent3>
      <a:accent4>
        <a:srgbClr val="B71233"/>
      </a:accent4>
      <a:accent5>
        <a:srgbClr val="7F7F7F"/>
      </a:accent5>
      <a:accent6>
        <a:srgbClr val="0073CE"/>
      </a:accent6>
      <a:hlink>
        <a:srgbClr val="353535"/>
      </a:hlink>
      <a:folHlink>
        <a:srgbClr val="59595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57575"/>
      </a:dk2>
      <a:lt2>
        <a:srgbClr val="D6D6D6"/>
      </a:lt2>
      <a:accent1>
        <a:srgbClr val="FFD54F"/>
      </a:accent1>
      <a:accent2>
        <a:srgbClr val="0C0C0C"/>
      </a:accent2>
      <a:accent3>
        <a:srgbClr val="AEAEAE"/>
      </a:accent3>
      <a:accent4>
        <a:srgbClr val="B71233"/>
      </a:accent4>
      <a:accent5>
        <a:srgbClr val="7F7F7F"/>
      </a:accent5>
      <a:accent6>
        <a:srgbClr val="0073CE"/>
      </a:accent6>
      <a:hlink>
        <a:srgbClr val="353535"/>
      </a:hlink>
      <a:folHlink>
        <a:srgbClr val="59595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57575"/>
      </a:dk2>
      <a:lt2>
        <a:srgbClr val="D6D6D6"/>
      </a:lt2>
      <a:accent1>
        <a:srgbClr val="FFD54F"/>
      </a:accent1>
      <a:accent2>
        <a:srgbClr val="0C0C0C"/>
      </a:accent2>
      <a:accent3>
        <a:srgbClr val="AEAEAE"/>
      </a:accent3>
      <a:accent4>
        <a:srgbClr val="B71233"/>
      </a:accent4>
      <a:accent5>
        <a:srgbClr val="7F7F7F"/>
      </a:accent5>
      <a:accent6>
        <a:srgbClr val="0073CE"/>
      </a:accent6>
      <a:hlink>
        <a:srgbClr val="353535"/>
      </a:hlink>
      <a:folHlink>
        <a:srgbClr val="59595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waterloo_powerpoint_template_16-9_widescreen</Template>
  <TotalTime>18564</TotalTime>
  <Words>864</Words>
  <Application>Microsoft Office PowerPoint</Application>
  <PresentationFormat>Widescreen</PresentationFormat>
  <Paragraphs>110</Paragraphs>
  <Slides>21</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Barlow Condensed</vt:lpstr>
      <vt:lpstr>Calibri</vt:lpstr>
      <vt:lpstr>Georgia</vt:lpstr>
      <vt:lpstr>Impact</vt:lpstr>
      <vt:lpstr>Noto Sans Symbols</vt:lpstr>
      <vt:lpstr>Symbol</vt:lpstr>
      <vt:lpstr>Times New Roman</vt:lpstr>
      <vt:lpstr>Verdana</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Pipeline</dc:title>
  <dc:subject/>
  <dc:creator>Arash</dc:creator>
  <dc:description/>
  <cp:lastModifiedBy>Arash</cp:lastModifiedBy>
  <cp:revision>62</cp:revision>
  <dcterms:created xsi:type="dcterms:W3CDTF">2021-02-26T12:33:20Z</dcterms:created>
  <dcterms:modified xsi:type="dcterms:W3CDTF">2021-03-18T14:08:06Z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