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270" r:id="rId3"/>
    <p:sldId id="257" r:id="rId4"/>
    <p:sldId id="264" r:id="rId5"/>
    <p:sldId id="271" r:id="rId6"/>
    <p:sldId id="265" r:id="rId7"/>
    <p:sldId id="259" r:id="rId8"/>
    <p:sldId id="269" r:id="rId9"/>
    <p:sldId id="260" r:id="rId10"/>
    <p:sldId id="262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D3992-FBA5-4B68-BEA7-F06AFC2248D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B62F7F3-4D39-4454-A1E9-A2E127EE3EEA}">
      <dgm:prSet phldrT="[Testo]"/>
      <dgm:spPr/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38C9E74A-D5E9-44BD-8665-60C975D2ABC9}" type="parTrans" cxnId="{2E52ADBE-4790-43E3-9E67-9C93594EB4AC}">
      <dgm:prSet/>
      <dgm:spPr/>
      <dgm:t>
        <a:bodyPr/>
        <a:lstStyle/>
        <a:p>
          <a:endParaRPr lang="it-IT"/>
        </a:p>
      </dgm:t>
    </dgm:pt>
    <dgm:pt modelId="{DED1D13F-94E8-47E0-812E-0B51AAE3395C}" type="sibTrans" cxnId="{2E52ADBE-4790-43E3-9E67-9C93594EB4AC}">
      <dgm:prSet/>
      <dgm:spPr/>
      <dgm:t>
        <a:bodyPr/>
        <a:lstStyle/>
        <a:p>
          <a:endParaRPr lang="it-IT"/>
        </a:p>
      </dgm:t>
    </dgm:pt>
    <dgm:pt modelId="{5ABF0869-E946-4FCE-B765-32DB563F1D87}">
      <dgm:prSet phldrT="[Testo]"/>
      <dgm:spPr/>
      <dgm:t>
        <a:bodyPr/>
        <a:lstStyle/>
        <a:p>
          <a:r>
            <a:rPr lang="it-IT" b="1" dirty="0" smtClean="0"/>
            <a:t>Benvenuto</a:t>
          </a:r>
          <a:endParaRPr lang="it-IT" b="1" dirty="0"/>
        </a:p>
      </dgm:t>
    </dgm:pt>
    <dgm:pt modelId="{CF9F7DCB-C3A6-4DDC-ABC6-B408612EE71D}" type="parTrans" cxnId="{BF67997C-1DDE-4AA5-85B7-552F295AEB2D}">
      <dgm:prSet/>
      <dgm:spPr/>
      <dgm:t>
        <a:bodyPr/>
        <a:lstStyle/>
        <a:p>
          <a:endParaRPr lang="it-IT"/>
        </a:p>
      </dgm:t>
    </dgm:pt>
    <dgm:pt modelId="{B3C57BC9-ECA6-47BF-B575-6B412C582A98}" type="sibTrans" cxnId="{BF67997C-1DDE-4AA5-85B7-552F295AEB2D}">
      <dgm:prSet/>
      <dgm:spPr/>
      <dgm:t>
        <a:bodyPr/>
        <a:lstStyle/>
        <a:p>
          <a:endParaRPr lang="it-IT"/>
        </a:p>
      </dgm:t>
    </dgm:pt>
    <dgm:pt modelId="{C7BD2248-C8B0-4CEF-8CED-4B39D3A956FA}">
      <dgm:prSet phldrT="[Testo]"/>
      <dgm:spPr/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83A85B15-366A-427A-8CB1-0E4BF8FABAE0}" type="parTrans" cxnId="{F5E16CA8-5B2E-44C8-9FC0-72EFE6D5123A}">
      <dgm:prSet/>
      <dgm:spPr/>
      <dgm:t>
        <a:bodyPr/>
        <a:lstStyle/>
        <a:p>
          <a:endParaRPr lang="it-IT"/>
        </a:p>
      </dgm:t>
    </dgm:pt>
    <dgm:pt modelId="{6004237F-A750-4A3A-BD31-BD88440457B8}" type="sibTrans" cxnId="{F5E16CA8-5B2E-44C8-9FC0-72EFE6D5123A}">
      <dgm:prSet/>
      <dgm:spPr/>
      <dgm:t>
        <a:bodyPr/>
        <a:lstStyle/>
        <a:p>
          <a:endParaRPr lang="it-IT"/>
        </a:p>
      </dgm:t>
    </dgm:pt>
    <dgm:pt modelId="{909550F3-2350-45C9-BFA3-35AC8999914D}">
      <dgm:prSet phldrT="[Testo]"/>
      <dgm:spPr/>
      <dgm:t>
        <a:bodyPr/>
        <a:lstStyle/>
        <a:p>
          <a:r>
            <a:rPr lang="it-IT" b="1" dirty="0" smtClean="0"/>
            <a:t>Inserimento dati</a:t>
          </a:r>
          <a:endParaRPr lang="it-IT" b="1" dirty="0"/>
        </a:p>
      </dgm:t>
    </dgm:pt>
    <dgm:pt modelId="{328E01C0-1B2E-41AE-A31F-5FF1901B12B6}" type="parTrans" cxnId="{B33D8E8D-D02D-4420-9223-A4E01D8F8A5C}">
      <dgm:prSet/>
      <dgm:spPr/>
      <dgm:t>
        <a:bodyPr/>
        <a:lstStyle/>
        <a:p>
          <a:endParaRPr lang="it-IT"/>
        </a:p>
      </dgm:t>
    </dgm:pt>
    <dgm:pt modelId="{D0F2A833-723E-4B25-AB08-EF324F0DBA0E}" type="sibTrans" cxnId="{B33D8E8D-D02D-4420-9223-A4E01D8F8A5C}">
      <dgm:prSet/>
      <dgm:spPr/>
      <dgm:t>
        <a:bodyPr/>
        <a:lstStyle/>
        <a:p>
          <a:endParaRPr lang="it-IT"/>
        </a:p>
      </dgm:t>
    </dgm:pt>
    <dgm:pt modelId="{104551E2-EEEE-4045-B6FB-8285226DC820}">
      <dgm:prSet phldrT="[Testo]"/>
      <dgm:spPr/>
      <dgm:t>
        <a:bodyPr/>
        <a:lstStyle/>
        <a:p>
          <a:r>
            <a:rPr lang="it-IT" b="1" dirty="0" smtClean="0"/>
            <a:t>Controllo dati</a:t>
          </a:r>
          <a:endParaRPr lang="it-IT" b="1" dirty="0"/>
        </a:p>
      </dgm:t>
    </dgm:pt>
    <dgm:pt modelId="{C4F120E0-2265-4E31-BC1F-824B27AD3A85}" type="parTrans" cxnId="{29E3D632-7D07-4431-B56B-7EDD2639C027}">
      <dgm:prSet/>
      <dgm:spPr/>
      <dgm:t>
        <a:bodyPr/>
        <a:lstStyle/>
        <a:p>
          <a:endParaRPr lang="it-IT"/>
        </a:p>
      </dgm:t>
    </dgm:pt>
    <dgm:pt modelId="{DA8A3732-F5C2-4EAD-9E35-0EC4162EE908}" type="sibTrans" cxnId="{29E3D632-7D07-4431-B56B-7EDD2639C027}">
      <dgm:prSet/>
      <dgm:spPr/>
      <dgm:t>
        <a:bodyPr/>
        <a:lstStyle/>
        <a:p>
          <a:endParaRPr lang="it-IT"/>
        </a:p>
      </dgm:t>
    </dgm:pt>
    <dgm:pt modelId="{9724630E-318E-4635-B8AF-68B8F19D978F}">
      <dgm:prSet phldrT="[Testo]"/>
      <dgm:spPr/>
      <dgm:t>
        <a:bodyPr/>
        <a:lstStyle/>
        <a:p>
          <a:endParaRPr lang="it-IT" dirty="0"/>
        </a:p>
      </dgm:t>
    </dgm:pt>
    <dgm:pt modelId="{047C69C5-83F1-4F16-821E-9EF083C5476A}" type="parTrans" cxnId="{CA8B6F9E-10C5-4D85-A2E2-078CBCA3FEF2}">
      <dgm:prSet/>
      <dgm:spPr/>
      <dgm:t>
        <a:bodyPr/>
        <a:lstStyle/>
        <a:p>
          <a:endParaRPr lang="it-IT"/>
        </a:p>
      </dgm:t>
    </dgm:pt>
    <dgm:pt modelId="{0C4C4EEE-F63A-48D0-9147-2F938E808136}" type="sibTrans" cxnId="{CA8B6F9E-10C5-4D85-A2E2-078CBCA3FEF2}">
      <dgm:prSet/>
      <dgm:spPr/>
      <dgm:t>
        <a:bodyPr/>
        <a:lstStyle/>
        <a:p>
          <a:endParaRPr lang="it-IT"/>
        </a:p>
      </dgm:t>
    </dgm:pt>
    <dgm:pt modelId="{F06DBFAC-908F-43FD-BFEB-6C0ACECDD626}">
      <dgm:prSet phldrT="[Testo]"/>
      <dgm:spPr/>
      <dgm:t>
        <a:bodyPr/>
        <a:lstStyle/>
        <a:p>
          <a:r>
            <a:rPr lang="it-IT" b="1" dirty="0" smtClean="0"/>
            <a:t>Riassunto Quotidiano</a:t>
          </a:r>
          <a:endParaRPr lang="it-IT" b="1" dirty="0"/>
        </a:p>
      </dgm:t>
    </dgm:pt>
    <dgm:pt modelId="{14952019-ACBB-47D2-BE0E-C4EE837FF207}" type="parTrans" cxnId="{284B2932-890D-4B44-B36C-533B24E12BC0}">
      <dgm:prSet/>
      <dgm:spPr/>
      <dgm:t>
        <a:bodyPr/>
        <a:lstStyle/>
        <a:p>
          <a:endParaRPr lang="it-IT"/>
        </a:p>
      </dgm:t>
    </dgm:pt>
    <dgm:pt modelId="{E1AC2B31-CCDB-4543-81A4-0695F39AAECA}" type="sibTrans" cxnId="{284B2932-890D-4B44-B36C-533B24E12BC0}">
      <dgm:prSet/>
      <dgm:spPr/>
      <dgm:t>
        <a:bodyPr/>
        <a:lstStyle/>
        <a:p>
          <a:endParaRPr lang="it-IT"/>
        </a:p>
      </dgm:t>
    </dgm:pt>
    <dgm:pt modelId="{5C8FCF26-1335-4107-AF1F-ADFBD3A12383}">
      <dgm:prSet phldrT="[Testo]"/>
      <dgm:spPr/>
      <dgm:t>
        <a:bodyPr/>
        <a:lstStyle/>
        <a:p>
          <a:endParaRPr lang="it-IT" dirty="0"/>
        </a:p>
      </dgm:t>
    </dgm:pt>
    <dgm:pt modelId="{18D688A6-CB42-4FC4-AAE0-15140A6F038D}" type="parTrans" cxnId="{85A16853-3697-4902-990F-9B8114D3B1FE}">
      <dgm:prSet/>
      <dgm:spPr/>
      <dgm:t>
        <a:bodyPr/>
        <a:lstStyle/>
        <a:p>
          <a:endParaRPr lang="it-IT"/>
        </a:p>
      </dgm:t>
    </dgm:pt>
    <dgm:pt modelId="{D14E717C-B036-4223-93A0-17904C380187}" type="sibTrans" cxnId="{85A16853-3697-4902-990F-9B8114D3B1FE}">
      <dgm:prSet/>
      <dgm:spPr/>
      <dgm:t>
        <a:bodyPr/>
        <a:lstStyle/>
        <a:p>
          <a:endParaRPr lang="it-IT"/>
        </a:p>
      </dgm:t>
    </dgm:pt>
    <dgm:pt modelId="{0CDCAA0F-FD36-4F42-9387-618850F073BC}">
      <dgm:prSet phldrT="[Testo]"/>
      <dgm:spPr/>
      <dgm:t>
        <a:bodyPr/>
        <a:lstStyle/>
        <a:p>
          <a:r>
            <a:rPr lang="it-IT" dirty="0" smtClean="0"/>
            <a:t>Validazione Dati</a:t>
          </a:r>
          <a:endParaRPr lang="it-IT" dirty="0"/>
        </a:p>
      </dgm:t>
    </dgm:pt>
    <dgm:pt modelId="{8A3106C1-DEE3-46FE-9266-538158D1401F}" type="parTrans" cxnId="{81348E13-A8BC-4E48-BE7F-9C88503BD1AC}">
      <dgm:prSet/>
      <dgm:spPr/>
      <dgm:t>
        <a:bodyPr/>
        <a:lstStyle/>
        <a:p>
          <a:endParaRPr lang="it-IT"/>
        </a:p>
      </dgm:t>
    </dgm:pt>
    <dgm:pt modelId="{2D57B384-16D8-4B7F-88FF-CB5300626F96}" type="sibTrans" cxnId="{81348E13-A8BC-4E48-BE7F-9C88503BD1AC}">
      <dgm:prSet/>
      <dgm:spPr/>
      <dgm:t>
        <a:bodyPr/>
        <a:lstStyle/>
        <a:p>
          <a:endParaRPr lang="it-IT"/>
        </a:p>
      </dgm:t>
    </dgm:pt>
    <dgm:pt modelId="{02410263-4AE8-4AD8-936B-8278955EB71B}">
      <dgm:prSet/>
      <dgm:spPr/>
      <dgm:t>
        <a:bodyPr/>
        <a:lstStyle/>
        <a:p>
          <a:r>
            <a:rPr lang="it-IT" dirty="0" smtClean="0"/>
            <a:t>Salvataggio in variabili</a:t>
          </a:r>
          <a:endParaRPr lang="it-IT" dirty="0"/>
        </a:p>
      </dgm:t>
    </dgm:pt>
    <dgm:pt modelId="{29BBECA2-A6D0-4764-B0DF-9D1BFAD1FB13}" type="parTrans" cxnId="{BE922E9A-3672-43A3-BF77-24CAD1771059}">
      <dgm:prSet/>
      <dgm:spPr/>
      <dgm:t>
        <a:bodyPr/>
        <a:lstStyle/>
        <a:p>
          <a:endParaRPr lang="it-IT"/>
        </a:p>
      </dgm:t>
    </dgm:pt>
    <dgm:pt modelId="{7A747D8B-4526-4704-83C3-A68E42142B8F}" type="sibTrans" cxnId="{BE922E9A-3672-43A3-BF77-24CAD1771059}">
      <dgm:prSet/>
      <dgm:spPr/>
      <dgm:t>
        <a:bodyPr/>
        <a:lstStyle/>
        <a:p>
          <a:endParaRPr lang="it-IT"/>
        </a:p>
      </dgm:t>
    </dgm:pt>
    <dgm:pt modelId="{62A4F249-A14B-4B27-90AA-278A634F389C}">
      <dgm:prSet phldrT="[Testo]"/>
      <dgm:spPr/>
      <dgm:t>
        <a:bodyPr/>
        <a:lstStyle/>
        <a:p>
          <a:r>
            <a:rPr lang="it-IT" dirty="0" smtClean="0"/>
            <a:t>Lettura variabili</a:t>
          </a:r>
          <a:endParaRPr lang="it-IT" dirty="0"/>
        </a:p>
      </dgm:t>
    </dgm:pt>
    <dgm:pt modelId="{CD954422-5B04-481A-AA9C-CF7253F46B47}" type="parTrans" cxnId="{C89691F5-573D-4B93-80C1-978A7B45EDE8}">
      <dgm:prSet/>
      <dgm:spPr/>
      <dgm:t>
        <a:bodyPr/>
        <a:lstStyle/>
        <a:p>
          <a:endParaRPr lang="it-IT"/>
        </a:p>
      </dgm:t>
    </dgm:pt>
    <dgm:pt modelId="{3DDB037B-010D-474C-A9D8-44DFA720775A}" type="sibTrans" cxnId="{C89691F5-573D-4B93-80C1-978A7B45EDE8}">
      <dgm:prSet/>
      <dgm:spPr/>
      <dgm:t>
        <a:bodyPr/>
        <a:lstStyle/>
        <a:p>
          <a:endParaRPr lang="it-IT"/>
        </a:p>
      </dgm:t>
    </dgm:pt>
    <dgm:pt modelId="{360541F3-678F-40C7-AA0D-01AEAB2EBF9D}">
      <dgm:prSet phldrT="[Testo]"/>
      <dgm:spPr/>
      <dgm:t>
        <a:bodyPr/>
        <a:lstStyle/>
        <a:p>
          <a:r>
            <a:rPr lang="it-IT" dirty="0" smtClean="0"/>
            <a:t>Scrittura file csv</a:t>
          </a:r>
          <a:endParaRPr lang="it-IT" dirty="0"/>
        </a:p>
      </dgm:t>
    </dgm:pt>
    <dgm:pt modelId="{0466DEF3-DBD7-4441-9760-3A288C3A4117}" type="parTrans" cxnId="{29D9E7F6-9D27-4419-B1F5-92DA74DB1050}">
      <dgm:prSet/>
      <dgm:spPr/>
      <dgm:t>
        <a:bodyPr/>
        <a:lstStyle/>
        <a:p>
          <a:endParaRPr lang="it-IT"/>
        </a:p>
      </dgm:t>
    </dgm:pt>
    <dgm:pt modelId="{6767EA4B-7CCD-4254-A678-C793F4A3BA02}" type="sibTrans" cxnId="{29D9E7F6-9D27-4419-B1F5-92DA74DB1050}">
      <dgm:prSet/>
      <dgm:spPr/>
      <dgm:t>
        <a:bodyPr/>
        <a:lstStyle/>
        <a:p>
          <a:endParaRPr lang="it-IT"/>
        </a:p>
      </dgm:t>
    </dgm:pt>
    <dgm:pt modelId="{B0482E6E-C2FD-4D01-8708-B325C0FC4590}">
      <dgm:prSet phldrT="[Testo]"/>
      <dgm:spPr/>
      <dgm:t>
        <a:bodyPr/>
        <a:lstStyle/>
        <a:p>
          <a:r>
            <a:rPr lang="it-IT" b="0" dirty="0" smtClean="0"/>
            <a:t>Lettura csv</a:t>
          </a:r>
          <a:endParaRPr lang="it-IT" b="0" dirty="0"/>
        </a:p>
      </dgm:t>
    </dgm:pt>
    <dgm:pt modelId="{4270E5BA-8229-4FBA-879B-FE15103E39E6}" type="parTrans" cxnId="{51635EB7-A02F-48EC-AB9D-9AB02CF8050B}">
      <dgm:prSet/>
      <dgm:spPr/>
      <dgm:t>
        <a:bodyPr/>
        <a:lstStyle/>
        <a:p>
          <a:endParaRPr lang="it-IT"/>
        </a:p>
      </dgm:t>
    </dgm:pt>
    <dgm:pt modelId="{BA16E65F-3E32-4EC3-B957-E7B28417B66F}" type="sibTrans" cxnId="{51635EB7-A02F-48EC-AB9D-9AB02CF8050B}">
      <dgm:prSet/>
      <dgm:spPr/>
      <dgm:t>
        <a:bodyPr/>
        <a:lstStyle/>
        <a:p>
          <a:endParaRPr lang="it-IT"/>
        </a:p>
      </dgm:t>
    </dgm:pt>
    <dgm:pt modelId="{5861BF9F-3E51-4C6B-82EA-6995BB40F0D8}" type="pres">
      <dgm:prSet presAssocID="{B1ED3992-FBA5-4B68-BEA7-F06AFC2248D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82E1B6A4-D60F-4367-ACE5-AB46CCC6B62B}" type="pres">
      <dgm:prSet presAssocID="{8B62F7F3-4D39-4454-A1E9-A2E127EE3EEA}" presName="composite" presStyleCnt="0"/>
      <dgm:spPr/>
    </dgm:pt>
    <dgm:pt modelId="{DAB58DA5-EFAB-4F56-AD80-E18879F6AB82}" type="pres">
      <dgm:prSet presAssocID="{8B62F7F3-4D39-4454-A1E9-A2E127EE3EE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29E0757-F408-4938-BCDE-CD10EA8F288E}" type="pres">
      <dgm:prSet presAssocID="{8B62F7F3-4D39-4454-A1E9-A2E127EE3EEA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2B53DC3-BBAD-40E1-BA87-9EAF4F73F5C2}" type="pres">
      <dgm:prSet presAssocID="{DED1D13F-94E8-47E0-812E-0B51AAE3395C}" presName="sp" presStyleCnt="0"/>
      <dgm:spPr/>
    </dgm:pt>
    <dgm:pt modelId="{F030D3CE-38CB-455C-9341-72167DA2677E}" type="pres">
      <dgm:prSet presAssocID="{C7BD2248-C8B0-4CEF-8CED-4B39D3A956FA}" presName="composite" presStyleCnt="0"/>
      <dgm:spPr/>
    </dgm:pt>
    <dgm:pt modelId="{98120A23-1BFC-404B-9DC5-2046E3D52B20}" type="pres">
      <dgm:prSet presAssocID="{C7BD2248-C8B0-4CEF-8CED-4B39D3A956F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1FE2BDA-5841-454A-B5FB-BCDC838DDE0A}" type="pres">
      <dgm:prSet presAssocID="{C7BD2248-C8B0-4CEF-8CED-4B39D3A956F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6EBF76B-DEA2-4B18-9B52-CAA3A0A0B39E}" type="pres">
      <dgm:prSet presAssocID="{6004237F-A750-4A3A-BD31-BD88440457B8}" presName="sp" presStyleCnt="0"/>
      <dgm:spPr/>
    </dgm:pt>
    <dgm:pt modelId="{3C3C3097-05DC-447D-8FF9-AEB1ED0B77C2}" type="pres">
      <dgm:prSet presAssocID="{9724630E-318E-4635-B8AF-68B8F19D978F}" presName="composite" presStyleCnt="0"/>
      <dgm:spPr/>
    </dgm:pt>
    <dgm:pt modelId="{72292FAA-CC71-43B6-A4E0-A85515596CA8}" type="pres">
      <dgm:prSet presAssocID="{9724630E-318E-4635-B8AF-68B8F19D978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9EA90EC-5614-4895-A718-306FE2EC68A5}" type="pres">
      <dgm:prSet presAssocID="{9724630E-318E-4635-B8AF-68B8F19D978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FEA22C3-3B1B-4899-B750-5A67DE8FE518}" type="pres">
      <dgm:prSet presAssocID="{0C4C4EEE-F63A-48D0-9147-2F938E808136}" presName="sp" presStyleCnt="0"/>
      <dgm:spPr/>
    </dgm:pt>
    <dgm:pt modelId="{7714389F-EC86-4937-962E-5D84B8434192}" type="pres">
      <dgm:prSet presAssocID="{5C8FCF26-1335-4107-AF1F-ADFBD3A12383}" presName="composite" presStyleCnt="0"/>
      <dgm:spPr/>
    </dgm:pt>
    <dgm:pt modelId="{BCE46971-BA24-4880-B8B2-D11E3DBDBC8D}" type="pres">
      <dgm:prSet presAssocID="{5C8FCF26-1335-4107-AF1F-ADFBD3A1238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73EAB62-17FC-47A0-81B4-C8E442AF0F31}" type="pres">
      <dgm:prSet presAssocID="{5C8FCF26-1335-4107-AF1F-ADFBD3A1238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9D9E7F6-9D27-4419-B1F5-92DA74DB1050}" srcId="{104551E2-EEEE-4045-B6FB-8285226DC820}" destId="{360541F3-678F-40C7-AA0D-01AEAB2EBF9D}" srcOrd="1" destOrd="0" parTransId="{0466DEF3-DBD7-4441-9760-3A288C3A4117}" sibTransId="{6767EA4B-7CCD-4254-A678-C793F4A3BA02}"/>
    <dgm:cxn modelId="{4D1B21DA-DB95-408D-8275-72C005A85DB8}" type="presOf" srcId="{62A4F249-A14B-4B27-90AA-278A634F389C}" destId="{79EA90EC-5614-4895-A718-306FE2EC68A5}" srcOrd="0" destOrd="1" presId="urn:microsoft.com/office/officeart/2005/8/layout/chevron2"/>
    <dgm:cxn modelId="{8CCE903B-4D0D-4BDE-AC59-97D39F4157C4}" type="presOf" srcId="{909550F3-2350-45C9-BFA3-35AC8999914D}" destId="{F1FE2BDA-5841-454A-B5FB-BCDC838DDE0A}" srcOrd="0" destOrd="0" presId="urn:microsoft.com/office/officeart/2005/8/layout/chevron2"/>
    <dgm:cxn modelId="{5C4EB434-ACF8-458A-AD88-0A86DC9E6EA4}" type="presOf" srcId="{B0482E6E-C2FD-4D01-8708-B325C0FC4590}" destId="{673EAB62-17FC-47A0-81B4-C8E442AF0F31}" srcOrd="0" destOrd="1" presId="urn:microsoft.com/office/officeart/2005/8/layout/chevron2"/>
    <dgm:cxn modelId="{BAE88C31-0026-4953-90B0-47F0D7E74E3C}" type="presOf" srcId="{02410263-4AE8-4AD8-936B-8278955EB71B}" destId="{F1FE2BDA-5841-454A-B5FB-BCDC838DDE0A}" srcOrd="0" destOrd="2" presId="urn:microsoft.com/office/officeart/2005/8/layout/chevron2"/>
    <dgm:cxn modelId="{CA8B6F9E-10C5-4D85-A2E2-078CBCA3FEF2}" srcId="{B1ED3992-FBA5-4B68-BEA7-F06AFC2248D8}" destId="{9724630E-318E-4635-B8AF-68B8F19D978F}" srcOrd="2" destOrd="0" parTransId="{047C69C5-83F1-4F16-821E-9EF083C5476A}" sibTransId="{0C4C4EEE-F63A-48D0-9147-2F938E808136}"/>
    <dgm:cxn modelId="{8C1A0393-779F-400F-A51F-B2469AABB153}" type="presOf" srcId="{360541F3-678F-40C7-AA0D-01AEAB2EBF9D}" destId="{79EA90EC-5614-4895-A718-306FE2EC68A5}" srcOrd="0" destOrd="2" presId="urn:microsoft.com/office/officeart/2005/8/layout/chevron2"/>
    <dgm:cxn modelId="{284B2932-890D-4B44-B36C-533B24E12BC0}" srcId="{5C8FCF26-1335-4107-AF1F-ADFBD3A12383}" destId="{F06DBFAC-908F-43FD-BFEB-6C0ACECDD626}" srcOrd="0" destOrd="0" parTransId="{14952019-ACBB-47D2-BE0E-C4EE837FF207}" sibTransId="{E1AC2B31-CCDB-4543-81A4-0695F39AAECA}"/>
    <dgm:cxn modelId="{29E3D632-7D07-4431-B56B-7EDD2639C027}" srcId="{9724630E-318E-4635-B8AF-68B8F19D978F}" destId="{104551E2-EEEE-4045-B6FB-8285226DC820}" srcOrd="0" destOrd="0" parTransId="{C4F120E0-2265-4E31-BC1F-824B27AD3A85}" sibTransId="{DA8A3732-F5C2-4EAD-9E35-0EC4162EE908}"/>
    <dgm:cxn modelId="{E8D9AB99-1D2A-4E60-8F4C-F24012AFFABD}" type="presOf" srcId="{F06DBFAC-908F-43FD-BFEB-6C0ACECDD626}" destId="{673EAB62-17FC-47A0-81B4-C8E442AF0F31}" srcOrd="0" destOrd="0" presId="urn:microsoft.com/office/officeart/2005/8/layout/chevron2"/>
    <dgm:cxn modelId="{BE922E9A-3672-43A3-BF77-24CAD1771059}" srcId="{909550F3-2350-45C9-BFA3-35AC8999914D}" destId="{02410263-4AE8-4AD8-936B-8278955EB71B}" srcOrd="1" destOrd="0" parTransId="{29BBECA2-A6D0-4764-B0DF-9D1BFAD1FB13}" sibTransId="{7A747D8B-4526-4704-83C3-A68E42142B8F}"/>
    <dgm:cxn modelId="{F5E16CA8-5B2E-44C8-9FC0-72EFE6D5123A}" srcId="{B1ED3992-FBA5-4B68-BEA7-F06AFC2248D8}" destId="{C7BD2248-C8B0-4CEF-8CED-4B39D3A956FA}" srcOrd="1" destOrd="0" parTransId="{83A85B15-366A-427A-8CB1-0E4BF8FABAE0}" sibTransId="{6004237F-A750-4A3A-BD31-BD88440457B8}"/>
    <dgm:cxn modelId="{2E52ADBE-4790-43E3-9E67-9C93594EB4AC}" srcId="{B1ED3992-FBA5-4B68-BEA7-F06AFC2248D8}" destId="{8B62F7F3-4D39-4454-A1E9-A2E127EE3EEA}" srcOrd="0" destOrd="0" parTransId="{38C9E74A-D5E9-44BD-8665-60C975D2ABC9}" sibTransId="{DED1D13F-94E8-47E0-812E-0B51AAE3395C}"/>
    <dgm:cxn modelId="{C689443B-2F44-4EEE-8F38-B49C91B3D9E5}" type="presOf" srcId="{8B62F7F3-4D39-4454-A1E9-A2E127EE3EEA}" destId="{DAB58DA5-EFAB-4F56-AD80-E18879F6AB82}" srcOrd="0" destOrd="0" presId="urn:microsoft.com/office/officeart/2005/8/layout/chevron2"/>
    <dgm:cxn modelId="{5892DAF7-A40C-4CC7-9B9A-2016489BAC22}" type="presOf" srcId="{9724630E-318E-4635-B8AF-68B8F19D978F}" destId="{72292FAA-CC71-43B6-A4E0-A85515596CA8}" srcOrd="0" destOrd="0" presId="urn:microsoft.com/office/officeart/2005/8/layout/chevron2"/>
    <dgm:cxn modelId="{85A16853-3697-4902-990F-9B8114D3B1FE}" srcId="{B1ED3992-FBA5-4B68-BEA7-F06AFC2248D8}" destId="{5C8FCF26-1335-4107-AF1F-ADFBD3A12383}" srcOrd="3" destOrd="0" parTransId="{18D688A6-CB42-4FC4-AAE0-15140A6F038D}" sibTransId="{D14E717C-B036-4223-93A0-17904C380187}"/>
    <dgm:cxn modelId="{2326FF8E-6E54-4111-A90B-7857FF8EA1A3}" type="presOf" srcId="{C7BD2248-C8B0-4CEF-8CED-4B39D3A956FA}" destId="{98120A23-1BFC-404B-9DC5-2046E3D52B20}" srcOrd="0" destOrd="0" presId="urn:microsoft.com/office/officeart/2005/8/layout/chevron2"/>
    <dgm:cxn modelId="{B033217F-50E5-4D74-9F8A-C8E2C1DDA0D2}" type="presOf" srcId="{0CDCAA0F-FD36-4F42-9387-618850F073BC}" destId="{F1FE2BDA-5841-454A-B5FB-BCDC838DDE0A}" srcOrd="0" destOrd="1" presId="urn:microsoft.com/office/officeart/2005/8/layout/chevron2"/>
    <dgm:cxn modelId="{5EA006FE-0482-44A3-9D65-0758694317E2}" type="presOf" srcId="{B1ED3992-FBA5-4B68-BEA7-F06AFC2248D8}" destId="{5861BF9F-3E51-4C6B-82EA-6995BB40F0D8}" srcOrd="0" destOrd="0" presId="urn:microsoft.com/office/officeart/2005/8/layout/chevron2"/>
    <dgm:cxn modelId="{FB977187-DC6C-4EEF-AD14-8A5B632D1B16}" type="presOf" srcId="{104551E2-EEEE-4045-B6FB-8285226DC820}" destId="{79EA90EC-5614-4895-A718-306FE2EC68A5}" srcOrd="0" destOrd="0" presId="urn:microsoft.com/office/officeart/2005/8/layout/chevron2"/>
    <dgm:cxn modelId="{B33D8E8D-D02D-4420-9223-A4E01D8F8A5C}" srcId="{C7BD2248-C8B0-4CEF-8CED-4B39D3A956FA}" destId="{909550F3-2350-45C9-BFA3-35AC8999914D}" srcOrd="0" destOrd="0" parTransId="{328E01C0-1B2E-41AE-A31F-5FF1901B12B6}" sibTransId="{D0F2A833-723E-4B25-AB08-EF324F0DBA0E}"/>
    <dgm:cxn modelId="{BF67997C-1DDE-4AA5-85B7-552F295AEB2D}" srcId="{8B62F7F3-4D39-4454-A1E9-A2E127EE3EEA}" destId="{5ABF0869-E946-4FCE-B765-32DB563F1D87}" srcOrd="0" destOrd="0" parTransId="{CF9F7DCB-C3A6-4DDC-ABC6-B408612EE71D}" sibTransId="{B3C57BC9-ECA6-47BF-B575-6B412C582A98}"/>
    <dgm:cxn modelId="{81348E13-A8BC-4E48-BE7F-9C88503BD1AC}" srcId="{909550F3-2350-45C9-BFA3-35AC8999914D}" destId="{0CDCAA0F-FD36-4F42-9387-618850F073BC}" srcOrd="0" destOrd="0" parTransId="{8A3106C1-DEE3-46FE-9266-538158D1401F}" sibTransId="{2D57B384-16D8-4B7F-88FF-CB5300626F96}"/>
    <dgm:cxn modelId="{51635EB7-A02F-48EC-AB9D-9AB02CF8050B}" srcId="{F06DBFAC-908F-43FD-BFEB-6C0ACECDD626}" destId="{B0482E6E-C2FD-4D01-8708-B325C0FC4590}" srcOrd="0" destOrd="0" parTransId="{4270E5BA-8229-4FBA-879B-FE15103E39E6}" sibTransId="{BA16E65F-3E32-4EC3-B957-E7B28417B66F}"/>
    <dgm:cxn modelId="{AF153CC3-E40A-4925-821D-E3BBF6D9D918}" type="presOf" srcId="{5C8FCF26-1335-4107-AF1F-ADFBD3A12383}" destId="{BCE46971-BA24-4880-B8B2-D11E3DBDBC8D}" srcOrd="0" destOrd="0" presId="urn:microsoft.com/office/officeart/2005/8/layout/chevron2"/>
    <dgm:cxn modelId="{E11E3EEE-C651-46D9-9601-5469167712F0}" type="presOf" srcId="{5ABF0869-E946-4FCE-B765-32DB563F1D87}" destId="{029E0757-F408-4938-BCDE-CD10EA8F288E}" srcOrd="0" destOrd="0" presId="urn:microsoft.com/office/officeart/2005/8/layout/chevron2"/>
    <dgm:cxn modelId="{C89691F5-573D-4B93-80C1-978A7B45EDE8}" srcId="{104551E2-EEEE-4045-B6FB-8285226DC820}" destId="{62A4F249-A14B-4B27-90AA-278A634F389C}" srcOrd="0" destOrd="0" parTransId="{CD954422-5B04-481A-AA9C-CF7253F46B47}" sibTransId="{3DDB037B-010D-474C-A9D8-44DFA720775A}"/>
    <dgm:cxn modelId="{B2214303-83A4-429E-A7AD-367264918CF6}" type="presParOf" srcId="{5861BF9F-3E51-4C6B-82EA-6995BB40F0D8}" destId="{82E1B6A4-D60F-4367-ACE5-AB46CCC6B62B}" srcOrd="0" destOrd="0" presId="urn:microsoft.com/office/officeart/2005/8/layout/chevron2"/>
    <dgm:cxn modelId="{38C10789-6F13-4126-A234-2833A56659FA}" type="presParOf" srcId="{82E1B6A4-D60F-4367-ACE5-AB46CCC6B62B}" destId="{DAB58DA5-EFAB-4F56-AD80-E18879F6AB82}" srcOrd="0" destOrd="0" presId="urn:microsoft.com/office/officeart/2005/8/layout/chevron2"/>
    <dgm:cxn modelId="{7EA5DB3F-BA98-42B0-98B8-91A002AE418D}" type="presParOf" srcId="{82E1B6A4-D60F-4367-ACE5-AB46CCC6B62B}" destId="{029E0757-F408-4938-BCDE-CD10EA8F288E}" srcOrd="1" destOrd="0" presId="urn:microsoft.com/office/officeart/2005/8/layout/chevron2"/>
    <dgm:cxn modelId="{12EF4006-2E6C-48B3-9830-6728A1337876}" type="presParOf" srcId="{5861BF9F-3E51-4C6B-82EA-6995BB40F0D8}" destId="{B2B53DC3-BBAD-40E1-BA87-9EAF4F73F5C2}" srcOrd="1" destOrd="0" presId="urn:microsoft.com/office/officeart/2005/8/layout/chevron2"/>
    <dgm:cxn modelId="{81FFCD68-1709-41E1-AF03-4F26268271E7}" type="presParOf" srcId="{5861BF9F-3E51-4C6B-82EA-6995BB40F0D8}" destId="{F030D3CE-38CB-455C-9341-72167DA2677E}" srcOrd="2" destOrd="0" presId="urn:microsoft.com/office/officeart/2005/8/layout/chevron2"/>
    <dgm:cxn modelId="{65238A05-8990-48CC-8355-31F5459F9051}" type="presParOf" srcId="{F030D3CE-38CB-455C-9341-72167DA2677E}" destId="{98120A23-1BFC-404B-9DC5-2046E3D52B20}" srcOrd="0" destOrd="0" presId="urn:microsoft.com/office/officeart/2005/8/layout/chevron2"/>
    <dgm:cxn modelId="{1EE727FA-143C-45CF-A5D5-35D23AF4ED35}" type="presParOf" srcId="{F030D3CE-38CB-455C-9341-72167DA2677E}" destId="{F1FE2BDA-5841-454A-B5FB-BCDC838DDE0A}" srcOrd="1" destOrd="0" presId="urn:microsoft.com/office/officeart/2005/8/layout/chevron2"/>
    <dgm:cxn modelId="{FE1E0C09-F32E-4B3E-A2BC-BA011A94F1D8}" type="presParOf" srcId="{5861BF9F-3E51-4C6B-82EA-6995BB40F0D8}" destId="{E6EBF76B-DEA2-4B18-9B52-CAA3A0A0B39E}" srcOrd="3" destOrd="0" presId="urn:microsoft.com/office/officeart/2005/8/layout/chevron2"/>
    <dgm:cxn modelId="{0C24A143-B46E-4D7F-BDE6-0F4BF3599EF5}" type="presParOf" srcId="{5861BF9F-3E51-4C6B-82EA-6995BB40F0D8}" destId="{3C3C3097-05DC-447D-8FF9-AEB1ED0B77C2}" srcOrd="4" destOrd="0" presId="urn:microsoft.com/office/officeart/2005/8/layout/chevron2"/>
    <dgm:cxn modelId="{C76A89E2-CAA0-484C-A654-32DD2DE82B26}" type="presParOf" srcId="{3C3C3097-05DC-447D-8FF9-AEB1ED0B77C2}" destId="{72292FAA-CC71-43B6-A4E0-A85515596CA8}" srcOrd="0" destOrd="0" presId="urn:microsoft.com/office/officeart/2005/8/layout/chevron2"/>
    <dgm:cxn modelId="{D6EA72C9-AC30-4A7C-A5EE-64BBB16CC8B3}" type="presParOf" srcId="{3C3C3097-05DC-447D-8FF9-AEB1ED0B77C2}" destId="{79EA90EC-5614-4895-A718-306FE2EC68A5}" srcOrd="1" destOrd="0" presId="urn:microsoft.com/office/officeart/2005/8/layout/chevron2"/>
    <dgm:cxn modelId="{B461166D-A9F5-4244-92CD-8422AB70F451}" type="presParOf" srcId="{5861BF9F-3E51-4C6B-82EA-6995BB40F0D8}" destId="{EFEA22C3-3B1B-4899-B750-5A67DE8FE518}" srcOrd="5" destOrd="0" presId="urn:microsoft.com/office/officeart/2005/8/layout/chevron2"/>
    <dgm:cxn modelId="{0E829959-9A0F-4091-A335-B1BEDC3B7E09}" type="presParOf" srcId="{5861BF9F-3E51-4C6B-82EA-6995BB40F0D8}" destId="{7714389F-EC86-4937-962E-5D84B8434192}" srcOrd="6" destOrd="0" presId="urn:microsoft.com/office/officeart/2005/8/layout/chevron2"/>
    <dgm:cxn modelId="{A6BB17E2-F563-4D2E-AD42-0BD7CF92685E}" type="presParOf" srcId="{7714389F-EC86-4937-962E-5D84B8434192}" destId="{BCE46971-BA24-4880-B8B2-D11E3DBDBC8D}" srcOrd="0" destOrd="0" presId="urn:microsoft.com/office/officeart/2005/8/layout/chevron2"/>
    <dgm:cxn modelId="{4052786B-5C93-4973-A7EE-14392F6B1B10}" type="presParOf" srcId="{7714389F-EC86-4937-962E-5D84B8434192}" destId="{673EAB62-17FC-47A0-81B4-C8E442AF0F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58DA5-EFAB-4F56-AD80-E18879F6AB82}">
      <dsp:nvSpPr>
        <dsp:cNvPr id="0" name=""/>
        <dsp:cNvSpPr/>
      </dsp:nvSpPr>
      <dsp:spPr>
        <a:xfrm rot="5400000">
          <a:off x="-177351" y="180612"/>
          <a:ext cx="1182341" cy="8276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smtClean="0"/>
            <a:t> </a:t>
          </a:r>
          <a:endParaRPr lang="it-IT" sz="2300" kern="1200" dirty="0"/>
        </a:p>
      </dsp:txBody>
      <dsp:txXfrm rot="-5400000">
        <a:off x="1" y="417081"/>
        <a:ext cx="827639" cy="354702"/>
      </dsp:txXfrm>
    </dsp:sp>
    <dsp:sp modelId="{029E0757-F408-4938-BCDE-CD10EA8F288E}">
      <dsp:nvSpPr>
        <dsp:cNvPr id="0" name=""/>
        <dsp:cNvSpPr/>
      </dsp:nvSpPr>
      <dsp:spPr>
        <a:xfrm rot="5400000">
          <a:off x="4982558" y="-4151657"/>
          <a:ext cx="768522" cy="9078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dirty="0" smtClean="0"/>
            <a:t>Benvenuto</a:t>
          </a:r>
          <a:endParaRPr lang="it-IT" sz="1400" b="1" kern="1200" dirty="0"/>
        </a:p>
      </dsp:txBody>
      <dsp:txXfrm rot="-5400000">
        <a:off x="827639" y="40778"/>
        <a:ext cx="9040844" cy="693490"/>
      </dsp:txXfrm>
    </dsp:sp>
    <dsp:sp modelId="{98120A23-1BFC-404B-9DC5-2046E3D52B20}">
      <dsp:nvSpPr>
        <dsp:cNvPr id="0" name=""/>
        <dsp:cNvSpPr/>
      </dsp:nvSpPr>
      <dsp:spPr>
        <a:xfrm rot="5400000">
          <a:off x="-177351" y="1215433"/>
          <a:ext cx="1182341" cy="8276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smtClean="0"/>
            <a:t> </a:t>
          </a:r>
          <a:endParaRPr lang="it-IT" sz="2300" kern="1200" dirty="0"/>
        </a:p>
      </dsp:txBody>
      <dsp:txXfrm rot="-5400000">
        <a:off x="1" y="1451902"/>
        <a:ext cx="827639" cy="354702"/>
      </dsp:txXfrm>
    </dsp:sp>
    <dsp:sp modelId="{F1FE2BDA-5841-454A-B5FB-BCDC838DDE0A}">
      <dsp:nvSpPr>
        <dsp:cNvPr id="0" name=""/>
        <dsp:cNvSpPr/>
      </dsp:nvSpPr>
      <dsp:spPr>
        <a:xfrm rot="5400000">
          <a:off x="4982558" y="-3116837"/>
          <a:ext cx="768522" cy="9078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dirty="0" smtClean="0"/>
            <a:t>Inserimento dati</a:t>
          </a:r>
          <a:endParaRPr lang="it-IT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Validazione Dati</a:t>
          </a:r>
          <a:endParaRPr lang="it-IT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Salvataggio in variabili</a:t>
          </a:r>
          <a:endParaRPr lang="it-IT" sz="1400" kern="1200" dirty="0"/>
        </a:p>
      </dsp:txBody>
      <dsp:txXfrm rot="-5400000">
        <a:off x="827639" y="1075598"/>
        <a:ext cx="9040844" cy="693490"/>
      </dsp:txXfrm>
    </dsp:sp>
    <dsp:sp modelId="{72292FAA-CC71-43B6-A4E0-A85515596CA8}">
      <dsp:nvSpPr>
        <dsp:cNvPr id="0" name=""/>
        <dsp:cNvSpPr/>
      </dsp:nvSpPr>
      <dsp:spPr>
        <a:xfrm rot="5400000">
          <a:off x="-177351" y="2250253"/>
          <a:ext cx="1182341" cy="8276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300" kern="1200" dirty="0"/>
        </a:p>
      </dsp:txBody>
      <dsp:txXfrm rot="-5400000">
        <a:off x="1" y="2486722"/>
        <a:ext cx="827639" cy="354702"/>
      </dsp:txXfrm>
    </dsp:sp>
    <dsp:sp modelId="{79EA90EC-5614-4895-A718-306FE2EC68A5}">
      <dsp:nvSpPr>
        <dsp:cNvPr id="0" name=""/>
        <dsp:cNvSpPr/>
      </dsp:nvSpPr>
      <dsp:spPr>
        <a:xfrm rot="5400000">
          <a:off x="4982558" y="-2082016"/>
          <a:ext cx="768522" cy="9078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dirty="0" smtClean="0"/>
            <a:t>Controllo dati</a:t>
          </a:r>
          <a:endParaRPr lang="it-IT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Lettura variabili</a:t>
          </a:r>
          <a:endParaRPr lang="it-IT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Scrittura file csv</a:t>
          </a:r>
          <a:endParaRPr lang="it-IT" sz="1400" kern="1200" dirty="0"/>
        </a:p>
      </dsp:txBody>
      <dsp:txXfrm rot="-5400000">
        <a:off x="827639" y="2110419"/>
        <a:ext cx="9040844" cy="693490"/>
      </dsp:txXfrm>
    </dsp:sp>
    <dsp:sp modelId="{BCE46971-BA24-4880-B8B2-D11E3DBDBC8D}">
      <dsp:nvSpPr>
        <dsp:cNvPr id="0" name=""/>
        <dsp:cNvSpPr/>
      </dsp:nvSpPr>
      <dsp:spPr>
        <a:xfrm rot="5400000">
          <a:off x="-177351" y="3285074"/>
          <a:ext cx="1182341" cy="8276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300" kern="1200" dirty="0"/>
        </a:p>
      </dsp:txBody>
      <dsp:txXfrm rot="-5400000">
        <a:off x="1" y="3521543"/>
        <a:ext cx="827639" cy="354702"/>
      </dsp:txXfrm>
    </dsp:sp>
    <dsp:sp modelId="{673EAB62-17FC-47A0-81B4-C8E442AF0F31}">
      <dsp:nvSpPr>
        <dsp:cNvPr id="0" name=""/>
        <dsp:cNvSpPr/>
      </dsp:nvSpPr>
      <dsp:spPr>
        <a:xfrm rot="5400000">
          <a:off x="4982558" y="-1047196"/>
          <a:ext cx="768522" cy="9078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1" kern="1200" dirty="0" smtClean="0"/>
            <a:t>Riassunto Quotidiano</a:t>
          </a:r>
          <a:endParaRPr lang="it-IT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b="0" kern="1200" dirty="0" smtClean="0"/>
            <a:t>Lettura csv</a:t>
          </a:r>
          <a:endParaRPr lang="it-IT" sz="1400" b="0" kern="1200" dirty="0"/>
        </a:p>
      </dsp:txBody>
      <dsp:txXfrm rot="-5400000">
        <a:off x="827639" y="3145239"/>
        <a:ext cx="9040844" cy="69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1EA12-6F89-4492-8032-C4C35BCBB15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A4869-E302-48D8-8489-B39DE664C0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3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Interfaccia di inserimento dati</a:t>
            </a:r>
          </a:p>
          <a:p>
            <a:pPr lvl="1"/>
            <a:r>
              <a:rPr lang="it-CH" dirty="0" smtClean="0"/>
              <a:t>Campi Obbligatori</a:t>
            </a:r>
          </a:p>
          <a:p>
            <a:pPr lvl="1"/>
            <a:r>
              <a:rPr lang="it-CH" dirty="0" smtClean="0"/>
              <a:t>Campi Facoltativi</a:t>
            </a:r>
          </a:p>
          <a:p>
            <a:pPr lvl="1"/>
            <a:r>
              <a:rPr lang="it-CH" dirty="0" smtClean="0"/>
              <a:t>Cancella</a:t>
            </a:r>
          </a:p>
          <a:p>
            <a:pPr lvl="1"/>
            <a:r>
              <a:rPr lang="it-CH" dirty="0" smtClean="0"/>
              <a:t>Avanti </a:t>
            </a:r>
          </a:p>
          <a:p>
            <a:r>
              <a:rPr lang="it-CH" dirty="0" smtClean="0"/>
              <a:t>Interfaccia di controllo</a:t>
            </a:r>
          </a:p>
          <a:p>
            <a:pPr lvl="1"/>
            <a:r>
              <a:rPr lang="it-CH" dirty="0" smtClean="0"/>
              <a:t>Correggi </a:t>
            </a:r>
          </a:p>
          <a:p>
            <a:pPr lvl="1"/>
            <a:r>
              <a:rPr lang="it-CH" dirty="0" smtClean="0"/>
              <a:t>Registrati</a:t>
            </a:r>
          </a:p>
          <a:p>
            <a:r>
              <a:rPr lang="it-CH" dirty="0" smtClean="0"/>
              <a:t>Interfaccia di riassunto quotidiano</a:t>
            </a:r>
          </a:p>
          <a:p>
            <a:pPr lvl="1"/>
            <a:r>
              <a:rPr lang="it-CH" dirty="0" smtClean="0"/>
              <a:t>Inserisci nuovi dati</a:t>
            </a:r>
          </a:p>
          <a:p>
            <a:pPr lvl="1"/>
            <a:r>
              <a:rPr lang="it-CH" dirty="0" smtClean="0"/>
              <a:t>Avanti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4869-E302-48D8-8489-B39DE664C0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6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Interfaccia di inserimento dati</a:t>
            </a:r>
          </a:p>
          <a:p>
            <a:pPr lvl="1"/>
            <a:r>
              <a:rPr lang="it-CH" dirty="0" smtClean="0"/>
              <a:t>Campi Obbligatori</a:t>
            </a:r>
          </a:p>
          <a:p>
            <a:pPr lvl="1"/>
            <a:r>
              <a:rPr lang="it-CH" dirty="0" smtClean="0"/>
              <a:t>Campi Facoltativi</a:t>
            </a:r>
          </a:p>
          <a:p>
            <a:pPr lvl="1"/>
            <a:r>
              <a:rPr lang="it-CH" dirty="0" smtClean="0"/>
              <a:t>Cancella</a:t>
            </a:r>
          </a:p>
          <a:p>
            <a:pPr lvl="1"/>
            <a:r>
              <a:rPr lang="it-CH" dirty="0" smtClean="0"/>
              <a:t>Avanti </a:t>
            </a:r>
          </a:p>
          <a:p>
            <a:r>
              <a:rPr lang="it-CH" dirty="0" smtClean="0"/>
              <a:t>Interfaccia di controllo</a:t>
            </a:r>
          </a:p>
          <a:p>
            <a:pPr lvl="1"/>
            <a:r>
              <a:rPr lang="it-CH" dirty="0" smtClean="0"/>
              <a:t>Correggi </a:t>
            </a:r>
          </a:p>
          <a:p>
            <a:pPr lvl="1"/>
            <a:r>
              <a:rPr lang="it-CH" dirty="0" smtClean="0"/>
              <a:t>Registrati</a:t>
            </a:r>
          </a:p>
          <a:p>
            <a:r>
              <a:rPr lang="it-CH" dirty="0" smtClean="0"/>
              <a:t>Interfaccia di riassunto quotidiano</a:t>
            </a:r>
          </a:p>
          <a:p>
            <a:pPr lvl="1"/>
            <a:r>
              <a:rPr lang="it-CH" dirty="0" smtClean="0"/>
              <a:t>Inserisci nuovi dati</a:t>
            </a:r>
          </a:p>
          <a:p>
            <a:pPr lvl="1"/>
            <a:r>
              <a:rPr lang="it-CH" dirty="0" smtClean="0"/>
              <a:t>Avanti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4869-E302-48D8-8489-B39DE664C0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6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18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6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1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77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6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22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5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3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5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3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2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0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C50697A-56B1-47B0-87C4-497415C3E6B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95DD8C-A44B-4ADA-948D-003BD7C1BE8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64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Interfaccia WEB per la registrazione di utenti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542212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it-CH" sz="1800" dirty="0" smtClean="0"/>
              <a:t>Progetto 1, </a:t>
            </a:r>
            <a:r>
              <a:rPr lang="it-CH" sz="1800" dirty="0" err="1" smtClean="0"/>
              <a:t>Mod</a:t>
            </a:r>
            <a:r>
              <a:rPr lang="it-CH" sz="1800" dirty="0" smtClean="0"/>
              <a:t>. 306, SAM Informatica, 3° anno</a:t>
            </a:r>
          </a:p>
          <a:p>
            <a:pPr algn="l"/>
            <a:r>
              <a:rPr lang="it-CH" sz="1800" dirty="0" smtClean="0"/>
              <a:t>Matteo Ghilardini, I3AC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44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Scrittura su CSV</a:t>
            </a:r>
            <a:endParaRPr lang="en-US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511" y="171858"/>
            <a:ext cx="4719715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1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Conclusioni	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Mancanze</a:t>
            </a:r>
          </a:p>
          <a:p>
            <a:pPr lvl="1"/>
            <a:r>
              <a:rPr lang="it-CH" dirty="0" smtClean="0"/>
              <a:t>Validazione solo lato server (PHP)</a:t>
            </a:r>
          </a:p>
          <a:p>
            <a:pPr lvl="1"/>
            <a:r>
              <a:rPr lang="it-CH" dirty="0" smtClean="0"/>
              <a:t>Validazione del Numero di Telefono non funziona correttamente</a:t>
            </a:r>
          </a:p>
          <a:p>
            <a:r>
              <a:rPr lang="it-CH" dirty="0" smtClean="0"/>
              <a:t>Sviluppi futuri</a:t>
            </a:r>
          </a:p>
          <a:p>
            <a:pPr lvl="1"/>
            <a:r>
              <a:rPr lang="it-CH" dirty="0" smtClean="0"/>
              <a:t>Salvataggio Database (MySQL)</a:t>
            </a:r>
          </a:p>
          <a:p>
            <a:r>
              <a:rPr lang="it-CH" dirty="0" smtClean="0"/>
              <a:t>Parere personale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5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DOMANDE ?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8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2177142"/>
            <a:ext cx="9905998" cy="1905000"/>
          </a:xfrm>
        </p:spPr>
        <p:txBody>
          <a:bodyPr/>
          <a:lstStyle/>
          <a:p>
            <a:pPr algn="ctr"/>
            <a:r>
              <a:rPr lang="it-CH" dirty="0" smtClean="0"/>
              <a:t>Il 67,3 % delle registrazioni online</a:t>
            </a:r>
            <a:br>
              <a:rPr lang="it-CH" dirty="0" smtClean="0"/>
            </a:br>
            <a:r>
              <a:rPr lang="it-CH" dirty="0" smtClean="0"/>
              <a:t>non sono sicure e affidabili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7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Scopo dell’applicativo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3600" i="1" dirty="0" smtClean="0">
                <a:effectLst/>
              </a:rPr>
              <a:t>interfaccia per la </a:t>
            </a:r>
            <a:r>
              <a:rPr lang="it-IT" sz="3600" i="1" dirty="0">
                <a:effectLst/>
              </a:rPr>
              <a:t>registrazione </a:t>
            </a:r>
            <a:r>
              <a:rPr lang="it-IT" sz="3600" i="1" dirty="0" smtClean="0">
                <a:effectLst/>
              </a:rPr>
              <a:t>e la gestione </a:t>
            </a:r>
          </a:p>
          <a:p>
            <a:pPr marL="0" indent="0" algn="ctr">
              <a:buNone/>
            </a:pPr>
            <a:r>
              <a:rPr lang="it-IT" sz="3600" i="1" dirty="0" smtClean="0">
                <a:effectLst/>
              </a:rPr>
              <a:t>di </a:t>
            </a:r>
            <a:r>
              <a:rPr lang="it-IT" sz="3600" i="1" dirty="0">
                <a:effectLst/>
              </a:rPr>
              <a:t>vari </a:t>
            </a:r>
            <a:r>
              <a:rPr lang="it-IT" sz="3600" i="1" dirty="0" smtClean="0">
                <a:effectLst/>
              </a:rPr>
              <a:t>utenti su piattaforma WEB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55573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MEZZI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CH" dirty="0" smtClean="0"/>
              <a:t>Hardware</a:t>
            </a:r>
          </a:p>
          <a:p>
            <a:r>
              <a:rPr lang="it-CH" dirty="0"/>
              <a:t>Computer </a:t>
            </a:r>
            <a:r>
              <a:rPr lang="it-CH" u="sng" dirty="0"/>
              <a:t>ASUS </a:t>
            </a:r>
            <a:r>
              <a:rPr lang="it-CH" u="sng" dirty="0" err="1"/>
              <a:t>ZenBook</a:t>
            </a:r>
            <a:r>
              <a:rPr lang="it-CH" u="sng" dirty="0"/>
              <a:t> Pro UX501VW</a:t>
            </a:r>
            <a:endParaRPr lang="it-CH" u="sng" dirty="0" smtClean="0"/>
          </a:p>
          <a:p>
            <a:pPr lvl="1"/>
            <a:r>
              <a:rPr lang="en-US" dirty="0" err="1" smtClean="0"/>
              <a:t>Processore</a:t>
            </a:r>
            <a:r>
              <a:rPr lang="en-US" dirty="0"/>
              <a:t>: Intel® Core™ i7-6700HQ CPU 2.60GHz</a:t>
            </a:r>
          </a:p>
          <a:p>
            <a:pPr lvl="1"/>
            <a:r>
              <a:rPr lang="en-US" dirty="0" smtClean="0"/>
              <a:t>RAM</a:t>
            </a:r>
            <a:r>
              <a:rPr lang="en-US" dirty="0"/>
              <a:t>: 16.0 GB </a:t>
            </a:r>
            <a:r>
              <a:rPr lang="en-US" dirty="0" smtClean="0"/>
              <a:t>DDR4</a:t>
            </a:r>
          </a:p>
          <a:p>
            <a:pPr lvl="1"/>
            <a:r>
              <a:rPr lang="en-US" dirty="0" smtClean="0"/>
              <a:t>Sistema</a:t>
            </a:r>
            <a:r>
              <a:rPr lang="en-US" dirty="0"/>
              <a:t>: 64bit, </a:t>
            </a:r>
            <a:r>
              <a:rPr lang="en-US" dirty="0" err="1"/>
              <a:t>processore</a:t>
            </a:r>
            <a:r>
              <a:rPr lang="en-US" dirty="0"/>
              <a:t> </a:t>
            </a:r>
            <a:r>
              <a:rPr lang="en-US" dirty="0" smtClean="0"/>
              <a:t>x64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 anchor="t">
            <a:normAutofit fontScale="92500" lnSpcReduction="10000"/>
          </a:bodyPr>
          <a:lstStyle/>
          <a:p>
            <a:pPr marL="0" lvl="0" indent="0">
              <a:buNone/>
            </a:pPr>
            <a:r>
              <a:rPr lang="it-IT" dirty="0" smtClean="0">
                <a:effectLst/>
              </a:rPr>
              <a:t>Software</a:t>
            </a:r>
          </a:p>
          <a:p>
            <a:r>
              <a:rPr lang="it-IT" dirty="0" smtClean="0">
                <a:effectLst/>
              </a:rPr>
              <a:t>Web Server</a:t>
            </a:r>
          </a:p>
          <a:p>
            <a:pPr lvl="1"/>
            <a:r>
              <a:rPr lang="it-IT" dirty="0" smtClean="0">
                <a:effectLst/>
              </a:rPr>
              <a:t>Apache </a:t>
            </a:r>
            <a:r>
              <a:rPr lang="it-IT" dirty="0">
                <a:effectLst/>
              </a:rPr>
              <a:t>[2.4.34]</a:t>
            </a:r>
            <a:endParaRPr lang="en-US" dirty="0">
              <a:effectLst/>
            </a:endParaRPr>
          </a:p>
          <a:p>
            <a:pPr lvl="1"/>
            <a:r>
              <a:rPr lang="it-IT" dirty="0">
                <a:effectLst/>
              </a:rPr>
              <a:t>PHP [7.2.9</a:t>
            </a:r>
            <a:r>
              <a:rPr lang="it-IT" dirty="0" smtClean="0">
                <a:effectLst/>
              </a:rPr>
              <a:t>]</a:t>
            </a:r>
          </a:p>
          <a:p>
            <a:r>
              <a:rPr lang="it-IT" dirty="0" smtClean="0">
                <a:effectLst/>
              </a:rPr>
              <a:t>Documentazione</a:t>
            </a:r>
          </a:p>
          <a:p>
            <a:pPr lvl="1"/>
            <a:r>
              <a:rPr lang="it-IT" dirty="0" err="1">
                <a:effectLst/>
              </a:rPr>
              <a:t>GanttProject</a:t>
            </a:r>
            <a:r>
              <a:rPr lang="it-IT" dirty="0">
                <a:effectLst/>
              </a:rPr>
              <a:t> [</a:t>
            </a:r>
            <a:r>
              <a:rPr lang="it-IT" sz="1400" dirty="0">
                <a:effectLst/>
              </a:rPr>
              <a:t>2.8.9</a:t>
            </a:r>
            <a:r>
              <a:rPr lang="it-IT" dirty="0">
                <a:effectLst/>
              </a:rPr>
              <a:t>]</a:t>
            </a:r>
            <a:endParaRPr lang="en-US" dirty="0">
              <a:effectLst/>
            </a:endParaRPr>
          </a:p>
          <a:p>
            <a:pPr lvl="1"/>
            <a:r>
              <a:rPr lang="it-IT" dirty="0">
                <a:effectLst/>
              </a:rPr>
              <a:t>Microsoft Office </a:t>
            </a:r>
            <a:r>
              <a:rPr lang="it-IT" dirty="0" smtClean="0">
                <a:effectLst/>
              </a:rPr>
              <a:t>2016</a:t>
            </a:r>
          </a:p>
          <a:p>
            <a:r>
              <a:rPr lang="it-IT" dirty="0" smtClean="0">
                <a:effectLst/>
              </a:rPr>
              <a:t>Sviluppo</a:t>
            </a:r>
          </a:p>
          <a:p>
            <a:pPr lvl="1"/>
            <a:r>
              <a:rPr lang="it-CH" dirty="0" err="1" smtClean="0">
                <a:effectLst/>
              </a:rPr>
              <a:t>VisualStudio</a:t>
            </a:r>
            <a:r>
              <a:rPr lang="it-CH" dirty="0" smtClean="0">
                <a:effectLst/>
              </a:rPr>
              <a:t> Code</a:t>
            </a:r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2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mtClean="0"/>
              <a:t>Struttura</a:t>
            </a:r>
            <a:endParaRPr lang="en-US" dirty="0"/>
          </a:p>
        </p:txBody>
      </p:sp>
      <p:pic>
        <p:nvPicPr>
          <p:cNvPr id="1026" name="Immagin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876" y="1988729"/>
            <a:ext cx="6130244" cy="431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18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del Progetto</a:t>
            </a:r>
            <a:endParaRPr lang="en-US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156561"/>
              </p:ext>
            </p:extLst>
          </p:nvPr>
        </p:nvGraphicFramePr>
        <p:xfrm>
          <a:off x="1141413" y="1942011"/>
          <a:ext cx="9906000" cy="4293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8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Componenti principali di codice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9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$_SESSION[ ]</a:t>
            </a:r>
            <a:endParaRPr lang="en-US" sz="2400" dirty="0"/>
          </a:p>
        </p:txBody>
      </p:sp>
      <p:pic>
        <p:nvPicPr>
          <p:cNvPr id="1026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51276"/>
            <a:ext cx="3302907" cy="344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magin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670" y="2251890"/>
            <a:ext cx="4922391" cy="287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67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Validazione e riempimento di ogni campo </a:t>
            </a:r>
            <a:br>
              <a:rPr lang="it-CH" dirty="0" smtClean="0"/>
            </a:br>
            <a:r>
              <a:rPr lang="it-CH" sz="2400" dirty="0" smtClean="0"/>
              <a:t>( + eventuale messaggio di errore)</a:t>
            </a:r>
            <a:endParaRPr lang="en-US" sz="24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175" y="2265453"/>
            <a:ext cx="10514625" cy="324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99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Ret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et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Rete</Template>
  <TotalTime>812</TotalTime>
  <Words>212</Words>
  <Application>Microsoft Office PowerPoint</Application>
  <PresentationFormat>Widescreen</PresentationFormat>
  <Paragraphs>71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Rete</vt:lpstr>
      <vt:lpstr>Interfaccia WEB per la registrazione di utenti</vt:lpstr>
      <vt:lpstr>Il 67,3 % delle registrazioni online non sono sicure e affidabili</vt:lpstr>
      <vt:lpstr>Scopo dell’applicativo</vt:lpstr>
      <vt:lpstr>MEZZI</vt:lpstr>
      <vt:lpstr>Struttura</vt:lpstr>
      <vt:lpstr>Struttura del Progetto</vt:lpstr>
      <vt:lpstr>Componenti principali di codice</vt:lpstr>
      <vt:lpstr>$_SESSION[ ]</vt:lpstr>
      <vt:lpstr>Validazione e riempimento di ogni campo  ( + eventuale messaggio di errore)</vt:lpstr>
      <vt:lpstr>Scrittura su CSV</vt:lpstr>
      <vt:lpstr>Conclusioni </vt:lpstr>
      <vt:lpstr>DOMANDE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Interfaccia WEB per la registrazione di utenti</dc:title>
  <dc:creator>Matteo Ghilardini</dc:creator>
  <cp:lastModifiedBy>Matteo Ghilardini</cp:lastModifiedBy>
  <cp:revision>20</cp:revision>
  <dcterms:created xsi:type="dcterms:W3CDTF">2018-11-03T19:36:16Z</dcterms:created>
  <dcterms:modified xsi:type="dcterms:W3CDTF">2018-11-09T15:02:39Z</dcterms:modified>
</cp:coreProperties>
</file>