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1C4D1-2929-4083-9805-1F10B19248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CA82A3-4DDE-4B41-9EA3-4E177EE29250}">
      <dgm:prSet/>
      <dgm:spPr/>
      <dgm:t>
        <a:bodyPr/>
        <a:lstStyle/>
        <a:p>
          <a:r>
            <a:rPr lang="de-DE" b="1"/>
            <a:t>Doku schreiben</a:t>
          </a:r>
          <a:endParaRPr lang="en-US"/>
        </a:p>
      </dgm:t>
    </dgm:pt>
    <dgm:pt modelId="{1DE8EFB9-3204-486E-B945-DA18C3D22514}" type="parTrans" cxnId="{47AE1295-8288-4670-8B10-6B444ECCC882}">
      <dgm:prSet/>
      <dgm:spPr/>
      <dgm:t>
        <a:bodyPr/>
        <a:lstStyle/>
        <a:p>
          <a:endParaRPr lang="en-US"/>
        </a:p>
      </dgm:t>
    </dgm:pt>
    <dgm:pt modelId="{3A6AE6E9-6C1D-49BE-B5E9-FCF85D5DDBF3}" type="sibTrans" cxnId="{47AE1295-8288-4670-8B10-6B444ECCC882}">
      <dgm:prSet/>
      <dgm:spPr/>
      <dgm:t>
        <a:bodyPr/>
        <a:lstStyle/>
        <a:p>
          <a:endParaRPr lang="en-US"/>
        </a:p>
      </dgm:t>
    </dgm:pt>
    <dgm:pt modelId="{8F2B69C6-0C9C-4BB0-A665-42184F2899AC}">
      <dgm:prSet/>
      <dgm:spPr/>
      <dgm:t>
        <a:bodyPr/>
        <a:lstStyle/>
        <a:p>
          <a:r>
            <a:rPr lang="de-DE" b="1"/>
            <a:t>Inhalt?</a:t>
          </a:r>
          <a:endParaRPr lang="en-US"/>
        </a:p>
      </dgm:t>
    </dgm:pt>
    <dgm:pt modelId="{6B9203EB-F116-417D-8A0B-940EF7086BE9}" type="parTrans" cxnId="{C4338EA2-59F9-4ED4-8499-40DDE161B8DB}">
      <dgm:prSet/>
      <dgm:spPr/>
      <dgm:t>
        <a:bodyPr/>
        <a:lstStyle/>
        <a:p>
          <a:endParaRPr lang="en-US"/>
        </a:p>
      </dgm:t>
    </dgm:pt>
    <dgm:pt modelId="{E8F36D4E-55CC-48C7-8625-C57E0686586D}" type="sibTrans" cxnId="{C4338EA2-59F9-4ED4-8499-40DDE161B8DB}">
      <dgm:prSet/>
      <dgm:spPr/>
      <dgm:t>
        <a:bodyPr/>
        <a:lstStyle/>
        <a:p>
          <a:endParaRPr lang="en-US"/>
        </a:p>
      </dgm:t>
    </dgm:pt>
    <dgm:pt modelId="{99D4DD1D-2861-426B-8ECB-C1B8055CC088}">
      <dgm:prSet/>
      <dgm:spPr/>
      <dgm:t>
        <a:bodyPr/>
        <a:lstStyle/>
        <a:p>
          <a:r>
            <a:rPr lang="de-DE" b="1"/>
            <a:t>Ordnerstruktur</a:t>
          </a:r>
          <a:endParaRPr lang="en-US"/>
        </a:p>
      </dgm:t>
    </dgm:pt>
    <dgm:pt modelId="{37BAF460-24AB-4CF5-AFC7-050BEC533D52}" type="parTrans" cxnId="{58188A59-A965-4BB9-9E76-8C939D74C4CB}">
      <dgm:prSet/>
      <dgm:spPr/>
      <dgm:t>
        <a:bodyPr/>
        <a:lstStyle/>
        <a:p>
          <a:endParaRPr lang="en-US"/>
        </a:p>
      </dgm:t>
    </dgm:pt>
    <dgm:pt modelId="{74970CE6-6009-4EED-B062-2DB4AEEA6360}" type="sibTrans" cxnId="{58188A59-A965-4BB9-9E76-8C939D74C4CB}">
      <dgm:prSet/>
      <dgm:spPr/>
      <dgm:t>
        <a:bodyPr/>
        <a:lstStyle/>
        <a:p>
          <a:endParaRPr lang="en-US"/>
        </a:p>
      </dgm:t>
    </dgm:pt>
    <dgm:pt modelId="{2F3DD0DC-AE22-484A-B33D-E02485863716}">
      <dgm:prSet/>
      <dgm:spPr/>
      <dgm:t>
        <a:bodyPr/>
        <a:lstStyle/>
        <a:p>
          <a:r>
            <a:rPr lang="de-DE" b="1"/>
            <a:t>Vorgefertigter Router</a:t>
          </a:r>
          <a:endParaRPr lang="en-US"/>
        </a:p>
      </dgm:t>
    </dgm:pt>
    <dgm:pt modelId="{76B2BD54-E315-46BF-AD1F-0F7F008938F8}" type="parTrans" cxnId="{F4CA7F10-465D-4048-B9B6-285522A50E52}">
      <dgm:prSet/>
      <dgm:spPr/>
      <dgm:t>
        <a:bodyPr/>
        <a:lstStyle/>
        <a:p>
          <a:endParaRPr lang="en-US"/>
        </a:p>
      </dgm:t>
    </dgm:pt>
    <dgm:pt modelId="{AFF6C8CE-BCDA-4E21-B7D0-D245D6B292B8}" type="sibTrans" cxnId="{F4CA7F10-465D-4048-B9B6-285522A50E52}">
      <dgm:prSet/>
      <dgm:spPr/>
      <dgm:t>
        <a:bodyPr/>
        <a:lstStyle/>
        <a:p>
          <a:endParaRPr lang="en-US"/>
        </a:p>
      </dgm:t>
    </dgm:pt>
    <dgm:pt modelId="{4D6BA096-726C-4967-83CE-006E97EEA9ED}" type="pres">
      <dgm:prSet presAssocID="{53A1C4D1-2929-4083-9805-1F10B192487A}" presName="Name0" presStyleCnt="0">
        <dgm:presLayoutVars>
          <dgm:dir/>
          <dgm:animLvl val="lvl"/>
          <dgm:resizeHandles val="exact"/>
        </dgm:presLayoutVars>
      </dgm:prSet>
      <dgm:spPr/>
    </dgm:pt>
    <dgm:pt modelId="{7FE5095E-8A6E-4153-BB38-44B2AC7F1F56}" type="pres">
      <dgm:prSet presAssocID="{75CA82A3-4DDE-4B41-9EA3-4E177EE29250}" presName="linNode" presStyleCnt="0"/>
      <dgm:spPr/>
    </dgm:pt>
    <dgm:pt modelId="{F812C420-D8BA-4303-990C-7B424F09ADDF}" type="pres">
      <dgm:prSet presAssocID="{75CA82A3-4DDE-4B41-9EA3-4E177EE2925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ACEE882-A1E3-41A0-A1ED-8E340E9A3B6D}" type="pres">
      <dgm:prSet presAssocID="{75CA82A3-4DDE-4B41-9EA3-4E177EE29250}" presName="descendantText" presStyleLbl="alignAccFollowNode1" presStyleIdx="0" presStyleCnt="1">
        <dgm:presLayoutVars>
          <dgm:bulletEnabled val="1"/>
        </dgm:presLayoutVars>
      </dgm:prSet>
      <dgm:spPr/>
    </dgm:pt>
    <dgm:pt modelId="{076F669C-99D7-4D61-96ED-B293654270B1}" type="pres">
      <dgm:prSet presAssocID="{3A6AE6E9-6C1D-49BE-B5E9-FCF85D5DDBF3}" presName="sp" presStyleCnt="0"/>
      <dgm:spPr/>
    </dgm:pt>
    <dgm:pt modelId="{A2206D8E-C525-455D-B9DC-0068AE3698B2}" type="pres">
      <dgm:prSet presAssocID="{99D4DD1D-2861-426B-8ECB-C1B8055CC088}" presName="linNode" presStyleCnt="0"/>
      <dgm:spPr/>
    </dgm:pt>
    <dgm:pt modelId="{BE32F1BF-241A-4E73-B1D2-727D8334C3D8}" type="pres">
      <dgm:prSet presAssocID="{99D4DD1D-2861-426B-8ECB-C1B8055CC08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FC81330-3513-4A6B-85C4-649A8086E5DC}" type="pres">
      <dgm:prSet presAssocID="{74970CE6-6009-4EED-B062-2DB4AEEA6360}" presName="sp" presStyleCnt="0"/>
      <dgm:spPr/>
    </dgm:pt>
    <dgm:pt modelId="{8486120E-A936-40CE-A025-4C788A5379F0}" type="pres">
      <dgm:prSet presAssocID="{2F3DD0DC-AE22-484A-B33D-E02485863716}" presName="linNode" presStyleCnt="0"/>
      <dgm:spPr/>
    </dgm:pt>
    <dgm:pt modelId="{AC906C82-5471-41E1-8F66-7C6AD962EAEE}" type="pres">
      <dgm:prSet presAssocID="{2F3DD0DC-AE22-484A-B33D-E0248586371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DF7FE01-3104-453A-B4FC-6E0E752BFF06}" type="presOf" srcId="{2F3DD0DC-AE22-484A-B33D-E02485863716}" destId="{AC906C82-5471-41E1-8F66-7C6AD962EAEE}" srcOrd="0" destOrd="0" presId="urn:microsoft.com/office/officeart/2005/8/layout/vList5"/>
    <dgm:cxn modelId="{F4CA7F10-465D-4048-B9B6-285522A50E52}" srcId="{53A1C4D1-2929-4083-9805-1F10B192487A}" destId="{2F3DD0DC-AE22-484A-B33D-E02485863716}" srcOrd="2" destOrd="0" parTransId="{76B2BD54-E315-46BF-AD1F-0F7F008938F8}" sibTransId="{AFF6C8CE-BCDA-4E21-B7D0-D245D6B292B8}"/>
    <dgm:cxn modelId="{EB77AB1E-74A7-46F2-89E5-C68228916E27}" type="presOf" srcId="{99D4DD1D-2861-426B-8ECB-C1B8055CC088}" destId="{BE32F1BF-241A-4E73-B1D2-727D8334C3D8}" srcOrd="0" destOrd="0" presId="urn:microsoft.com/office/officeart/2005/8/layout/vList5"/>
    <dgm:cxn modelId="{42C39862-C483-4D48-BFDF-E4D505039F5C}" type="presOf" srcId="{53A1C4D1-2929-4083-9805-1F10B192487A}" destId="{4D6BA096-726C-4967-83CE-006E97EEA9ED}" srcOrd="0" destOrd="0" presId="urn:microsoft.com/office/officeart/2005/8/layout/vList5"/>
    <dgm:cxn modelId="{6F1A7447-6A4E-4953-87F5-76A8449621D4}" type="presOf" srcId="{75CA82A3-4DDE-4B41-9EA3-4E177EE29250}" destId="{F812C420-D8BA-4303-990C-7B424F09ADDF}" srcOrd="0" destOrd="0" presId="urn:microsoft.com/office/officeart/2005/8/layout/vList5"/>
    <dgm:cxn modelId="{58188A59-A965-4BB9-9E76-8C939D74C4CB}" srcId="{53A1C4D1-2929-4083-9805-1F10B192487A}" destId="{99D4DD1D-2861-426B-8ECB-C1B8055CC088}" srcOrd="1" destOrd="0" parTransId="{37BAF460-24AB-4CF5-AFC7-050BEC533D52}" sibTransId="{74970CE6-6009-4EED-B062-2DB4AEEA6360}"/>
    <dgm:cxn modelId="{47AE1295-8288-4670-8B10-6B444ECCC882}" srcId="{53A1C4D1-2929-4083-9805-1F10B192487A}" destId="{75CA82A3-4DDE-4B41-9EA3-4E177EE29250}" srcOrd="0" destOrd="0" parTransId="{1DE8EFB9-3204-486E-B945-DA18C3D22514}" sibTransId="{3A6AE6E9-6C1D-49BE-B5E9-FCF85D5DDBF3}"/>
    <dgm:cxn modelId="{C4338EA2-59F9-4ED4-8499-40DDE161B8DB}" srcId="{75CA82A3-4DDE-4B41-9EA3-4E177EE29250}" destId="{8F2B69C6-0C9C-4BB0-A665-42184F2899AC}" srcOrd="0" destOrd="0" parTransId="{6B9203EB-F116-417D-8A0B-940EF7086BE9}" sibTransId="{E8F36D4E-55CC-48C7-8625-C57E0686586D}"/>
    <dgm:cxn modelId="{7CB75AB2-7BF1-4199-B25A-031A294C82C2}" type="presOf" srcId="{8F2B69C6-0C9C-4BB0-A665-42184F2899AC}" destId="{3ACEE882-A1E3-41A0-A1ED-8E340E9A3B6D}" srcOrd="0" destOrd="0" presId="urn:microsoft.com/office/officeart/2005/8/layout/vList5"/>
    <dgm:cxn modelId="{4EB341B5-0112-4ED4-A9F7-22D9E1C23F24}" type="presParOf" srcId="{4D6BA096-726C-4967-83CE-006E97EEA9ED}" destId="{7FE5095E-8A6E-4153-BB38-44B2AC7F1F56}" srcOrd="0" destOrd="0" presId="urn:microsoft.com/office/officeart/2005/8/layout/vList5"/>
    <dgm:cxn modelId="{8B97AF0B-081F-4139-A7FA-6C8E15818D27}" type="presParOf" srcId="{7FE5095E-8A6E-4153-BB38-44B2AC7F1F56}" destId="{F812C420-D8BA-4303-990C-7B424F09ADDF}" srcOrd="0" destOrd="0" presId="urn:microsoft.com/office/officeart/2005/8/layout/vList5"/>
    <dgm:cxn modelId="{51F05048-41D2-4482-86D2-5023B9AEE4B3}" type="presParOf" srcId="{7FE5095E-8A6E-4153-BB38-44B2AC7F1F56}" destId="{3ACEE882-A1E3-41A0-A1ED-8E340E9A3B6D}" srcOrd="1" destOrd="0" presId="urn:microsoft.com/office/officeart/2005/8/layout/vList5"/>
    <dgm:cxn modelId="{DC41102E-2BDC-4325-BEA0-773FD06ED997}" type="presParOf" srcId="{4D6BA096-726C-4967-83CE-006E97EEA9ED}" destId="{076F669C-99D7-4D61-96ED-B293654270B1}" srcOrd="1" destOrd="0" presId="urn:microsoft.com/office/officeart/2005/8/layout/vList5"/>
    <dgm:cxn modelId="{D8AF2EEB-F23B-4F94-AFB8-DE797FB19EE5}" type="presParOf" srcId="{4D6BA096-726C-4967-83CE-006E97EEA9ED}" destId="{A2206D8E-C525-455D-B9DC-0068AE3698B2}" srcOrd="2" destOrd="0" presId="urn:microsoft.com/office/officeart/2005/8/layout/vList5"/>
    <dgm:cxn modelId="{BFACC57A-7C31-4851-ADD8-A685FE3673D7}" type="presParOf" srcId="{A2206D8E-C525-455D-B9DC-0068AE3698B2}" destId="{BE32F1BF-241A-4E73-B1D2-727D8334C3D8}" srcOrd="0" destOrd="0" presId="urn:microsoft.com/office/officeart/2005/8/layout/vList5"/>
    <dgm:cxn modelId="{32D27CA7-93EF-4EB8-9B42-6619CBA71C63}" type="presParOf" srcId="{4D6BA096-726C-4967-83CE-006E97EEA9ED}" destId="{2FC81330-3513-4A6B-85C4-649A8086E5DC}" srcOrd="3" destOrd="0" presId="urn:microsoft.com/office/officeart/2005/8/layout/vList5"/>
    <dgm:cxn modelId="{34AF5638-061C-4D1E-9F7F-5A880BA4C0C3}" type="presParOf" srcId="{4D6BA096-726C-4967-83CE-006E97EEA9ED}" destId="{8486120E-A936-40CE-A025-4C788A5379F0}" srcOrd="4" destOrd="0" presId="urn:microsoft.com/office/officeart/2005/8/layout/vList5"/>
    <dgm:cxn modelId="{F2FF1121-BAE0-4EC0-8B8F-FC53A5B3B5F1}" type="presParOf" srcId="{8486120E-A936-40CE-A025-4C788A5379F0}" destId="{AC906C82-5471-41E1-8F66-7C6AD962EA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4D48B-B6B1-4104-953D-2E92962E2554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18CC1D-0BF7-474E-A14D-45D624D7034A}">
      <dgm:prSet/>
      <dgm:spPr/>
      <dgm:t>
        <a:bodyPr/>
        <a:lstStyle/>
        <a:p>
          <a:r>
            <a:rPr lang="de-DE" b="1"/>
            <a:t>Haben Sie</a:t>
          </a:r>
          <a:endParaRPr lang="en-US"/>
        </a:p>
      </dgm:t>
    </dgm:pt>
    <dgm:pt modelId="{5424FF2A-C522-433F-8099-5DCDCDD750C5}" type="parTrans" cxnId="{5F2A0AC7-1171-4BF0-AE98-3DA8FE04BF0F}">
      <dgm:prSet/>
      <dgm:spPr/>
      <dgm:t>
        <a:bodyPr/>
        <a:lstStyle/>
        <a:p>
          <a:endParaRPr lang="en-US"/>
        </a:p>
      </dgm:t>
    </dgm:pt>
    <dgm:pt modelId="{0E53CAC8-0DE9-44AB-8403-3B45A1C0D7D6}" type="sibTrans" cxnId="{5F2A0AC7-1171-4BF0-AE98-3DA8FE04BF0F}">
      <dgm:prSet/>
      <dgm:spPr/>
      <dgm:t>
        <a:bodyPr/>
        <a:lstStyle/>
        <a:p>
          <a:endParaRPr lang="en-US"/>
        </a:p>
      </dgm:t>
    </dgm:pt>
    <dgm:pt modelId="{72BBF959-A872-4E39-BE48-36E25275CA68}">
      <dgm:prSet/>
      <dgm:spPr/>
      <dgm:t>
        <a:bodyPr/>
        <a:lstStyle/>
        <a:p>
          <a:r>
            <a:rPr lang="de-DE" b="1"/>
            <a:t>noch Fragen?</a:t>
          </a:r>
          <a:endParaRPr lang="en-US"/>
        </a:p>
      </dgm:t>
    </dgm:pt>
    <dgm:pt modelId="{8677E75A-3A82-47FE-8D65-4A22C1D9BD12}" type="parTrans" cxnId="{EF02C9A1-CB33-4068-AC0F-7E43011BA5DB}">
      <dgm:prSet/>
      <dgm:spPr/>
      <dgm:t>
        <a:bodyPr/>
        <a:lstStyle/>
        <a:p>
          <a:endParaRPr lang="en-US"/>
        </a:p>
      </dgm:t>
    </dgm:pt>
    <dgm:pt modelId="{DB565F4B-39D2-43F9-A909-CCA399F165E7}" type="sibTrans" cxnId="{EF02C9A1-CB33-4068-AC0F-7E43011BA5DB}">
      <dgm:prSet/>
      <dgm:spPr/>
      <dgm:t>
        <a:bodyPr/>
        <a:lstStyle/>
        <a:p>
          <a:endParaRPr lang="en-US"/>
        </a:p>
      </dgm:t>
    </dgm:pt>
    <dgm:pt modelId="{6411F133-29F9-4FF9-92F0-6E64F261739C}">
      <dgm:prSet/>
      <dgm:spPr/>
      <dgm:t>
        <a:bodyPr/>
        <a:lstStyle/>
        <a:p>
          <a:r>
            <a:rPr lang="de-DE" b="1"/>
            <a:t>ENDE!</a:t>
          </a:r>
          <a:endParaRPr lang="en-US"/>
        </a:p>
      </dgm:t>
    </dgm:pt>
    <dgm:pt modelId="{7819A930-936B-4DFE-9A54-9AAE748AAF24}" type="parTrans" cxnId="{C2415368-3E9B-498F-B4E7-D174E940F3FB}">
      <dgm:prSet/>
      <dgm:spPr/>
      <dgm:t>
        <a:bodyPr/>
        <a:lstStyle/>
        <a:p>
          <a:endParaRPr lang="en-US"/>
        </a:p>
      </dgm:t>
    </dgm:pt>
    <dgm:pt modelId="{979B6BD9-AB64-45DA-AC66-82A12FA6F383}" type="sibTrans" cxnId="{C2415368-3E9B-498F-B4E7-D174E940F3FB}">
      <dgm:prSet/>
      <dgm:spPr/>
      <dgm:t>
        <a:bodyPr/>
        <a:lstStyle/>
        <a:p>
          <a:endParaRPr lang="en-US"/>
        </a:p>
      </dgm:t>
    </dgm:pt>
    <dgm:pt modelId="{669AB70F-1EA3-43E8-911E-751BDAA4A0FF}" type="pres">
      <dgm:prSet presAssocID="{D1B4D48B-B6B1-4104-953D-2E92962E2554}" presName="Name0" presStyleCnt="0">
        <dgm:presLayoutVars>
          <dgm:dir/>
          <dgm:resizeHandles/>
        </dgm:presLayoutVars>
      </dgm:prSet>
      <dgm:spPr/>
    </dgm:pt>
    <dgm:pt modelId="{CABB0560-06E2-42D4-8C30-8A4C1E1124F4}" type="pres">
      <dgm:prSet presAssocID="{EC18CC1D-0BF7-474E-A14D-45D624D7034A}" presName="compNode" presStyleCnt="0"/>
      <dgm:spPr/>
    </dgm:pt>
    <dgm:pt modelId="{A7FD2286-1313-4690-91FE-3C5D3104A185}" type="pres">
      <dgm:prSet presAssocID="{EC18CC1D-0BF7-474E-A14D-45D624D7034A}" presName="dummyConnPt" presStyleCnt="0"/>
      <dgm:spPr/>
    </dgm:pt>
    <dgm:pt modelId="{C196E96A-B909-4FF6-AAF9-94FC0E7E5A2D}" type="pres">
      <dgm:prSet presAssocID="{EC18CC1D-0BF7-474E-A14D-45D624D7034A}" presName="node" presStyleLbl="node1" presStyleIdx="0" presStyleCnt="3">
        <dgm:presLayoutVars>
          <dgm:bulletEnabled val="1"/>
        </dgm:presLayoutVars>
      </dgm:prSet>
      <dgm:spPr/>
    </dgm:pt>
    <dgm:pt modelId="{A0578830-ACF4-4DB3-93EB-16E90BBC2981}" type="pres">
      <dgm:prSet presAssocID="{0E53CAC8-0DE9-44AB-8403-3B45A1C0D7D6}" presName="sibTrans" presStyleLbl="bgSibTrans2D1" presStyleIdx="0" presStyleCnt="2"/>
      <dgm:spPr/>
    </dgm:pt>
    <dgm:pt modelId="{AFB8522A-209D-40CF-9EFB-E4E1F2676D20}" type="pres">
      <dgm:prSet presAssocID="{72BBF959-A872-4E39-BE48-36E25275CA68}" presName="compNode" presStyleCnt="0"/>
      <dgm:spPr/>
    </dgm:pt>
    <dgm:pt modelId="{F9680DC8-61C8-4483-88FD-D0AB20FDDB94}" type="pres">
      <dgm:prSet presAssocID="{72BBF959-A872-4E39-BE48-36E25275CA68}" presName="dummyConnPt" presStyleCnt="0"/>
      <dgm:spPr/>
    </dgm:pt>
    <dgm:pt modelId="{75ED2006-750B-4E12-ACD7-EDDC9F8E2A8C}" type="pres">
      <dgm:prSet presAssocID="{72BBF959-A872-4E39-BE48-36E25275CA68}" presName="node" presStyleLbl="node1" presStyleIdx="1" presStyleCnt="3">
        <dgm:presLayoutVars>
          <dgm:bulletEnabled val="1"/>
        </dgm:presLayoutVars>
      </dgm:prSet>
      <dgm:spPr/>
    </dgm:pt>
    <dgm:pt modelId="{D2233381-49B0-4A44-9763-55D14C57DA36}" type="pres">
      <dgm:prSet presAssocID="{DB565F4B-39D2-43F9-A909-CCA399F165E7}" presName="sibTrans" presStyleLbl="bgSibTrans2D1" presStyleIdx="1" presStyleCnt="2"/>
      <dgm:spPr/>
    </dgm:pt>
    <dgm:pt modelId="{F46B5F95-3692-4622-AFC1-549E7C76BF8D}" type="pres">
      <dgm:prSet presAssocID="{6411F133-29F9-4FF9-92F0-6E64F261739C}" presName="compNode" presStyleCnt="0"/>
      <dgm:spPr/>
    </dgm:pt>
    <dgm:pt modelId="{BA69F871-60AA-4209-8487-1C3FEDB6E18B}" type="pres">
      <dgm:prSet presAssocID="{6411F133-29F9-4FF9-92F0-6E64F261739C}" presName="dummyConnPt" presStyleCnt="0"/>
      <dgm:spPr/>
    </dgm:pt>
    <dgm:pt modelId="{62E36AAC-69C3-4F5E-8904-E1BDC80EC8FC}" type="pres">
      <dgm:prSet presAssocID="{6411F133-29F9-4FF9-92F0-6E64F261739C}" presName="node" presStyleLbl="node1" presStyleIdx="2" presStyleCnt="3">
        <dgm:presLayoutVars>
          <dgm:bulletEnabled val="1"/>
        </dgm:presLayoutVars>
      </dgm:prSet>
      <dgm:spPr/>
    </dgm:pt>
  </dgm:ptLst>
  <dgm:cxnLst>
    <dgm:cxn modelId="{5EF08A06-C153-4548-AB80-3C6C1F75DB50}" type="presOf" srcId="{D1B4D48B-B6B1-4104-953D-2E92962E2554}" destId="{669AB70F-1EA3-43E8-911E-751BDAA4A0FF}" srcOrd="0" destOrd="0" presId="urn:microsoft.com/office/officeart/2005/8/layout/bProcess4"/>
    <dgm:cxn modelId="{DF8BCD1F-46F5-4B9F-A28D-4AAB3D3A6B50}" type="presOf" srcId="{0E53CAC8-0DE9-44AB-8403-3B45A1C0D7D6}" destId="{A0578830-ACF4-4DB3-93EB-16E90BBC2981}" srcOrd="0" destOrd="0" presId="urn:microsoft.com/office/officeart/2005/8/layout/bProcess4"/>
    <dgm:cxn modelId="{C2415368-3E9B-498F-B4E7-D174E940F3FB}" srcId="{D1B4D48B-B6B1-4104-953D-2E92962E2554}" destId="{6411F133-29F9-4FF9-92F0-6E64F261739C}" srcOrd="2" destOrd="0" parTransId="{7819A930-936B-4DFE-9A54-9AAE748AAF24}" sibTransId="{979B6BD9-AB64-45DA-AC66-82A12FA6F383}"/>
    <dgm:cxn modelId="{05FC1D8C-EDF4-44AC-80AD-406E098B9CCB}" type="presOf" srcId="{DB565F4B-39D2-43F9-A909-CCA399F165E7}" destId="{D2233381-49B0-4A44-9763-55D14C57DA36}" srcOrd="0" destOrd="0" presId="urn:microsoft.com/office/officeart/2005/8/layout/bProcess4"/>
    <dgm:cxn modelId="{50F46CA0-8B38-43FF-B685-C0E20DDE8038}" type="presOf" srcId="{6411F133-29F9-4FF9-92F0-6E64F261739C}" destId="{62E36AAC-69C3-4F5E-8904-E1BDC80EC8FC}" srcOrd="0" destOrd="0" presId="urn:microsoft.com/office/officeart/2005/8/layout/bProcess4"/>
    <dgm:cxn modelId="{EF02C9A1-CB33-4068-AC0F-7E43011BA5DB}" srcId="{D1B4D48B-B6B1-4104-953D-2E92962E2554}" destId="{72BBF959-A872-4E39-BE48-36E25275CA68}" srcOrd="1" destOrd="0" parTransId="{8677E75A-3A82-47FE-8D65-4A22C1D9BD12}" sibTransId="{DB565F4B-39D2-43F9-A909-CCA399F165E7}"/>
    <dgm:cxn modelId="{839D98BA-1F00-4720-B78D-CC2FC53DC0A4}" type="presOf" srcId="{EC18CC1D-0BF7-474E-A14D-45D624D7034A}" destId="{C196E96A-B909-4FF6-AAF9-94FC0E7E5A2D}" srcOrd="0" destOrd="0" presId="urn:microsoft.com/office/officeart/2005/8/layout/bProcess4"/>
    <dgm:cxn modelId="{5F2A0AC7-1171-4BF0-AE98-3DA8FE04BF0F}" srcId="{D1B4D48B-B6B1-4104-953D-2E92962E2554}" destId="{EC18CC1D-0BF7-474E-A14D-45D624D7034A}" srcOrd="0" destOrd="0" parTransId="{5424FF2A-C522-433F-8099-5DCDCDD750C5}" sibTransId="{0E53CAC8-0DE9-44AB-8403-3B45A1C0D7D6}"/>
    <dgm:cxn modelId="{DCDD0BCF-BFBF-4952-83F8-FA90235F75CD}" type="presOf" srcId="{72BBF959-A872-4E39-BE48-36E25275CA68}" destId="{75ED2006-750B-4E12-ACD7-EDDC9F8E2A8C}" srcOrd="0" destOrd="0" presId="urn:microsoft.com/office/officeart/2005/8/layout/bProcess4"/>
    <dgm:cxn modelId="{9A053CB9-C4E4-4DE2-A16A-78CE08C49839}" type="presParOf" srcId="{669AB70F-1EA3-43E8-911E-751BDAA4A0FF}" destId="{CABB0560-06E2-42D4-8C30-8A4C1E1124F4}" srcOrd="0" destOrd="0" presId="urn:microsoft.com/office/officeart/2005/8/layout/bProcess4"/>
    <dgm:cxn modelId="{9FD99408-E19A-4CFE-BF17-25EA1CCAFCD1}" type="presParOf" srcId="{CABB0560-06E2-42D4-8C30-8A4C1E1124F4}" destId="{A7FD2286-1313-4690-91FE-3C5D3104A185}" srcOrd="0" destOrd="0" presId="urn:microsoft.com/office/officeart/2005/8/layout/bProcess4"/>
    <dgm:cxn modelId="{B597E0CC-9551-4872-B995-AAA1ED871447}" type="presParOf" srcId="{CABB0560-06E2-42D4-8C30-8A4C1E1124F4}" destId="{C196E96A-B909-4FF6-AAF9-94FC0E7E5A2D}" srcOrd="1" destOrd="0" presId="urn:microsoft.com/office/officeart/2005/8/layout/bProcess4"/>
    <dgm:cxn modelId="{7F025EBC-2FBD-4039-BC9D-1905093BD4C9}" type="presParOf" srcId="{669AB70F-1EA3-43E8-911E-751BDAA4A0FF}" destId="{A0578830-ACF4-4DB3-93EB-16E90BBC2981}" srcOrd="1" destOrd="0" presId="urn:microsoft.com/office/officeart/2005/8/layout/bProcess4"/>
    <dgm:cxn modelId="{BC1A3ABD-7A74-4711-8DEF-47E584FAE889}" type="presParOf" srcId="{669AB70F-1EA3-43E8-911E-751BDAA4A0FF}" destId="{AFB8522A-209D-40CF-9EFB-E4E1F2676D20}" srcOrd="2" destOrd="0" presId="urn:microsoft.com/office/officeart/2005/8/layout/bProcess4"/>
    <dgm:cxn modelId="{C6B434D0-EC1D-41B4-B27C-CE7E57B0FE02}" type="presParOf" srcId="{AFB8522A-209D-40CF-9EFB-E4E1F2676D20}" destId="{F9680DC8-61C8-4483-88FD-D0AB20FDDB94}" srcOrd="0" destOrd="0" presId="urn:microsoft.com/office/officeart/2005/8/layout/bProcess4"/>
    <dgm:cxn modelId="{6B866536-992B-4CE1-B84E-D760385EE400}" type="presParOf" srcId="{AFB8522A-209D-40CF-9EFB-E4E1F2676D20}" destId="{75ED2006-750B-4E12-ACD7-EDDC9F8E2A8C}" srcOrd="1" destOrd="0" presId="urn:microsoft.com/office/officeart/2005/8/layout/bProcess4"/>
    <dgm:cxn modelId="{3A5FA086-5CFC-4F33-BFA6-EA8073CC7E59}" type="presParOf" srcId="{669AB70F-1EA3-43E8-911E-751BDAA4A0FF}" destId="{D2233381-49B0-4A44-9763-55D14C57DA36}" srcOrd="3" destOrd="0" presId="urn:microsoft.com/office/officeart/2005/8/layout/bProcess4"/>
    <dgm:cxn modelId="{848D8A31-A533-45B5-8ACA-A2EC9AA42C25}" type="presParOf" srcId="{669AB70F-1EA3-43E8-911E-751BDAA4A0FF}" destId="{F46B5F95-3692-4622-AFC1-549E7C76BF8D}" srcOrd="4" destOrd="0" presId="urn:microsoft.com/office/officeart/2005/8/layout/bProcess4"/>
    <dgm:cxn modelId="{A307B292-6B1E-4C4F-B7CD-E57C8D0E9B2F}" type="presParOf" srcId="{F46B5F95-3692-4622-AFC1-549E7C76BF8D}" destId="{BA69F871-60AA-4209-8487-1C3FEDB6E18B}" srcOrd="0" destOrd="0" presId="urn:microsoft.com/office/officeart/2005/8/layout/bProcess4"/>
    <dgm:cxn modelId="{DCC8B896-DFD0-4433-AECB-D0D0B46874C5}" type="presParOf" srcId="{F46B5F95-3692-4622-AFC1-549E7C76BF8D}" destId="{62E36AAC-69C3-4F5E-8904-E1BDC80EC8F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EE882-A1E3-41A0-A1ED-8E340E9A3B6D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5600" b="1" kern="1200"/>
            <a:t>Inhalt?</a:t>
          </a:r>
          <a:endParaRPr lang="en-US" sz="5600" kern="1200"/>
        </a:p>
      </dsp:txBody>
      <dsp:txXfrm rot="-5400000">
        <a:off x="3785616" y="197117"/>
        <a:ext cx="6675221" cy="1012303"/>
      </dsp:txXfrm>
    </dsp:sp>
    <dsp:sp modelId="{F812C420-D8BA-4303-990C-7B424F09ADDF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/>
            <a:t>Doku schreiben</a:t>
          </a:r>
          <a:endParaRPr lang="en-US" sz="3900" kern="1200"/>
        </a:p>
      </dsp:txBody>
      <dsp:txXfrm>
        <a:off x="68454" y="70578"/>
        <a:ext cx="3648708" cy="1265378"/>
      </dsp:txXfrm>
    </dsp:sp>
    <dsp:sp modelId="{BE32F1BF-241A-4E73-B1D2-727D8334C3D8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/>
            <a:t>Ordnerstruktur</a:t>
          </a:r>
          <a:endParaRPr lang="en-US" sz="3900" kern="1200"/>
        </a:p>
      </dsp:txBody>
      <dsp:txXfrm>
        <a:off x="68454" y="1542979"/>
        <a:ext cx="3648708" cy="1265378"/>
      </dsp:txXfrm>
    </dsp:sp>
    <dsp:sp modelId="{AC906C82-5471-41E1-8F66-7C6AD962EAEE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/>
            <a:t>Vorgefertigter Router</a:t>
          </a:r>
          <a:endParaRPr lang="en-US" sz="39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78830-ACF4-4DB3-93EB-16E90BBC2981}">
      <dsp:nvSpPr>
        <dsp:cNvPr id="0" name=""/>
        <dsp:cNvSpPr/>
      </dsp:nvSpPr>
      <dsp:spPr>
        <a:xfrm rot="5400000">
          <a:off x="1312819" y="1480424"/>
          <a:ext cx="2318869" cy="279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6E96A-B909-4FF6-AAF9-94FC0E7E5A2D}">
      <dsp:nvSpPr>
        <dsp:cNvPr id="0" name=""/>
        <dsp:cNvSpPr/>
      </dsp:nvSpPr>
      <dsp:spPr>
        <a:xfrm>
          <a:off x="1846045" y="212"/>
          <a:ext cx="3105467" cy="186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b="1" kern="1200"/>
            <a:t>Haben Sie</a:t>
          </a:r>
          <a:endParaRPr lang="en-US" sz="4900" kern="1200"/>
        </a:p>
      </dsp:txBody>
      <dsp:txXfrm>
        <a:off x="1900619" y="54786"/>
        <a:ext cx="2996319" cy="1754132"/>
      </dsp:txXfrm>
    </dsp:sp>
    <dsp:sp modelId="{D2233381-49B0-4A44-9763-55D14C57DA36}">
      <dsp:nvSpPr>
        <dsp:cNvPr id="0" name=""/>
        <dsp:cNvSpPr/>
      </dsp:nvSpPr>
      <dsp:spPr>
        <a:xfrm>
          <a:off x="2477369" y="2644974"/>
          <a:ext cx="4120040" cy="279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D2006-750B-4E12-ACD7-EDDC9F8E2A8C}">
      <dsp:nvSpPr>
        <dsp:cNvPr id="0" name=""/>
        <dsp:cNvSpPr/>
      </dsp:nvSpPr>
      <dsp:spPr>
        <a:xfrm>
          <a:off x="1846045" y="2329312"/>
          <a:ext cx="3105467" cy="1863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b="1" kern="1200"/>
            <a:t>noch Fragen?</a:t>
          </a:r>
          <a:endParaRPr lang="en-US" sz="4900" kern="1200"/>
        </a:p>
      </dsp:txBody>
      <dsp:txXfrm>
        <a:off x="1900619" y="2383886"/>
        <a:ext cx="2996319" cy="1754132"/>
      </dsp:txXfrm>
    </dsp:sp>
    <dsp:sp modelId="{62E36AAC-69C3-4F5E-8904-E1BDC80EC8FC}">
      <dsp:nvSpPr>
        <dsp:cNvPr id="0" name=""/>
        <dsp:cNvSpPr/>
      </dsp:nvSpPr>
      <dsp:spPr>
        <a:xfrm>
          <a:off x="5976316" y="2329312"/>
          <a:ext cx="3105467" cy="1863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b="1" kern="1200"/>
            <a:t>ENDE!</a:t>
          </a:r>
          <a:endParaRPr lang="en-US" sz="4900" kern="1200"/>
        </a:p>
      </dsp:txBody>
      <dsp:txXfrm>
        <a:off x="6030890" y="2383886"/>
        <a:ext cx="2996319" cy="1754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2EE3F-DB68-450D-17D6-6D43CEA3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ADDBB-32DD-1B3A-F20D-06DE95159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2880B-64D9-0BFF-43BE-8E8B15B1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AA789-793E-CE0F-05E4-7CFE3E04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45087-944D-7DAB-CFB0-F8B3180C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743E-7EEC-00CD-C077-0D523E7B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2616A7-99F3-2B6B-A13F-6241A3B6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CD885A-1A92-4908-E251-CA8EF983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9E730-4B4D-A980-B3B8-2337F121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5E227-D006-5711-6890-3366926C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A68F0C-88D3-4666-16AB-8678B7A1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E9C028-D2BF-459B-D8B8-78A438871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639A5A-D779-65BB-E2BE-EC39B47F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56757-4467-E7C3-F7AA-A622AFBA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A6F09-BB7C-906F-5CB9-5B269295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3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4E99-D5A5-BB3F-FB6D-04B4B64F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5E09C-BC1C-593C-757C-FF76FAC5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DDF6E-88A4-5461-C616-86FC038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59BB7B-0C6C-6842-2047-3D8D8A79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7BAA5-9D30-0E5C-80A3-8D896A86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937FA-B46B-D6B6-0C6C-50448AD6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F6434-47AF-E499-D553-09075E12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F3E61-9CF9-4AC7-F3B9-72C2723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3EE3AE-F9DB-CEC2-EE40-AC0C280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61CB-7AAD-493D-2FDA-6BD2EA36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27A62-F711-DBDD-0865-EE696870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C664B-90C7-04B3-491E-6542D837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F64C3-E0D3-4035-3755-0019C253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752FC9-CCDC-F3DC-1DA8-1D4FC04B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D329F-EAA0-ACAC-E8DD-4144D0D5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E73A9-2EC8-4484-3174-068DE846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8705-22E0-C570-31E1-44652014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DBB8B-3343-7FC5-78EC-C2433F29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0C582-8EDB-2BEB-DCEE-A3F5A070F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AA46A4-FFAA-274A-1D94-F46E9EC68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48F31-4FE3-3DE2-BB27-B831AF7B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14B09D-D145-A5C4-0A8E-F4092B80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25FAB4-8E83-8A40-2EE5-33800948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A5977D-47F9-A40D-0BFA-1C381E0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B2D9A-B010-C163-3327-55C80434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AC30D5-B0A0-EF5C-1E99-E5EBD6CE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90F6C-5DBF-37F2-F4DA-1446F75C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F05A19-92A0-95F1-EAFC-FE8C4E6B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8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CC2A76-A50C-2C50-4770-E1EDE223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D828A2-5AB1-BED1-E595-1FA5A97A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2ADC54-11E4-8AFA-D84F-59D5A0C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0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91E72-7E37-3253-9775-DBB9E359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2F00-5D17-6380-72CA-4A54B2C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06728-3E4C-9EAE-E58A-B29425BE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71FBCB-21DF-62E5-8E49-72DFE8F2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D1ECF3-7596-5263-E0BD-350D7D62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85450-8889-B314-EC68-05CCF98B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3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0118D-6A52-12CB-AAE3-CBA2B4C6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AEECF8-5C2C-5C43-066F-42EC4F8F2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BFDFE7-5B01-D112-E3BE-0FB1FD4A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84B86-B9DA-1579-08B4-95E39A01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15CF9-A2A3-5C3B-6726-406083E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0E5862-7C0E-0FF4-A622-A4F4687A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0B4564-884C-4FF7-4E3D-04EB1F58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2AA12-8C7F-9083-2F07-2F40756C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877BF-8BCD-319C-C5A5-5C26EAB1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6E8A-75B6-4414-8E8E-50F06F88F8DD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39383-FCA3-3459-A2CE-FE62B0D4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E9AE0-6CD2-13F2-29C9-FBA278E7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4607-E148-49B9-B24B-3030934497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96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FE3C49-B130-2497-841C-F5F1E6B2D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PHP-LMS</a:t>
            </a:r>
            <a:br>
              <a:rPr lang="de-DE" sz="3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Lager Management 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22D4A-749F-71F5-FFEF-116AA6FC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87727"/>
            <a:ext cx="7225748" cy="40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A9BDAC-DF21-F4F3-FA35-4D11F8D8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9586A-5A1D-3910-3B40-EB477ED4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Bisherige Funktionen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Geplante Funktionen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Bisherige Fehler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Fragen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Rückfragen</a:t>
            </a:r>
          </a:p>
        </p:txBody>
      </p:sp>
      <p:pic>
        <p:nvPicPr>
          <p:cNvPr id="2050" name="Picture 2" descr="Inhalt, Struktur und Layout trennen? Warum?">
            <a:extLst>
              <a:ext uri="{FF2B5EF4-FFF2-40B4-BE49-F238E27FC236}">
                <a16:creationId xmlns:a16="http://schemas.microsoft.com/office/drawing/2014/main" id="{C0C39314-8BF9-B075-7652-71755A6A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9502" y="1627051"/>
            <a:ext cx="3615776" cy="3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1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BA4606-5EB8-0895-00CC-7602D9C1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Bisherige Funktionen: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3B311-56ED-D6D3-9FFF-00CEF362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Einloggen “Eingeloggt bleiben“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Ausloggen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Datenbank durchsuchen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Resultate Anzeigen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D69136-450D-A229-876E-731AFC7B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301738"/>
            <a:ext cx="3615776" cy="42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B98928-2E1A-6C2A-EBC6-EF7F7969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 b="1">
                <a:latin typeface="Arial" panose="020B0604020202020204" pitchFamily="34" charset="0"/>
                <a:cs typeface="Arial" panose="020B0604020202020204" pitchFamily="34" charset="0"/>
              </a:rPr>
              <a:t>Geplante Funktionen: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EBB7CC-472A-EDBF-8708-31889D42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Benutzerverwaltung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Rechte nur für bestimmte Benutzer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Barcode </a:t>
            </a:r>
            <a:r>
              <a:rPr lang="de-DE" sz="2000" b="1">
                <a:latin typeface="Arial" panose="020B0604020202020204" pitchFamily="34" charset="0"/>
                <a:cs typeface="Arial" panose="020B0604020202020204" pitchFamily="34" charset="0"/>
              </a:rPr>
              <a:t>scannn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und einfügen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Produkte hinzufügen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Produkte verwalten (Hinzufügen, Entfernen)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>
                <a:latin typeface="Arial" panose="020B0604020202020204" pitchFamily="34" charset="0"/>
                <a:cs typeface="Arial" panose="020B0604020202020204" pitchFamily="34" charset="0"/>
              </a:rPr>
              <a:t>Ridirecting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mit Router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Admin/Verwaltungsseite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5088FF-A351-08B4-73B1-44A2895A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00715"/>
            <a:ext cx="4170530" cy="42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EDC60B-73EC-5442-814C-8E49884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Bisherige Fehler: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7571D3-E72A-4CFB-9CA8-AEA671CA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IDE-Fehle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Datenbank nicht gefunden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Datenbank nicht konfiguriert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Kein </a:t>
            </a:r>
            <a:r>
              <a:rPr lang="de-DE" sz="2000" b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Error Messages ausgeben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Noch keine Doku geschrieben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Ordnerstruktur von Anfang an komplett</a:t>
            </a:r>
          </a:p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Anstatt Zeit zu Zeit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4B2ED3-2715-CF26-34E7-AF4101BA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6" r="19585"/>
          <a:stretch/>
        </p:blipFill>
        <p:spPr bwMode="auto">
          <a:xfrm>
            <a:off x="8109502" y="10"/>
            <a:ext cx="40824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4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C75064-50F4-CF7A-1341-4BCD7BB19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ED833A-5A83-272B-FE85-08F35859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Fragen: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60A8B6-04FF-1034-B0A4-CAD109D9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191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3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540D2CD-411E-E32A-E4A8-18E9E9D0D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8168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0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PHP-LMS Lager Management System</vt:lpstr>
      <vt:lpstr>Inhalt:</vt:lpstr>
      <vt:lpstr>Bisherige Funktionen:</vt:lpstr>
      <vt:lpstr>Geplante Funktionen:</vt:lpstr>
      <vt:lpstr>Bisherige Fehler:</vt:lpstr>
      <vt:lpstr>Fragen: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PHP-LMS Lager Management System</dc:title>
  <dc:creator>Matteo</dc:creator>
  <cp:lastModifiedBy>Matteo Grado</cp:lastModifiedBy>
  <cp:revision>48</cp:revision>
  <dcterms:created xsi:type="dcterms:W3CDTF">2024-01-18T09:33:34Z</dcterms:created>
  <dcterms:modified xsi:type="dcterms:W3CDTF">2024-01-18T10:24:35Z</dcterms:modified>
</cp:coreProperties>
</file>