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Projectwork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Lavoro di De Luca Alessio, </a:t>
            </a:r>
            <a:r>
              <a:rPr lang="it-IT" dirty="0" err="1" smtClean="0"/>
              <a:t>Granziera</a:t>
            </a:r>
            <a:r>
              <a:rPr lang="it-IT" dirty="0" smtClean="0"/>
              <a:t> </a:t>
            </a:r>
            <a:r>
              <a:rPr lang="it-IT" dirty="0" smtClean="0"/>
              <a:t>Matteo</a:t>
            </a:r>
            <a:r>
              <a:rPr lang="it-IT" dirty="0" smtClean="0"/>
              <a:t>, Tedesco Nicola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0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12348" y="269015"/>
            <a:ext cx="8534400" cy="1507067"/>
          </a:xfrm>
        </p:spPr>
        <p:txBody>
          <a:bodyPr/>
          <a:lstStyle/>
          <a:p>
            <a:pPr algn="ctr"/>
            <a:r>
              <a:rPr lang="it-IT" dirty="0" smtClean="0"/>
              <a:t>Diagramma del progetto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32" y="1640599"/>
            <a:ext cx="9510584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6356" y="303521"/>
            <a:ext cx="8534400" cy="1507067"/>
          </a:xfrm>
        </p:spPr>
        <p:txBody>
          <a:bodyPr/>
          <a:lstStyle/>
          <a:p>
            <a:r>
              <a:rPr lang="it-IT" dirty="0" smtClean="0"/>
              <a:t>Fase 1 – Ricerca </a:t>
            </a:r>
            <a:r>
              <a:rPr lang="it-IT" dirty="0" err="1" smtClean="0"/>
              <a:t>Tweets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83411" y="1625922"/>
            <a:ext cx="10127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Connection to </a:t>
            </a:r>
            <a:r>
              <a:rPr lang="it-IT" dirty="0" err="1" smtClean="0"/>
              <a:t>Twitter</a:t>
            </a:r>
            <a:r>
              <a:rPr lang="it-IT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Request</a:t>
            </a:r>
            <a:r>
              <a:rPr lang="it-IT" dirty="0" smtClean="0"/>
              <a:t> of </a:t>
            </a:r>
            <a:r>
              <a:rPr lang="it-IT" dirty="0" err="1" smtClean="0"/>
              <a:t>Countries</a:t>
            </a:r>
            <a:r>
              <a:rPr lang="it-IT" dirty="0" smtClean="0"/>
              <a:t> and </a:t>
            </a:r>
            <a:r>
              <a:rPr lang="it-IT" dirty="0" err="1" smtClean="0"/>
              <a:t>Languages</a:t>
            </a:r>
            <a:r>
              <a:rPr lang="it-IT" dirty="0" smtClean="0"/>
              <a:t> to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Request</a:t>
            </a:r>
            <a:r>
              <a:rPr lang="it-IT" dirty="0" smtClean="0"/>
              <a:t> to </a:t>
            </a:r>
            <a:r>
              <a:rPr lang="it-IT" dirty="0" err="1" smtClean="0"/>
              <a:t>Twitter</a:t>
            </a:r>
            <a:r>
              <a:rPr lang="it-IT" dirty="0" smtClean="0"/>
              <a:t> and first data </a:t>
            </a:r>
            <a:r>
              <a:rPr lang="it-IT" dirty="0" err="1" smtClean="0"/>
              <a:t>cleaning</a:t>
            </a:r>
            <a:r>
              <a:rPr lang="it-IT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Insert</a:t>
            </a:r>
            <a:r>
              <a:rPr lang="it-IT" dirty="0" smtClean="0"/>
              <a:t> data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Redis’s</a:t>
            </a:r>
            <a:r>
              <a:rPr lang="it-IT" dirty="0" smtClean="0"/>
              <a:t> </a:t>
            </a:r>
            <a:r>
              <a:rPr lang="it-IT" dirty="0" err="1" smtClean="0"/>
              <a:t>queue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59" y="4244196"/>
            <a:ext cx="3532037" cy="23841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03" y="5399596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415664"/>
            <a:ext cx="8534400" cy="1507067"/>
          </a:xfrm>
        </p:spPr>
        <p:txBody>
          <a:bodyPr/>
          <a:lstStyle/>
          <a:p>
            <a:r>
              <a:rPr lang="it-IT" dirty="0" smtClean="0"/>
              <a:t>Fase 2 – Data Analyzer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54015" y="1820174"/>
            <a:ext cx="11162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Read </a:t>
            </a:r>
            <a:r>
              <a:rPr lang="it-IT" dirty="0" err="1" smtClean="0"/>
              <a:t>configuration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Read from </a:t>
            </a:r>
            <a:r>
              <a:rPr lang="it-IT" dirty="0" err="1" smtClean="0"/>
              <a:t>Redis’s</a:t>
            </a:r>
            <a:r>
              <a:rPr lang="it-IT" dirty="0" smtClean="0"/>
              <a:t> </a:t>
            </a:r>
            <a:r>
              <a:rPr lang="it-IT" dirty="0" err="1" smtClean="0"/>
              <a:t>queue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Clean</a:t>
            </a:r>
            <a:r>
              <a:rPr lang="it-IT" dirty="0" smtClean="0"/>
              <a:t> </a:t>
            </a:r>
            <a:r>
              <a:rPr lang="it-IT" dirty="0" err="1" smtClean="0"/>
              <a:t>Tweets</a:t>
            </a:r>
            <a:r>
              <a:rPr lang="it-IT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Put score </a:t>
            </a:r>
            <a:r>
              <a:rPr lang="it-IT" dirty="0" err="1" smtClean="0"/>
              <a:t>results</a:t>
            </a:r>
            <a:r>
              <a:rPr lang="it-IT" dirty="0" smtClean="0"/>
              <a:t> to </a:t>
            </a:r>
            <a:r>
              <a:rPr lang="it-IT" dirty="0" err="1" smtClean="0"/>
              <a:t>postgres</a:t>
            </a:r>
            <a:r>
              <a:rPr lang="it-IT" dirty="0" smtClean="0"/>
              <a:t> DB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Possibility</a:t>
            </a:r>
            <a:r>
              <a:rPr lang="it-IT" dirty="0" smtClean="0"/>
              <a:t> of multi </a:t>
            </a:r>
            <a:r>
              <a:rPr lang="it-IT" dirty="0" err="1" smtClean="0"/>
              <a:t>thread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523177"/>
            <a:ext cx="2705729" cy="202668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56" y="5321137"/>
            <a:ext cx="3705225" cy="12287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2" y="4292437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0310" y="450170"/>
            <a:ext cx="8534400" cy="1507067"/>
          </a:xfrm>
        </p:spPr>
        <p:txBody>
          <a:bodyPr/>
          <a:lstStyle/>
          <a:p>
            <a:r>
              <a:rPr lang="it-IT" dirty="0" smtClean="0"/>
              <a:t>Fase 3 – Web Site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33245" y="1846053"/>
            <a:ext cx="10067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Connect to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postgres</a:t>
            </a:r>
            <a:r>
              <a:rPr lang="it-IT" dirty="0" smtClean="0"/>
              <a:t>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queries</a:t>
            </a:r>
            <a:r>
              <a:rPr lang="it-IT" dirty="0" smtClean="0"/>
              <a:t> to </a:t>
            </a:r>
            <a:r>
              <a:rPr lang="it-IT" dirty="0" err="1" smtClean="0"/>
              <a:t>acces</a:t>
            </a:r>
            <a:r>
              <a:rPr lang="it-IT" dirty="0" smtClean="0"/>
              <a:t> </a:t>
            </a:r>
            <a:r>
              <a:rPr lang="it-IT" dirty="0" err="1" smtClean="0"/>
              <a:t>datas</a:t>
            </a:r>
            <a:r>
              <a:rPr lang="it-IT" dirty="0" smtClean="0"/>
              <a:t> with WEB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Structure</a:t>
            </a:r>
            <a:r>
              <a:rPr lang="it-IT" dirty="0" smtClean="0"/>
              <a:t> the </a:t>
            </a:r>
            <a:r>
              <a:rPr lang="it-IT" dirty="0" err="1" smtClean="0"/>
              <a:t>webpage</a:t>
            </a:r>
            <a:r>
              <a:rPr lang="it-IT" dirty="0" smtClean="0"/>
              <a:t> with </a:t>
            </a:r>
            <a:r>
              <a:rPr lang="it-IT" dirty="0" err="1" smtClean="0"/>
              <a:t>all</a:t>
            </a:r>
            <a:r>
              <a:rPr lang="it-IT" dirty="0" smtClean="0"/>
              <a:t> .</a:t>
            </a:r>
            <a:r>
              <a:rPr lang="it-IT" dirty="0" err="1" smtClean="0"/>
              <a:t>css</a:t>
            </a:r>
            <a:r>
              <a:rPr lang="it-IT" dirty="0" smtClean="0"/>
              <a:t> and .</a:t>
            </a:r>
            <a:r>
              <a:rPr lang="it-IT" dirty="0" err="1" smtClean="0"/>
              <a:t>js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r>
              <a:rPr lang="it-IT" dirty="0" smtClean="0"/>
              <a:t>.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Use «Chart.js» </a:t>
            </a:r>
            <a:r>
              <a:rPr lang="it-IT" dirty="0" err="1" smtClean="0"/>
              <a:t>library</a:t>
            </a:r>
            <a:r>
              <a:rPr lang="it-IT" dirty="0" smtClean="0"/>
              <a:t> to do </a:t>
            </a:r>
            <a:r>
              <a:rPr lang="it-IT" dirty="0" err="1" smtClean="0"/>
              <a:t>graphs</a:t>
            </a:r>
            <a:r>
              <a:rPr lang="it-IT" dirty="0" smtClean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Publish</a:t>
            </a:r>
            <a:r>
              <a:rPr lang="it-IT" dirty="0" smtClean="0"/>
              <a:t> the </a:t>
            </a:r>
            <a:r>
              <a:rPr lang="it-IT" dirty="0" err="1" smtClean="0"/>
              <a:t>project</a:t>
            </a:r>
            <a:r>
              <a:rPr lang="it-IT" dirty="0" smtClean="0"/>
              <a:t> in </a:t>
            </a:r>
            <a:r>
              <a:rPr lang="it-IT" dirty="0" err="1" smtClean="0"/>
              <a:t>Azure</a:t>
            </a:r>
            <a:r>
              <a:rPr lang="it-IT" dirty="0"/>
              <a:t>.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710" y="4003944"/>
            <a:ext cx="2583762" cy="258376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80" y="5295825"/>
            <a:ext cx="3562350" cy="128587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02" y="4324275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8446" y="1726879"/>
            <a:ext cx="8534400" cy="1507067"/>
          </a:xfrm>
        </p:spPr>
        <p:txBody>
          <a:bodyPr/>
          <a:lstStyle/>
          <a:p>
            <a:pPr algn="ctr"/>
            <a:r>
              <a:rPr lang="it-IT" dirty="0" err="1" smtClean="0"/>
              <a:t>Thanks</a:t>
            </a:r>
            <a:r>
              <a:rPr lang="it-IT" dirty="0" smtClean="0"/>
              <a:t> for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2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121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Sezione</vt:lpstr>
      <vt:lpstr>Projectwork its</vt:lpstr>
      <vt:lpstr>Diagramma del progetto</vt:lpstr>
      <vt:lpstr>Fase 1 – Ricerca Tweets</vt:lpstr>
      <vt:lpstr>Fase 2 – Data Analyzer</vt:lpstr>
      <vt:lpstr>Fase 3 – Web Site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Projectwork its</dc:title>
  <dc:creator>Alessio De Luca</dc:creator>
  <cp:lastModifiedBy>Alessio De Luca</cp:lastModifiedBy>
  <cp:revision>7</cp:revision>
  <dcterms:created xsi:type="dcterms:W3CDTF">2015-06-05T07:17:24Z</dcterms:created>
  <dcterms:modified xsi:type="dcterms:W3CDTF">2015-06-05T10:28:00Z</dcterms:modified>
</cp:coreProperties>
</file>