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0E75B01-0205-4241-AAEF-59D0341E18C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381120" y="307800"/>
            <a:ext cx="545112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381120" y="2537280"/>
            <a:ext cx="545112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01CD30-62E5-4EAF-A2A5-771A9BC3835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381120" y="2537280"/>
            <a:ext cx="266004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174720" y="2537280"/>
            <a:ext cx="266004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EE7295-9388-4564-B521-11740592A98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381120" y="307800"/>
            <a:ext cx="175500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224320" y="307800"/>
            <a:ext cx="175500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067520" y="307800"/>
            <a:ext cx="175500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381120" y="2537280"/>
            <a:ext cx="175500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224320" y="2537280"/>
            <a:ext cx="175500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067520" y="2537280"/>
            <a:ext cx="175500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DF5BA0A-F6F5-4721-8AE4-028274C68F1C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990CF6-9204-4A8E-A008-75A6C7E6B422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1C819A-573F-46CF-8B5E-130D738C458C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B739CD-62C4-418A-92E4-711303CF6B68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381120" y="307800"/>
            <a:ext cx="266004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174720" y="307800"/>
            <a:ext cx="266004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1785BF-9F84-4175-ADD2-CC8BACF8120F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D97FE7-7D5B-4350-8E2E-6989319939F6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84040" y="5058000"/>
            <a:ext cx="247932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347BCA-C8DB-4CC8-B0C1-5B660456699A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174720" y="307800"/>
            <a:ext cx="266004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3381120" y="2537280"/>
            <a:ext cx="266004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9DAFFD-AEDA-4D2C-8A23-7BD55301BE2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FCA0BCC-AA77-44BF-A323-2FFDAF1C00F5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381120" y="307800"/>
            <a:ext cx="266004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174720" y="2537280"/>
            <a:ext cx="266004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80EA87-B577-4BAF-9030-82D81E2FED47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3381120" y="2537280"/>
            <a:ext cx="545112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4C9486-CFE6-48D0-977F-04D3966B2E1B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381120" y="307800"/>
            <a:ext cx="545112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381120" y="2537280"/>
            <a:ext cx="545112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9F5C75-9D8F-4134-AC01-02FE540F37C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3381120" y="2537280"/>
            <a:ext cx="266004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174720" y="2537280"/>
            <a:ext cx="266004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ED91CC-0287-4F2D-941C-53A59DF31850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3381120" y="307800"/>
            <a:ext cx="175500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224320" y="307800"/>
            <a:ext cx="175500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7067520" y="307800"/>
            <a:ext cx="175500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3381120" y="2537280"/>
            <a:ext cx="175500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5224320" y="2537280"/>
            <a:ext cx="175500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7067520" y="2537280"/>
            <a:ext cx="175500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9B8F95-0CC0-42AD-B576-B15E4D6D2E0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A234A14-F42D-47B8-85EA-E179B87D7CC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381120" y="307800"/>
            <a:ext cx="266004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174720" y="307800"/>
            <a:ext cx="266004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B10650E-AAAC-47C8-954E-C1DB62E1E8C0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1D1AD28-97A8-4E29-AE7C-79BBD38732B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84040" y="5058000"/>
            <a:ext cx="247932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C06E38-125D-45C1-B687-32575D6A396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174720" y="307800"/>
            <a:ext cx="266004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381120" y="2537280"/>
            <a:ext cx="266004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D085948-4C4B-4D93-9AA9-9F0BCE6600A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381120" y="307800"/>
            <a:ext cx="266004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174720" y="2537280"/>
            <a:ext cx="266004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ED7A093-122F-421C-9F49-6CB59ECA049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381120" y="2537280"/>
            <a:ext cx="5451120" cy="203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9ED20E3-76CD-411A-86DA-4322F518A9B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31;p13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2632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32;p13"/>
          <p:cNvSpPr/>
          <p:nvPr/>
        </p:nvSpPr>
        <p:spPr>
          <a:xfrm>
            <a:off x="0" y="0"/>
            <a:ext cx="9143640" cy="3277440"/>
          </a:xfrm>
          <a:prstGeom prst="flowChartDocumen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3537720"/>
            <a:ext cx="8097120" cy="100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p>
            <a:r>
              <a:rPr b="0" lang="it-IT" sz="3000" spc="-1" strike="noStrike">
                <a:solidFill>
                  <a:srgbClr val="000000"/>
                </a:solidFill>
                <a:latin typeface="Arial"/>
              </a:rPr>
              <a:t>Fai clic per </a:t>
            </a:r>
            <a:r>
              <a:rPr b="0" lang="it-IT" sz="3000" spc="-1" strike="noStrike">
                <a:solidFill>
                  <a:srgbClr val="000000"/>
                </a:solidFill>
                <a:latin typeface="Arial"/>
              </a:rPr>
              <a:t>modificare il </a:t>
            </a:r>
            <a:r>
              <a:rPr b="0" lang="it-IT" sz="3000" spc="-1" strike="noStrike">
                <a:solidFill>
                  <a:srgbClr val="000000"/>
                </a:solidFill>
                <a:latin typeface="Arial"/>
              </a:rPr>
              <a:t>formato del </a:t>
            </a:r>
            <a:r>
              <a:rPr b="0" lang="it-IT" sz="3000" spc="-1" strike="noStrike">
                <a:solidFill>
                  <a:srgbClr val="000000"/>
                </a:solidFill>
                <a:latin typeface="Arial"/>
              </a:rPr>
              <a:t>testo del </a:t>
            </a:r>
            <a:r>
              <a:rPr b="0" lang="it-IT" sz="3000" spc="-1" strike="noStrike">
                <a:solidFill>
                  <a:srgbClr val="000000"/>
                </a:solidFill>
                <a:latin typeface="Arial"/>
              </a:rPr>
              <a:t>titolo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it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5B46550-421A-492E-91B3-F74A334CC772}" type="slidenum">
              <a:rPr b="0" lang="it" sz="1000" spc="-1" strike="noStrike">
                <a:solidFill>
                  <a:srgbClr val="ffffff"/>
                </a:solidFill>
                <a:latin typeface="Lato"/>
                <a:ea typeface="Lato"/>
              </a:rPr>
              <a:t>&lt;numero&gt;</a:t>
            </a:fld>
            <a:endParaRPr b="0" lang="it-IT" sz="10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36;p14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137;p14"/>
          <p:cNvSpPr/>
          <p:nvPr/>
        </p:nvSpPr>
        <p:spPr>
          <a:xfrm>
            <a:off x="3027600" y="0"/>
            <a:ext cx="360" cy="513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2f2f2"/>
            </a:solidFill>
            <a:miter/>
          </a:ln>
          <a:effectLst>
            <a:outerShdw algn="l" blurRad="5076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Google Shape;138;p14"/>
          <p:cNvSpPr/>
          <p:nvPr/>
        </p:nvSpPr>
        <p:spPr>
          <a:xfrm>
            <a:off x="0" y="0"/>
            <a:ext cx="304776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it-IT" sz="30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it" sz="1000" spc="-1" strike="noStrike">
                <a:solidFill>
                  <a:srgbClr val="d9d9d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028D4ED-BA50-48BE-A0F7-F6FF45EB52AA}" type="slidenum">
              <a:rPr b="0" lang="it" sz="1000" spc="-1" strike="noStrike">
                <a:solidFill>
                  <a:srgbClr val="d9d9d9"/>
                </a:solidFill>
                <a:latin typeface="Lato"/>
                <a:ea typeface="Lato"/>
              </a:rPr>
              <a:t>&lt;numero&gt;</a:t>
            </a:fld>
            <a:endParaRPr b="0" lang="it-IT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146;p15"/>
          <p:cNvSpPr/>
          <p:nvPr/>
        </p:nvSpPr>
        <p:spPr>
          <a:xfrm>
            <a:off x="0" y="11160"/>
            <a:ext cx="9143640" cy="3201480"/>
          </a:xfrm>
          <a:prstGeom prst="flowChartDocumen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3537720"/>
            <a:ext cx="8097120" cy="100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000" spc="-1" strike="noStrike">
                <a:solidFill>
                  <a:srgbClr val="ffffff"/>
                </a:solidFill>
                <a:latin typeface="Montserrat"/>
                <a:ea typeface="Montserrat"/>
              </a:rPr>
              <a:t>MRI Brain Segmentation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" sz="3000" spc="-1" strike="noStrike">
                <a:solidFill>
                  <a:srgbClr val="ffffff"/>
                </a:solidFill>
                <a:latin typeface="Montserrat"/>
                <a:ea typeface="Montserrat"/>
              </a:rPr>
              <a:t>Dataset ed Obiettivo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rgbClr val="1b212c"/>
                </a:solidFill>
                <a:latin typeface="Lato"/>
                <a:ea typeface="Lato"/>
              </a:rPr>
              <a:t>A partire da un dataset di immagini di radiografie cerebrali, di dimensionalità 256*256 con 3 canali in input (RGB) e le relative maschere di dimensionalità 256*256 con 1 canale, si vuole addestrare un modello, per fare image segmentation.Ovvero identificare il tumore (un’area) nell’immagine a partire solo da una radiografia.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rgbClr val="1b212c"/>
                </a:solidFill>
                <a:latin typeface="Lato"/>
                <a:ea typeface="Lato"/>
              </a:rPr>
              <a:t>L’obiettivo di questo task è l’identificazione di un oggetto in un’immagine, sia in termini di posizione che di precisione nei bordi.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rgbClr val="1b212c"/>
                </a:solidFill>
                <a:latin typeface="Lato"/>
                <a:ea typeface="Lato"/>
              </a:rPr>
              <a:t>In output il modello genera una maschera con l’oggetto identificato. E’ importante avere una buona accuratezza nell’identificazione, per aumentare l’accuracy.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it-IT</dc:language>
  <cp:lastModifiedBy/>
  <dcterms:modified xsi:type="dcterms:W3CDTF">2023-07-25T17:36:47Z</dcterms:modified>
  <cp:revision>1</cp:revision>
  <dc:subject/>
  <dc:title/>
</cp:coreProperties>
</file>