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notesSlides/_rels/notesSlide5.xml.rels" ContentType="application/vnd.openxmlformats-package.relationships+xml"/>
  <Override PartName="/ppt/notesSlides/_rels/notesSlide4.xml.rels" ContentType="application/vnd.openxmlformats-package.relationships+xml"/>
  <Override PartName="/ppt/notesSlides/_rels/notesSlide3.xml.rels" ContentType="application/vnd.openxmlformats-package.relationships+xml"/>
  <Override PartName="/ppt/notesSlides/_rels/notesSlide2.xml.rels" ContentType="application/vnd.openxmlformats-package.relationships+xml"/>
  <Override PartName="/ppt/notesSlides/_rels/notesSlide1.xml.rels" ContentType="application/vnd.openxmlformats-package.relationship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_rels/presentation.xml.rels" ContentType="application/vnd.openxmlformats-package.relationships+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6.png" ContentType="image/png"/>
  <Override PartName="/ppt/media/image7.png" ContentType="image/png"/>
  <Override PartName="/ppt/media/image8.png" ContentType="image/png"/>
  <Override PartName="/ppt/presProps.xml" ContentType="application/vnd.openxmlformats-officedocument.presentationml.presProps+xml"/>
  <Override PartName="/ppt/notesMasters/_rels/notesMaster1.xml.rels" ContentType="application/vnd.openxmlformats-package.relationships+xml"/>
  <Override PartName="/ppt/notesMasters/notesMaster1.xml" ContentType="application/vnd.openxmlformats-officedocument.presentationml.notesMaster+xml"/>
  <Override PartName="/ppt/slides/slide1.xml" ContentType="application/vnd.openxmlformats-officedocument.presentationml.slide+xml"/>
  <Override PartName="/ppt/slides/_rels/slide5.xml.rels" ContentType="application/vnd.openxmlformats-package.relationships+xml"/>
  <Override PartName="/ppt/slides/_rels/slide2.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_rels/slide3.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notesMasterIdLst>
    <p:notesMasterId r:id="rId4"/>
  </p:notesMasterIdLst>
  <p:sldIdLst>
    <p:sldId id="256" r:id="rId5"/>
    <p:sldId id="257" r:id="rId6"/>
    <p:sldId id="258" r:id="rId7"/>
    <p:sldId id="259" r:id="rId8"/>
    <p:sldId id="260" r:id="rId9"/>
  </p:sldIdLst>
  <p:sldSz cx="12192000" cy="6858000"/>
  <p:notesSz cx="9388475" cy="7102475"/>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 name="PlaceHolder 1"/>
          <p:cNvSpPr>
            <a:spLocks noGrp="1"/>
          </p:cNvSpPr>
          <p:nvPr>
            <p:ph type="sldImg"/>
          </p:nvPr>
        </p:nvSpPr>
        <p:spPr>
          <a:xfrm>
            <a:off x="216000" y="812520"/>
            <a:ext cx="7127280" cy="4008960"/>
          </a:xfrm>
          <a:prstGeom prst="rect">
            <a:avLst/>
          </a:prstGeom>
          <a:noFill/>
          <a:ln w="0">
            <a:noFill/>
          </a:ln>
        </p:spPr>
        <p:txBody>
          <a:bodyPr lIns="0" rIns="0" tIns="0" bIns="0" anchor="ctr">
            <a:noAutofit/>
          </a:bodyPr>
          <a:p>
            <a:pPr algn="ctr">
              <a:buNone/>
            </a:pPr>
            <a:r>
              <a:rPr b="0" lang="it-IT" sz="4400" spc="-1" strike="noStrike">
                <a:latin typeface="Arial"/>
              </a:rPr>
              <a:t>Fai </a:t>
            </a:r>
            <a:r>
              <a:rPr b="0" lang="it-IT" sz="4400" spc="-1" strike="noStrike">
                <a:latin typeface="Arial"/>
              </a:rPr>
              <a:t>clic </a:t>
            </a:r>
            <a:r>
              <a:rPr b="0" lang="it-IT" sz="4400" spc="-1" strike="noStrike">
                <a:latin typeface="Arial"/>
              </a:rPr>
              <a:t>per </a:t>
            </a:r>
            <a:r>
              <a:rPr b="0" lang="it-IT" sz="4400" spc="-1" strike="noStrike">
                <a:latin typeface="Arial"/>
              </a:rPr>
              <a:t>sposta</a:t>
            </a:r>
            <a:r>
              <a:rPr b="0" lang="it-IT" sz="4400" spc="-1" strike="noStrike">
                <a:latin typeface="Arial"/>
              </a:rPr>
              <a:t>re la </a:t>
            </a:r>
            <a:r>
              <a:rPr b="0" lang="it-IT" sz="4400" spc="-1" strike="noStrike">
                <a:latin typeface="Arial"/>
              </a:rPr>
              <a:t>diapos</a:t>
            </a:r>
            <a:r>
              <a:rPr b="0" lang="it-IT" sz="4400" spc="-1" strike="noStrike">
                <a:latin typeface="Arial"/>
              </a:rPr>
              <a:t>itiva</a:t>
            </a:r>
            <a:endParaRPr b="0" lang="it-IT" sz="4400" spc="-1" strike="noStrike">
              <a:latin typeface="Arial"/>
            </a:endParaRPr>
          </a:p>
        </p:txBody>
      </p:sp>
      <p:sp>
        <p:nvSpPr>
          <p:cNvPr id="85" name="PlaceHolder 2"/>
          <p:cNvSpPr>
            <a:spLocks noGrp="1"/>
          </p:cNvSpPr>
          <p:nvPr>
            <p:ph type="body"/>
          </p:nvPr>
        </p:nvSpPr>
        <p:spPr>
          <a:xfrm>
            <a:off x="756000" y="5078520"/>
            <a:ext cx="6047640" cy="4811040"/>
          </a:xfrm>
          <a:prstGeom prst="rect">
            <a:avLst/>
          </a:prstGeom>
          <a:noFill/>
          <a:ln w="0">
            <a:noFill/>
          </a:ln>
        </p:spPr>
        <p:txBody>
          <a:bodyPr lIns="0" rIns="0" tIns="0" bIns="0" anchor="t">
            <a:noAutofit/>
          </a:bodyPr>
          <a:p>
            <a:r>
              <a:rPr b="0" lang="it-IT" sz="2000" spc="-1" strike="noStrike">
                <a:latin typeface="Arial"/>
              </a:rPr>
              <a:t>Fai clic per modificare il formato delle note</a:t>
            </a:r>
            <a:endParaRPr b="0" lang="it-IT" sz="2000" spc="-1" strike="noStrike">
              <a:latin typeface="Arial"/>
            </a:endParaRPr>
          </a:p>
        </p:txBody>
      </p:sp>
      <p:sp>
        <p:nvSpPr>
          <p:cNvPr id="86" name="PlaceHolder 3"/>
          <p:cNvSpPr>
            <a:spLocks noGrp="1"/>
          </p:cNvSpPr>
          <p:nvPr>
            <p:ph type="hdr"/>
          </p:nvPr>
        </p:nvSpPr>
        <p:spPr>
          <a:xfrm>
            <a:off x="0" y="0"/>
            <a:ext cx="3280680" cy="534240"/>
          </a:xfrm>
          <a:prstGeom prst="rect">
            <a:avLst/>
          </a:prstGeom>
          <a:noFill/>
          <a:ln w="0">
            <a:noFill/>
          </a:ln>
        </p:spPr>
        <p:txBody>
          <a:bodyPr lIns="0" rIns="0" tIns="0" bIns="0" anchor="t">
            <a:noAutofit/>
          </a:bodyPr>
          <a:p>
            <a:r>
              <a:rPr b="0" lang="it-IT" sz="1400" spc="-1" strike="noStrike">
                <a:latin typeface="Times New Roman"/>
              </a:rPr>
              <a:t>&lt;intestazione&gt;</a:t>
            </a:r>
            <a:endParaRPr b="0" lang="it-IT" sz="1400" spc="-1" strike="noStrike">
              <a:latin typeface="Times New Roman"/>
            </a:endParaRPr>
          </a:p>
        </p:txBody>
      </p:sp>
      <p:sp>
        <p:nvSpPr>
          <p:cNvPr id="87" name="PlaceHolder 4"/>
          <p:cNvSpPr>
            <a:spLocks noGrp="1"/>
          </p:cNvSpPr>
          <p:nvPr>
            <p:ph type="dt" idx="7"/>
          </p:nvPr>
        </p:nvSpPr>
        <p:spPr>
          <a:xfrm>
            <a:off x="4278960" y="0"/>
            <a:ext cx="3280680" cy="534240"/>
          </a:xfrm>
          <a:prstGeom prst="rect">
            <a:avLst/>
          </a:prstGeom>
          <a:noFill/>
          <a:ln w="0">
            <a:noFill/>
          </a:ln>
        </p:spPr>
        <p:txBody>
          <a:bodyPr lIns="0" rIns="0" tIns="0" bIns="0" anchor="t">
            <a:noAutofit/>
          </a:bodyPr>
          <a:lstStyle>
            <a:lvl1pPr algn="r">
              <a:buNone/>
              <a:defRPr b="0" lang="it-IT" sz="1400" spc="-1" strike="noStrike">
                <a:latin typeface="Times New Roman"/>
              </a:defRPr>
            </a:lvl1pPr>
          </a:lstStyle>
          <a:p>
            <a:pPr algn="r">
              <a:buNone/>
            </a:pPr>
            <a:r>
              <a:rPr b="0" lang="it-IT" sz="1400" spc="-1" strike="noStrike">
                <a:latin typeface="Times New Roman"/>
              </a:rPr>
              <a:t>&lt;data/ora&gt;</a:t>
            </a:r>
            <a:endParaRPr b="0" lang="it-IT" sz="1400" spc="-1" strike="noStrike">
              <a:latin typeface="Times New Roman"/>
            </a:endParaRPr>
          </a:p>
        </p:txBody>
      </p:sp>
      <p:sp>
        <p:nvSpPr>
          <p:cNvPr id="88" name="PlaceHolder 5"/>
          <p:cNvSpPr>
            <a:spLocks noGrp="1"/>
          </p:cNvSpPr>
          <p:nvPr>
            <p:ph type="ftr" idx="8"/>
          </p:nvPr>
        </p:nvSpPr>
        <p:spPr>
          <a:xfrm>
            <a:off x="0" y="10157400"/>
            <a:ext cx="3280680" cy="534240"/>
          </a:xfrm>
          <a:prstGeom prst="rect">
            <a:avLst/>
          </a:prstGeom>
          <a:noFill/>
          <a:ln w="0">
            <a:noFill/>
          </a:ln>
        </p:spPr>
        <p:txBody>
          <a:bodyPr lIns="0" rIns="0" tIns="0" bIns="0" anchor="b">
            <a:noAutofit/>
          </a:bodyPr>
          <a:lstStyle>
            <a:lvl1pPr>
              <a:defRPr b="0" lang="it-IT" sz="1400" spc="-1" strike="noStrike">
                <a:latin typeface="Times New Roman"/>
              </a:defRPr>
            </a:lvl1pPr>
          </a:lstStyle>
          <a:p>
            <a:r>
              <a:rPr b="0" lang="it-IT" sz="1400" spc="-1" strike="noStrike">
                <a:latin typeface="Times New Roman"/>
              </a:rPr>
              <a:t>&lt;piè di pagina&gt;</a:t>
            </a:r>
            <a:endParaRPr b="0" lang="it-IT" sz="1400" spc="-1" strike="noStrike">
              <a:latin typeface="Times New Roman"/>
            </a:endParaRPr>
          </a:p>
        </p:txBody>
      </p:sp>
      <p:sp>
        <p:nvSpPr>
          <p:cNvPr id="89" name="PlaceHolder 6"/>
          <p:cNvSpPr>
            <a:spLocks noGrp="1"/>
          </p:cNvSpPr>
          <p:nvPr>
            <p:ph type="sldNum" idx="9"/>
          </p:nvPr>
        </p:nvSpPr>
        <p:spPr>
          <a:xfrm>
            <a:off x="4278960" y="10157400"/>
            <a:ext cx="3280680" cy="534240"/>
          </a:xfrm>
          <a:prstGeom prst="rect">
            <a:avLst/>
          </a:prstGeom>
          <a:noFill/>
          <a:ln w="0">
            <a:noFill/>
          </a:ln>
        </p:spPr>
        <p:txBody>
          <a:bodyPr lIns="0" rIns="0" tIns="0" bIns="0" anchor="b">
            <a:noAutofit/>
          </a:bodyPr>
          <a:lstStyle>
            <a:lvl1pPr algn="r">
              <a:buNone/>
              <a:defRPr b="0" lang="it-IT" sz="1400" spc="-1" strike="noStrike">
                <a:latin typeface="Times New Roman"/>
              </a:defRPr>
            </a:lvl1pPr>
          </a:lstStyle>
          <a:p>
            <a:pPr algn="r">
              <a:buNone/>
            </a:pPr>
            <a:fld id="{18C5B60C-2133-46BB-9B9F-195F55E294E0}" type="slidenum">
              <a:rPr b="0" lang="it-IT" sz="1400" spc="-1" strike="noStrike">
                <a:latin typeface="Times New Roman"/>
              </a:rPr>
              <a:t>&lt;numero&gt;</a:t>
            </a:fld>
            <a:endParaRPr b="0" lang="it-IT"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 name="PlaceHolder 1"/>
          <p:cNvSpPr>
            <a:spLocks noGrp="1"/>
          </p:cNvSpPr>
          <p:nvPr>
            <p:ph type="sldImg"/>
          </p:nvPr>
        </p:nvSpPr>
        <p:spPr>
          <a:xfrm>
            <a:off x="1374480" y="539640"/>
            <a:ext cx="6637680" cy="2662560"/>
          </a:xfrm>
          <a:prstGeom prst="rect">
            <a:avLst/>
          </a:prstGeom>
          <a:ln w="0">
            <a:noFill/>
          </a:ln>
        </p:spPr>
      </p:sp>
      <p:sp>
        <p:nvSpPr>
          <p:cNvPr id="135" name="PlaceHolder 2"/>
          <p:cNvSpPr>
            <a:spLocks noGrp="1"/>
          </p:cNvSpPr>
          <p:nvPr>
            <p:ph type="body"/>
          </p:nvPr>
        </p:nvSpPr>
        <p:spPr>
          <a:xfrm>
            <a:off x="938880" y="3418200"/>
            <a:ext cx="7509960" cy="2795760"/>
          </a:xfrm>
          <a:prstGeom prst="rect">
            <a:avLst/>
          </a:prstGeom>
          <a:noFill/>
          <a:ln w="0">
            <a:noFill/>
          </a:ln>
        </p:spPr>
        <p:txBody>
          <a:bodyPr lIns="94320" rIns="94320" tIns="47160" bIns="47160" anchor="t">
            <a:noAutofit/>
          </a:bodyPr>
          <a:p>
            <a:pPr marL="216000" indent="-216000">
              <a:lnSpc>
                <a:spcPct val="100000"/>
              </a:lnSpc>
              <a:buNone/>
              <a:tabLst>
                <a:tab algn="l" pos="0"/>
              </a:tabLst>
            </a:pPr>
            <a:r>
              <a:rPr b="0" lang="it-IT" sz="2000" spc="-1" strike="noStrike">
                <a:latin typeface="Arial"/>
              </a:rPr>
              <a:t>Per usare la </a:t>
            </a:r>
            <a:r>
              <a:rPr b="0" lang="it-IT" sz="2000" spc="-1" strike="noStrike">
                <a:latin typeface="Arial"/>
              </a:rPr>
              <a:t>diapositiva </a:t>
            </a:r>
            <a:r>
              <a:rPr b="0" lang="it-IT" sz="2000" spc="-1" strike="noStrike">
                <a:latin typeface="Arial"/>
              </a:rPr>
              <a:t>di </a:t>
            </a:r>
            <a:r>
              <a:rPr b="0" lang="it-IT" sz="2000" spc="-1" strike="noStrike">
                <a:latin typeface="Arial"/>
              </a:rPr>
              <a:t>animazione </a:t>
            </a:r>
            <a:r>
              <a:rPr b="0" lang="it-IT" sz="2000" spc="-1" strike="noStrike">
                <a:latin typeface="Arial"/>
              </a:rPr>
              <a:t>del titolo </a:t>
            </a:r>
            <a:r>
              <a:rPr b="0" lang="it-IT" sz="2000" spc="-1" strike="noStrike">
                <a:latin typeface="Arial"/>
              </a:rPr>
              <a:t>con una </a:t>
            </a:r>
            <a:r>
              <a:rPr b="0" lang="it-IT" sz="2000" spc="-1" strike="noStrike">
                <a:latin typeface="Arial"/>
              </a:rPr>
              <a:t>nuova </a:t>
            </a:r>
            <a:r>
              <a:rPr b="0" lang="it-IT" sz="2000" spc="-1" strike="noStrike">
                <a:latin typeface="Arial"/>
              </a:rPr>
              <a:t>immagine è </a:t>
            </a:r>
            <a:r>
              <a:rPr b="0" lang="it-IT" sz="2000" spc="-1" strike="noStrike">
                <a:latin typeface="Arial"/>
              </a:rPr>
              <a:t>sufficiente </a:t>
            </a:r>
            <a:r>
              <a:rPr b="0" lang="it-IT" sz="2000" spc="-1" strike="noStrike">
                <a:latin typeface="Arial"/>
              </a:rPr>
              <a:t>1) spostare </a:t>
            </a:r>
            <a:r>
              <a:rPr b="0" lang="it-IT" sz="2000" spc="-1" strike="noStrike">
                <a:latin typeface="Arial"/>
              </a:rPr>
              <a:t>di lato la </a:t>
            </a:r>
            <a:r>
              <a:rPr b="0" lang="it-IT" sz="2000" spc="-1" strike="noStrike">
                <a:latin typeface="Arial"/>
              </a:rPr>
              <a:t>parte </a:t>
            </a:r>
            <a:r>
              <a:rPr b="0" lang="it-IT" sz="2000" spc="-1" strike="noStrike">
                <a:latin typeface="Arial"/>
              </a:rPr>
              <a:t>superiore </a:t>
            </a:r>
            <a:r>
              <a:rPr b="0" lang="it-IT" sz="2000" spc="-1" strike="noStrike">
                <a:latin typeface="Arial"/>
              </a:rPr>
              <a:t>della forma </a:t>
            </a:r>
            <a:r>
              <a:rPr b="0" lang="it-IT" sz="2000" spc="-1" strike="noStrike">
                <a:latin typeface="Arial"/>
              </a:rPr>
              <a:t>semitraspar</a:t>
            </a:r>
            <a:r>
              <a:rPr b="0" lang="it-IT" sz="2000" spc="-1" strike="noStrike">
                <a:latin typeface="Arial"/>
              </a:rPr>
              <a:t>ente, 2) </a:t>
            </a:r>
            <a:r>
              <a:rPr b="0" lang="it-IT" sz="2000" spc="-1" strike="noStrike">
                <a:latin typeface="Arial"/>
              </a:rPr>
              <a:t>eliminare </a:t>
            </a:r>
            <a:r>
              <a:rPr b="0" lang="it-IT" sz="2000" spc="-1" strike="noStrike">
                <a:latin typeface="Arial"/>
              </a:rPr>
              <a:t>l'immagine </a:t>
            </a:r>
            <a:r>
              <a:rPr b="0" lang="it-IT" sz="2000" spc="-1" strike="noStrike">
                <a:latin typeface="Arial"/>
              </a:rPr>
              <a:t>segnaposto, </a:t>
            </a:r>
            <a:r>
              <a:rPr b="0" lang="it-IT" sz="2000" spc="-1" strike="noStrike">
                <a:latin typeface="Arial"/>
              </a:rPr>
              <a:t>3) fare clic </a:t>
            </a:r>
            <a:r>
              <a:rPr b="0" lang="it-IT" sz="2000" spc="-1" strike="noStrike">
                <a:latin typeface="Arial"/>
              </a:rPr>
              <a:t>sull'icona </a:t>
            </a:r>
            <a:r>
              <a:rPr b="0" lang="it-IT" sz="2000" spc="-1" strike="noStrike">
                <a:latin typeface="Arial"/>
              </a:rPr>
              <a:t>dell'immagin</a:t>
            </a:r>
            <a:r>
              <a:rPr b="0" lang="it-IT" sz="2000" spc="-1" strike="noStrike">
                <a:latin typeface="Arial"/>
              </a:rPr>
              <a:t>e per </a:t>
            </a:r>
            <a:r>
              <a:rPr b="0" lang="it-IT" sz="2000" spc="-1" strike="noStrike">
                <a:latin typeface="Arial"/>
              </a:rPr>
              <a:t>aggiungere </a:t>
            </a:r>
            <a:r>
              <a:rPr b="0" lang="it-IT" sz="2000" spc="-1" strike="noStrike">
                <a:latin typeface="Arial"/>
              </a:rPr>
              <a:t>una nuova </a:t>
            </a:r>
            <a:r>
              <a:rPr b="0" lang="it-IT" sz="2000" spc="-1" strike="noStrike">
                <a:latin typeface="Arial"/>
              </a:rPr>
              <a:t>immagine, </a:t>
            </a:r>
            <a:r>
              <a:rPr b="0" lang="it-IT" sz="2000" spc="-1" strike="noStrike">
                <a:latin typeface="Arial"/>
              </a:rPr>
              <a:t>4) spostare </a:t>
            </a:r>
            <a:r>
              <a:rPr b="0" lang="it-IT" sz="2000" spc="-1" strike="noStrike">
                <a:latin typeface="Arial"/>
              </a:rPr>
              <a:t>la forma </a:t>
            </a:r>
            <a:r>
              <a:rPr b="0" lang="it-IT" sz="2000" spc="-1" strike="noStrike">
                <a:latin typeface="Arial"/>
              </a:rPr>
              <a:t>semitraspar</a:t>
            </a:r>
            <a:r>
              <a:rPr b="0" lang="it-IT" sz="2000" spc="-1" strike="noStrike">
                <a:latin typeface="Arial"/>
              </a:rPr>
              <a:t>ente nella </a:t>
            </a:r>
            <a:r>
              <a:rPr b="0" lang="it-IT" sz="2000" spc="-1" strike="noStrike">
                <a:latin typeface="Arial"/>
              </a:rPr>
              <a:t>posizione </a:t>
            </a:r>
            <a:r>
              <a:rPr b="0" lang="it-IT" sz="2000" spc="-1" strike="noStrike">
                <a:latin typeface="Arial"/>
              </a:rPr>
              <a:t>originaria, 5) </a:t>
            </a:r>
            <a:r>
              <a:rPr b="0" lang="it-IT" sz="2000" spc="-1" strike="noStrike">
                <a:latin typeface="Arial"/>
              </a:rPr>
              <a:t>aggiornare il </a:t>
            </a:r>
            <a:r>
              <a:rPr b="0" lang="it-IT" sz="2000" spc="-1" strike="noStrike">
                <a:latin typeface="Arial"/>
              </a:rPr>
              <a:t>testo nella </a:t>
            </a:r>
            <a:r>
              <a:rPr b="0" lang="it-IT" sz="2000" spc="-1" strike="noStrike">
                <a:latin typeface="Arial"/>
              </a:rPr>
              <a:t>diapositiva.</a:t>
            </a:r>
            <a:endParaRPr b="0" lang="it-IT" sz="2000" spc="-1" strike="noStrike">
              <a:latin typeface="Arial"/>
            </a:endParaRPr>
          </a:p>
          <a:p>
            <a:pPr marL="216000" indent="-216000">
              <a:lnSpc>
                <a:spcPct val="100000"/>
              </a:lnSpc>
              <a:buNone/>
              <a:tabLst>
                <a:tab algn="l" pos="0"/>
              </a:tabLst>
            </a:pPr>
            <a:endParaRPr b="0" lang="it-IT" sz="2000" spc="-1" strike="noStrike">
              <a:latin typeface="Arial"/>
            </a:endParaRPr>
          </a:p>
        </p:txBody>
      </p:sp>
      <p:sp>
        <p:nvSpPr>
          <p:cNvPr id="136" name="PlaceHolder 3"/>
          <p:cNvSpPr>
            <a:spLocks noGrp="1"/>
          </p:cNvSpPr>
          <p:nvPr>
            <p:ph type="sldNum" idx="10"/>
          </p:nvPr>
        </p:nvSpPr>
        <p:spPr>
          <a:xfrm>
            <a:off x="5317920" y="6746040"/>
            <a:ext cx="4067640" cy="355680"/>
          </a:xfrm>
          <a:prstGeom prst="rect">
            <a:avLst/>
          </a:prstGeom>
          <a:noFill/>
          <a:ln w="0">
            <a:noFill/>
          </a:ln>
        </p:spPr>
        <p:txBody>
          <a:bodyPr lIns="94320" rIns="94320" tIns="47160" bIns="47160" anchor="b">
            <a:noAutofit/>
          </a:bodyPr>
          <a:lstStyle>
            <a:lvl1pPr algn="r">
              <a:lnSpc>
                <a:spcPct val="100000"/>
              </a:lnSpc>
              <a:buNone/>
              <a:defRPr b="0" lang="it-IT" sz="1200" spc="-1" strike="noStrike">
                <a:solidFill>
                  <a:srgbClr val="000000"/>
                </a:solidFill>
                <a:latin typeface="+mn-lt"/>
                <a:ea typeface="+mn-ea"/>
              </a:defRPr>
            </a:lvl1pPr>
          </a:lstStyle>
          <a:p>
            <a:pPr algn="r">
              <a:lnSpc>
                <a:spcPct val="100000"/>
              </a:lnSpc>
              <a:buNone/>
            </a:pPr>
            <a:fld id="{6AB78D0A-0F08-4816-AB43-6E9C7388BE3A}" type="slidenum">
              <a:rPr b="0" lang="it-IT" sz="1200" spc="-1" strike="noStrike">
                <a:solidFill>
                  <a:srgbClr val="000000"/>
                </a:solidFill>
                <a:latin typeface="+mn-lt"/>
                <a:ea typeface="+mn-ea"/>
              </a:rPr>
              <a:t>5</a:t>
            </a:fld>
            <a:endParaRPr b="0" lang="it-IT" sz="1200" spc="-1" strike="noStrike">
              <a:latin typeface="Times New Roman"/>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7" name="PlaceHolder 1"/>
          <p:cNvSpPr>
            <a:spLocks noGrp="1"/>
          </p:cNvSpPr>
          <p:nvPr>
            <p:ph type="sldImg"/>
          </p:nvPr>
        </p:nvSpPr>
        <p:spPr>
          <a:xfrm>
            <a:off x="1374480" y="539640"/>
            <a:ext cx="6637680" cy="2662560"/>
          </a:xfrm>
          <a:prstGeom prst="rect">
            <a:avLst/>
          </a:prstGeom>
          <a:ln w="0">
            <a:noFill/>
          </a:ln>
        </p:spPr>
      </p:sp>
      <p:sp>
        <p:nvSpPr>
          <p:cNvPr id="138" name="PlaceHolder 2"/>
          <p:cNvSpPr>
            <a:spLocks noGrp="1"/>
          </p:cNvSpPr>
          <p:nvPr>
            <p:ph type="body"/>
          </p:nvPr>
        </p:nvSpPr>
        <p:spPr>
          <a:xfrm>
            <a:off x="938880" y="3418200"/>
            <a:ext cx="7509960" cy="2795760"/>
          </a:xfrm>
          <a:prstGeom prst="rect">
            <a:avLst/>
          </a:prstGeom>
          <a:noFill/>
          <a:ln w="0">
            <a:noFill/>
          </a:ln>
        </p:spPr>
        <p:txBody>
          <a:bodyPr lIns="94320" rIns="94320" tIns="47160" bIns="47160" anchor="t">
            <a:noAutofit/>
          </a:bodyPr>
          <a:p>
            <a:pPr marL="216000" indent="-216000">
              <a:lnSpc>
                <a:spcPct val="100000"/>
              </a:lnSpc>
              <a:buNone/>
              <a:tabLst>
                <a:tab algn="l" pos="0"/>
              </a:tabLst>
            </a:pPr>
            <a:r>
              <a:rPr b="0" lang="it-IT" sz="2000" spc="-1" strike="noStrike">
                <a:latin typeface="Arial"/>
              </a:rPr>
              <a:t>Per usare la </a:t>
            </a:r>
            <a:r>
              <a:rPr b="0" lang="it-IT" sz="2000" spc="-1" strike="noStrike">
                <a:latin typeface="Arial"/>
              </a:rPr>
              <a:t>diapositiva </a:t>
            </a:r>
            <a:r>
              <a:rPr b="0" lang="it-IT" sz="2000" spc="-1" strike="noStrike">
                <a:latin typeface="Arial"/>
              </a:rPr>
              <a:t>di </a:t>
            </a:r>
            <a:r>
              <a:rPr b="0" lang="it-IT" sz="2000" spc="-1" strike="noStrike">
                <a:latin typeface="Arial"/>
              </a:rPr>
              <a:t>animazione </a:t>
            </a:r>
            <a:r>
              <a:rPr b="0" lang="it-IT" sz="2000" spc="-1" strike="noStrike">
                <a:latin typeface="Arial"/>
              </a:rPr>
              <a:t>del titolo </a:t>
            </a:r>
            <a:r>
              <a:rPr b="0" lang="it-IT" sz="2000" spc="-1" strike="noStrike">
                <a:latin typeface="Arial"/>
              </a:rPr>
              <a:t>con una </a:t>
            </a:r>
            <a:r>
              <a:rPr b="0" lang="it-IT" sz="2000" spc="-1" strike="noStrike">
                <a:latin typeface="Arial"/>
              </a:rPr>
              <a:t>nuova </a:t>
            </a:r>
            <a:r>
              <a:rPr b="0" lang="it-IT" sz="2000" spc="-1" strike="noStrike">
                <a:latin typeface="Arial"/>
              </a:rPr>
              <a:t>immagine è </a:t>
            </a:r>
            <a:r>
              <a:rPr b="0" lang="it-IT" sz="2000" spc="-1" strike="noStrike">
                <a:latin typeface="Arial"/>
              </a:rPr>
              <a:t>sufficiente </a:t>
            </a:r>
            <a:r>
              <a:rPr b="0" lang="it-IT" sz="2000" spc="-1" strike="noStrike">
                <a:latin typeface="Arial"/>
              </a:rPr>
              <a:t>1) spostare </a:t>
            </a:r>
            <a:r>
              <a:rPr b="0" lang="it-IT" sz="2000" spc="-1" strike="noStrike">
                <a:latin typeface="Arial"/>
              </a:rPr>
              <a:t>di lato la </a:t>
            </a:r>
            <a:r>
              <a:rPr b="0" lang="it-IT" sz="2000" spc="-1" strike="noStrike">
                <a:latin typeface="Arial"/>
              </a:rPr>
              <a:t>parte </a:t>
            </a:r>
            <a:r>
              <a:rPr b="0" lang="it-IT" sz="2000" spc="-1" strike="noStrike">
                <a:latin typeface="Arial"/>
              </a:rPr>
              <a:t>superiore </a:t>
            </a:r>
            <a:r>
              <a:rPr b="0" lang="it-IT" sz="2000" spc="-1" strike="noStrike">
                <a:latin typeface="Arial"/>
              </a:rPr>
              <a:t>della forma </a:t>
            </a:r>
            <a:r>
              <a:rPr b="0" lang="it-IT" sz="2000" spc="-1" strike="noStrike">
                <a:latin typeface="Arial"/>
              </a:rPr>
              <a:t>semitraspar</a:t>
            </a:r>
            <a:r>
              <a:rPr b="0" lang="it-IT" sz="2000" spc="-1" strike="noStrike">
                <a:latin typeface="Arial"/>
              </a:rPr>
              <a:t>ente, 2) </a:t>
            </a:r>
            <a:r>
              <a:rPr b="0" lang="it-IT" sz="2000" spc="-1" strike="noStrike">
                <a:latin typeface="Arial"/>
              </a:rPr>
              <a:t>eliminare </a:t>
            </a:r>
            <a:r>
              <a:rPr b="0" lang="it-IT" sz="2000" spc="-1" strike="noStrike">
                <a:latin typeface="Arial"/>
              </a:rPr>
              <a:t>l'immagine </a:t>
            </a:r>
            <a:r>
              <a:rPr b="0" lang="it-IT" sz="2000" spc="-1" strike="noStrike">
                <a:latin typeface="Arial"/>
              </a:rPr>
              <a:t>segnaposto, </a:t>
            </a:r>
            <a:r>
              <a:rPr b="0" lang="it-IT" sz="2000" spc="-1" strike="noStrike">
                <a:latin typeface="Arial"/>
              </a:rPr>
              <a:t>3) fare clic </a:t>
            </a:r>
            <a:r>
              <a:rPr b="0" lang="it-IT" sz="2000" spc="-1" strike="noStrike">
                <a:latin typeface="Arial"/>
              </a:rPr>
              <a:t>sull'icona </a:t>
            </a:r>
            <a:r>
              <a:rPr b="0" lang="it-IT" sz="2000" spc="-1" strike="noStrike">
                <a:latin typeface="Arial"/>
              </a:rPr>
              <a:t>dell'immagin</a:t>
            </a:r>
            <a:r>
              <a:rPr b="0" lang="it-IT" sz="2000" spc="-1" strike="noStrike">
                <a:latin typeface="Arial"/>
              </a:rPr>
              <a:t>e per </a:t>
            </a:r>
            <a:r>
              <a:rPr b="0" lang="it-IT" sz="2000" spc="-1" strike="noStrike">
                <a:latin typeface="Arial"/>
              </a:rPr>
              <a:t>aggiungere </a:t>
            </a:r>
            <a:r>
              <a:rPr b="0" lang="it-IT" sz="2000" spc="-1" strike="noStrike">
                <a:latin typeface="Arial"/>
              </a:rPr>
              <a:t>una nuova </a:t>
            </a:r>
            <a:r>
              <a:rPr b="0" lang="it-IT" sz="2000" spc="-1" strike="noStrike">
                <a:latin typeface="Arial"/>
              </a:rPr>
              <a:t>immagine, </a:t>
            </a:r>
            <a:r>
              <a:rPr b="0" lang="it-IT" sz="2000" spc="-1" strike="noStrike">
                <a:latin typeface="Arial"/>
              </a:rPr>
              <a:t>4) spostare </a:t>
            </a:r>
            <a:r>
              <a:rPr b="0" lang="it-IT" sz="2000" spc="-1" strike="noStrike">
                <a:latin typeface="Arial"/>
              </a:rPr>
              <a:t>la forma </a:t>
            </a:r>
            <a:r>
              <a:rPr b="0" lang="it-IT" sz="2000" spc="-1" strike="noStrike">
                <a:latin typeface="Arial"/>
              </a:rPr>
              <a:t>semitraspar</a:t>
            </a:r>
            <a:r>
              <a:rPr b="0" lang="it-IT" sz="2000" spc="-1" strike="noStrike">
                <a:latin typeface="Arial"/>
              </a:rPr>
              <a:t>ente nella </a:t>
            </a:r>
            <a:r>
              <a:rPr b="0" lang="it-IT" sz="2000" spc="-1" strike="noStrike">
                <a:latin typeface="Arial"/>
              </a:rPr>
              <a:t>posizione </a:t>
            </a:r>
            <a:r>
              <a:rPr b="0" lang="it-IT" sz="2000" spc="-1" strike="noStrike">
                <a:latin typeface="Arial"/>
              </a:rPr>
              <a:t>originaria, 5) </a:t>
            </a:r>
            <a:r>
              <a:rPr b="0" lang="it-IT" sz="2000" spc="-1" strike="noStrike">
                <a:latin typeface="Arial"/>
              </a:rPr>
              <a:t>aggiornare il </a:t>
            </a:r>
            <a:r>
              <a:rPr b="0" lang="it-IT" sz="2000" spc="-1" strike="noStrike">
                <a:latin typeface="Arial"/>
              </a:rPr>
              <a:t>testo nella </a:t>
            </a:r>
            <a:r>
              <a:rPr b="0" lang="it-IT" sz="2000" spc="-1" strike="noStrike">
                <a:latin typeface="Arial"/>
              </a:rPr>
              <a:t>diapositiva.</a:t>
            </a:r>
            <a:endParaRPr b="0" lang="it-IT" sz="2000" spc="-1" strike="noStrike">
              <a:latin typeface="Arial"/>
            </a:endParaRPr>
          </a:p>
          <a:p>
            <a:pPr marL="216000" indent="-216000">
              <a:lnSpc>
                <a:spcPct val="100000"/>
              </a:lnSpc>
              <a:buNone/>
              <a:tabLst>
                <a:tab algn="l" pos="0"/>
              </a:tabLst>
            </a:pPr>
            <a:endParaRPr b="0" lang="it-IT" sz="2000" spc="-1" strike="noStrike">
              <a:latin typeface="Arial"/>
            </a:endParaRPr>
          </a:p>
        </p:txBody>
      </p:sp>
      <p:sp>
        <p:nvSpPr>
          <p:cNvPr id="139" name="PlaceHolder 3"/>
          <p:cNvSpPr>
            <a:spLocks noGrp="1"/>
          </p:cNvSpPr>
          <p:nvPr>
            <p:ph type="sldNum" idx="11"/>
          </p:nvPr>
        </p:nvSpPr>
        <p:spPr>
          <a:xfrm>
            <a:off x="5317920" y="6746040"/>
            <a:ext cx="4067640" cy="355680"/>
          </a:xfrm>
          <a:prstGeom prst="rect">
            <a:avLst/>
          </a:prstGeom>
          <a:noFill/>
          <a:ln w="0">
            <a:noFill/>
          </a:ln>
        </p:spPr>
        <p:txBody>
          <a:bodyPr lIns="94320" rIns="94320" tIns="47160" bIns="47160" anchor="b">
            <a:noAutofit/>
          </a:bodyPr>
          <a:lstStyle>
            <a:lvl1pPr algn="r">
              <a:lnSpc>
                <a:spcPct val="100000"/>
              </a:lnSpc>
              <a:buNone/>
              <a:defRPr b="0" lang="it-IT" sz="1200" spc="-1" strike="noStrike">
                <a:solidFill>
                  <a:srgbClr val="000000"/>
                </a:solidFill>
                <a:latin typeface="+mn-lt"/>
                <a:ea typeface="+mn-ea"/>
              </a:defRPr>
            </a:lvl1pPr>
          </a:lstStyle>
          <a:p>
            <a:pPr algn="r">
              <a:lnSpc>
                <a:spcPct val="100000"/>
              </a:lnSpc>
              <a:buNone/>
            </a:pPr>
            <a:fld id="{3A70FDEE-5F1A-4A96-B18E-614B9D457A1F}" type="slidenum">
              <a:rPr b="0" lang="it-IT" sz="1200" spc="-1" strike="noStrike">
                <a:solidFill>
                  <a:srgbClr val="000000"/>
                </a:solidFill>
                <a:latin typeface="+mn-lt"/>
                <a:ea typeface="+mn-ea"/>
              </a:rPr>
              <a:t>5</a:t>
            </a:fld>
            <a:endParaRPr b="0" lang="it-IT" sz="1200" spc="-1" strike="noStrike">
              <a:latin typeface="Times New Roman"/>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0" name="PlaceHolder 1"/>
          <p:cNvSpPr>
            <a:spLocks noGrp="1"/>
          </p:cNvSpPr>
          <p:nvPr>
            <p:ph type="sldImg"/>
          </p:nvPr>
        </p:nvSpPr>
        <p:spPr>
          <a:xfrm>
            <a:off x="1374480" y="539640"/>
            <a:ext cx="6637680" cy="2662560"/>
          </a:xfrm>
          <a:prstGeom prst="rect">
            <a:avLst/>
          </a:prstGeom>
          <a:ln w="0">
            <a:noFill/>
          </a:ln>
        </p:spPr>
      </p:sp>
      <p:sp>
        <p:nvSpPr>
          <p:cNvPr id="141" name="PlaceHolder 2"/>
          <p:cNvSpPr>
            <a:spLocks noGrp="1"/>
          </p:cNvSpPr>
          <p:nvPr>
            <p:ph type="body"/>
          </p:nvPr>
        </p:nvSpPr>
        <p:spPr>
          <a:xfrm>
            <a:off x="938880" y="3418200"/>
            <a:ext cx="7509960" cy="2795760"/>
          </a:xfrm>
          <a:prstGeom prst="rect">
            <a:avLst/>
          </a:prstGeom>
          <a:noFill/>
          <a:ln w="0">
            <a:noFill/>
          </a:ln>
        </p:spPr>
        <p:txBody>
          <a:bodyPr lIns="94320" rIns="94320" tIns="47160" bIns="47160" anchor="t">
            <a:noAutofit/>
          </a:bodyPr>
          <a:p>
            <a:pPr marL="216000" indent="-216000">
              <a:lnSpc>
                <a:spcPct val="100000"/>
              </a:lnSpc>
              <a:buNone/>
              <a:tabLst>
                <a:tab algn="l" pos="0"/>
              </a:tabLst>
            </a:pPr>
            <a:r>
              <a:rPr b="0" lang="it-IT" sz="2000" spc="-1" strike="noStrike">
                <a:latin typeface="Arial"/>
              </a:rPr>
              <a:t>Per usare la </a:t>
            </a:r>
            <a:r>
              <a:rPr b="0" lang="it-IT" sz="2000" spc="-1" strike="noStrike">
                <a:latin typeface="Arial"/>
              </a:rPr>
              <a:t>diapositiva </a:t>
            </a:r>
            <a:r>
              <a:rPr b="0" lang="it-IT" sz="2000" spc="-1" strike="noStrike">
                <a:latin typeface="Arial"/>
              </a:rPr>
              <a:t>di </a:t>
            </a:r>
            <a:r>
              <a:rPr b="0" lang="it-IT" sz="2000" spc="-1" strike="noStrike">
                <a:latin typeface="Arial"/>
              </a:rPr>
              <a:t>animazione </a:t>
            </a:r>
            <a:r>
              <a:rPr b="0" lang="it-IT" sz="2000" spc="-1" strike="noStrike">
                <a:latin typeface="Arial"/>
              </a:rPr>
              <a:t>del titolo </a:t>
            </a:r>
            <a:r>
              <a:rPr b="0" lang="it-IT" sz="2000" spc="-1" strike="noStrike">
                <a:latin typeface="Arial"/>
              </a:rPr>
              <a:t>con una </a:t>
            </a:r>
            <a:r>
              <a:rPr b="0" lang="it-IT" sz="2000" spc="-1" strike="noStrike">
                <a:latin typeface="Arial"/>
              </a:rPr>
              <a:t>nuova </a:t>
            </a:r>
            <a:r>
              <a:rPr b="0" lang="it-IT" sz="2000" spc="-1" strike="noStrike">
                <a:latin typeface="Arial"/>
              </a:rPr>
              <a:t>immagine è </a:t>
            </a:r>
            <a:r>
              <a:rPr b="0" lang="it-IT" sz="2000" spc="-1" strike="noStrike">
                <a:latin typeface="Arial"/>
              </a:rPr>
              <a:t>sufficiente </a:t>
            </a:r>
            <a:r>
              <a:rPr b="0" lang="it-IT" sz="2000" spc="-1" strike="noStrike">
                <a:latin typeface="Arial"/>
              </a:rPr>
              <a:t>1) spostare </a:t>
            </a:r>
            <a:r>
              <a:rPr b="0" lang="it-IT" sz="2000" spc="-1" strike="noStrike">
                <a:latin typeface="Arial"/>
              </a:rPr>
              <a:t>di lato la </a:t>
            </a:r>
            <a:r>
              <a:rPr b="0" lang="it-IT" sz="2000" spc="-1" strike="noStrike">
                <a:latin typeface="Arial"/>
              </a:rPr>
              <a:t>parte </a:t>
            </a:r>
            <a:r>
              <a:rPr b="0" lang="it-IT" sz="2000" spc="-1" strike="noStrike">
                <a:latin typeface="Arial"/>
              </a:rPr>
              <a:t>superiore </a:t>
            </a:r>
            <a:r>
              <a:rPr b="0" lang="it-IT" sz="2000" spc="-1" strike="noStrike">
                <a:latin typeface="Arial"/>
              </a:rPr>
              <a:t>della forma </a:t>
            </a:r>
            <a:r>
              <a:rPr b="0" lang="it-IT" sz="2000" spc="-1" strike="noStrike">
                <a:latin typeface="Arial"/>
              </a:rPr>
              <a:t>semitraspar</a:t>
            </a:r>
            <a:r>
              <a:rPr b="0" lang="it-IT" sz="2000" spc="-1" strike="noStrike">
                <a:latin typeface="Arial"/>
              </a:rPr>
              <a:t>ente, 2) </a:t>
            </a:r>
            <a:r>
              <a:rPr b="0" lang="it-IT" sz="2000" spc="-1" strike="noStrike">
                <a:latin typeface="Arial"/>
              </a:rPr>
              <a:t>eliminare </a:t>
            </a:r>
            <a:r>
              <a:rPr b="0" lang="it-IT" sz="2000" spc="-1" strike="noStrike">
                <a:latin typeface="Arial"/>
              </a:rPr>
              <a:t>l'immagine </a:t>
            </a:r>
            <a:r>
              <a:rPr b="0" lang="it-IT" sz="2000" spc="-1" strike="noStrike">
                <a:latin typeface="Arial"/>
              </a:rPr>
              <a:t>segnaposto, </a:t>
            </a:r>
            <a:r>
              <a:rPr b="0" lang="it-IT" sz="2000" spc="-1" strike="noStrike">
                <a:latin typeface="Arial"/>
              </a:rPr>
              <a:t>3) fare clic </a:t>
            </a:r>
            <a:r>
              <a:rPr b="0" lang="it-IT" sz="2000" spc="-1" strike="noStrike">
                <a:latin typeface="Arial"/>
              </a:rPr>
              <a:t>sull'icona </a:t>
            </a:r>
            <a:r>
              <a:rPr b="0" lang="it-IT" sz="2000" spc="-1" strike="noStrike">
                <a:latin typeface="Arial"/>
              </a:rPr>
              <a:t>dell'immagin</a:t>
            </a:r>
            <a:r>
              <a:rPr b="0" lang="it-IT" sz="2000" spc="-1" strike="noStrike">
                <a:latin typeface="Arial"/>
              </a:rPr>
              <a:t>e per </a:t>
            </a:r>
            <a:r>
              <a:rPr b="0" lang="it-IT" sz="2000" spc="-1" strike="noStrike">
                <a:latin typeface="Arial"/>
              </a:rPr>
              <a:t>aggiungere </a:t>
            </a:r>
            <a:r>
              <a:rPr b="0" lang="it-IT" sz="2000" spc="-1" strike="noStrike">
                <a:latin typeface="Arial"/>
              </a:rPr>
              <a:t>una nuova </a:t>
            </a:r>
            <a:r>
              <a:rPr b="0" lang="it-IT" sz="2000" spc="-1" strike="noStrike">
                <a:latin typeface="Arial"/>
              </a:rPr>
              <a:t>immagine, </a:t>
            </a:r>
            <a:r>
              <a:rPr b="0" lang="it-IT" sz="2000" spc="-1" strike="noStrike">
                <a:latin typeface="Arial"/>
              </a:rPr>
              <a:t>4) spostare </a:t>
            </a:r>
            <a:r>
              <a:rPr b="0" lang="it-IT" sz="2000" spc="-1" strike="noStrike">
                <a:latin typeface="Arial"/>
              </a:rPr>
              <a:t>la forma </a:t>
            </a:r>
            <a:r>
              <a:rPr b="0" lang="it-IT" sz="2000" spc="-1" strike="noStrike">
                <a:latin typeface="Arial"/>
              </a:rPr>
              <a:t>semitraspar</a:t>
            </a:r>
            <a:r>
              <a:rPr b="0" lang="it-IT" sz="2000" spc="-1" strike="noStrike">
                <a:latin typeface="Arial"/>
              </a:rPr>
              <a:t>ente nella </a:t>
            </a:r>
            <a:r>
              <a:rPr b="0" lang="it-IT" sz="2000" spc="-1" strike="noStrike">
                <a:latin typeface="Arial"/>
              </a:rPr>
              <a:t>posizione </a:t>
            </a:r>
            <a:r>
              <a:rPr b="0" lang="it-IT" sz="2000" spc="-1" strike="noStrike">
                <a:latin typeface="Arial"/>
              </a:rPr>
              <a:t>originaria, 5) </a:t>
            </a:r>
            <a:r>
              <a:rPr b="0" lang="it-IT" sz="2000" spc="-1" strike="noStrike">
                <a:latin typeface="Arial"/>
              </a:rPr>
              <a:t>aggiornare il </a:t>
            </a:r>
            <a:r>
              <a:rPr b="0" lang="it-IT" sz="2000" spc="-1" strike="noStrike">
                <a:latin typeface="Arial"/>
              </a:rPr>
              <a:t>testo nella </a:t>
            </a:r>
            <a:r>
              <a:rPr b="0" lang="it-IT" sz="2000" spc="-1" strike="noStrike">
                <a:latin typeface="Arial"/>
              </a:rPr>
              <a:t>diapositiva.</a:t>
            </a:r>
            <a:endParaRPr b="0" lang="it-IT" sz="2000" spc="-1" strike="noStrike">
              <a:latin typeface="Arial"/>
            </a:endParaRPr>
          </a:p>
          <a:p>
            <a:pPr marL="216000" indent="-216000">
              <a:lnSpc>
                <a:spcPct val="100000"/>
              </a:lnSpc>
              <a:buNone/>
              <a:tabLst>
                <a:tab algn="l" pos="0"/>
              </a:tabLst>
            </a:pPr>
            <a:endParaRPr b="0" lang="it-IT" sz="2000" spc="-1" strike="noStrike">
              <a:latin typeface="Arial"/>
            </a:endParaRPr>
          </a:p>
        </p:txBody>
      </p:sp>
      <p:sp>
        <p:nvSpPr>
          <p:cNvPr id="142" name="PlaceHolder 3"/>
          <p:cNvSpPr>
            <a:spLocks noGrp="1"/>
          </p:cNvSpPr>
          <p:nvPr>
            <p:ph type="sldNum" idx="12"/>
          </p:nvPr>
        </p:nvSpPr>
        <p:spPr>
          <a:xfrm>
            <a:off x="5317920" y="6746040"/>
            <a:ext cx="4067640" cy="355680"/>
          </a:xfrm>
          <a:prstGeom prst="rect">
            <a:avLst/>
          </a:prstGeom>
          <a:noFill/>
          <a:ln w="0">
            <a:noFill/>
          </a:ln>
        </p:spPr>
        <p:txBody>
          <a:bodyPr lIns="94320" rIns="94320" tIns="47160" bIns="47160" anchor="b">
            <a:noAutofit/>
          </a:bodyPr>
          <a:lstStyle>
            <a:lvl1pPr algn="r">
              <a:lnSpc>
                <a:spcPct val="100000"/>
              </a:lnSpc>
              <a:buNone/>
              <a:defRPr b="0" lang="it-IT" sz="1200" spc="-1" strike="noStrike">
                <a:solidFill>
                  <a:srgbClr val="000000"/>
                </a:solidFill>
                <a:latin typeface="+mn-lt"/>
                <a:ea typeface="+mn-ea"/>
              </a:defRPr>
            </a:lvl1pPr>
          </a:lstStyle>
          <a:p>
            <a:pPr algn="r">
              <a:lnSpc>
                <a:spcPct val="100000"/>
              </a:lnSpc>
              <a:buNone/>
            </a:pPr>
            <a:fld id="{BA017635-EEF9-47C8-9D19-7C2496174E0E}" type="slidenum">
              <a:rPr b="0" lang="it-IT" sz="1200" spc="-1" strike="noStrike">
                <a:solidFill>
                  <a:srgbClr val="000000"/>
                </a:solidFill>
                <a:latin typeface="+mn-lt"/>
                <a:ea typeface="+mn-ea"/>
              </a:rPr>
              <a:t>5</a:t>
            </a:fld>
            <a:endParaRPr b="0" lang="it-IT" sz="1200" spc="-1" strike="noStrike">
              <a:latin typeface="Times New Roman"/>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3" name="PlaceHolder 1"/>
          <p:cNvSpPr>
            <a:spLocks noGrp="1"/>
          </p:cNvSpPr>
          <p:nvPr>
            <p:ph type="sldImg"/>
          </p:nvPr>
        </p:nvSpPr>
        <p:spPr>
          <a:xfrm>
            <a:off x="1374480" y="539640"/>
            <a:ext cx="6637680" cy="2662560"/>
          </a:xfrm>
          <a:prstGeom prst="rect">
            <a:avLst/>
          </a:prstGeom>
          <a:ln w="0">
            <a:noFill/>
          </a:ln>
        </p:spPr>
      </p:sp>
      <p:sp>
        <p:nvSpPr>
          <p:cNvPr id="144" name="PlaceHolder 2"/>
          <p:cNvSpPr>
            <a:spLocks noGrp="1"/>
          </p:cNvSpPr>
          <p:nvPr>
            <p:ph type="body"/>
          </p:nvPr>
        </p:nvSpPr>
        <p:spPr>
          <a:xfrm>
            <a:off x="938880" y="3418200"/>
            <a:ext cx="7509960" cy="2795760"/>
          </a:xfrm>
          <a:prstGeom prst="rect">
            <a:avLst/>
          </a:prstGeom>
          <a:noFill/>
          <a:ln w="0">
            <a:noFill/>
          </a:ln>
        </p:spPr>
        <p:txBody>
          <a:bodyPr lIns="94320" rIns="94320" tIns="47160" bIns="47160" anchor="t">
            <a:noAutofit/>
          </a:bodyPr>
          <a:p>
            <a:pPr marL="216000" indent="-216000">
              <a:lnSpc>
                <a:spcPct val="100000"/>
              </a:lnSpc>
              <a:buNone/>
              <a:tabLst>
                <a:tab algn="l" pos="0"/>
              </a:tabLst>
            </a:pPr>
            <a:r>
              <a:rPr b="0" lang="it-IT" sz="2000" spc="-1" strike="noStrike">
                <a:latin typeface="Arial"/>
              </a:rPr>
              <a:t>Per usare la diapositiva di animazione del titolo con una nuova immagine è </a:t>
            </a:r>
            <a:r>
              <a:rPr b="0" lang="it-IT" sz="2000" spc="-1" strike="noStrike">
                <a:latin typeface="Arial"/>
              </a:rPr>
              <a:t>sufficiente 1) spostare di lato la parte superiore della forma semitrasparente, 2) </a:t>
            </a:r>
            <a:r>
              <a:rPr b="0" lang="it-IT" sz="2000" spc="-1" strike="noStrike">
                <a:latin typeface="Arial"/>
              </a:rPr>
              <a:t>eliminare l'immagine segnaposto, 3) fare clic sull'icona dell'immagine per </a:t>
            </a:r>
            <a:r>
              <a:rPr b="0" lang="it-IT" sz="2000" spc="-1" strike="noStrike">
                <a:latin typeface="Arial"/>
              </a:rPr>
              <a:t>aggiungere una nuova immagine, 4) spostare la forma semitrasparente nella </a:t>
            </a:r>
            <a:r>
              <a:rPr b="0" lang="it-IT" sz="2000" spc="-1" strike="noStrike">
                <a:latin typeface="Arial"/>
              </a:rPr>
              <a:t>posizione originaria, 5) aggiornare il testo nella diapositiva.</a:t>
            </a:r>
            <a:endParaRPr b="0" lang="it-IT" sz="2000" spc="-1" strike="noStrike">
              <a:latin typeface="Arial"/>
            </a:endParaRPr>
          </a:p>
          <a:p>
            <a:pPr marL="216000" indent="-216000">
              <a:lnSpc>
                <a:spcPct val="100000"/>
              </a:lnSpc>
              <a:buNone/>
              <a:tabLst>
                <a:tab algn="l" pos="0"/>
              </a:tabLst>
            </a:pPr>
            <a:endParaRPr b="0" lang="it-IT" sz="2000" spc="-1" strike="noStrike">
              <a:latin typeface="Arial"/>
            </a:endParaRPr>
          </a:p>
        </p:txBody>
      </p:sp>
      <p:sp>
        <p:nvSpPr>
          <p:cNvPr id="145" name="PlaceHolder 3"/>
          <p:cNvSpPr>
            <a:spLocks noGrp="1"/>
          </p:cNvSpPr>
          <p:nvPr>
            <p:ph type="sldNum" idx="13"/>
          </p:nvPr>
        </p:nvSpPr>
        <p:spPr>
          <a:xfrm>
            <a:off x="5317920" y="6746040"/>
            <a:ext cx="4067640" cy="355680"/>
          </a:xfrm>
          <a:prstGeom prst="rect">
            <a:avLst/>
          </a:prstGeom>
          <a:noFill/>
          <a:ln w="0">
            <a:noFill/>
          </a:ln>
        </p:spPr>
        <p:txBody>
          <a:bodyPr lIns="94320" rIns="94320" tIns="47160" bIns="47160" anchor="b">
            <a:noAutofit/>
          </a:bodyPr>
          <a:lstStyle>
            <a:lvl1pPr algn="r">
              <a:lnSpc>
                <a:spcPct val="100000"/>
              </a:lnSpc>
              <a:buNone/>
              <a:defRPr b="0" lang="it-IT" sz="1200" spc="-1" strike="noStrike">
                <a:solidFill>
                  <a:srgbClr val="000000"/>
                </a:solidFill>
                <a:latin typeface="+mn-lt"/>
                <a:ea typeface="+mn-ea"/>
              </a:defRPr>
            </a:lvl1pPr>
          </a:lstStyle>
          <a:p>
            <a:pPr algn="r">
              <a:lnSpc>
                <a:spcPct val="100000"/>
              </a:lnSpc>
              <a:buNone/>
            </a:pPr>
            <a:fld id="{9450AF78-1665-49B4-91A5-E2F44F909E7A}" type="slidenum">
              <a:rPr b="0" lang="it-IT" sz="1200" spc="-1" strike="noStrike">
                <a:solidFill>
                  <a:srgbClr val="000000"/>
                </a:solidFill>
                <a:latin typeface="+mn-lt"/>
                <a:ea typeface="+mn-ea"/>
              </a:rPr>
              <a:t>&lt;numero&gt;</a:t>
            </a:fld>
            <a:endParaRPr b="0" lang="it-IT" sz="1200" spc="-1" strike="noStrike">
              <a:latin typeface="Times New Roman"/>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6" name="PlaceHolder 1"/>
          <p:cNvSpPr>
            <a:spLocks noGrp="1"/>
          </p:cNvSpPr>
          <p:nvPr>
            <p:ph type="sldImg"/>
          </p:nvPr>
        </p:nvSpPr>
        <p:spPr>
          <a:xfrm>
            <a:off x="1374480" y="539640"/>
            <a:ext cx="6637680" cy="2662560"/>
          </a:xfrm>
          <a:prstGeom prst="rect">
            <a:avLst/>
          </a:prstGeom>
          <a:ln w="0">
            <a:noFill/>
          </a:ln>
        </p:spPr>
      </p:sp>
      <p:sp>
        <p:nvSpPr>
          <p:cNvPr id="147" name="PlaceHolder 2"/>
          <p:cNvSpPr>
            <a:spLocks noGrp="1"/>
          </p:cNvSpPr>
          <p:nvPr>
            <p:ph type="body"/>
          </p:nvPr>
        </p:nvSpPr>
        <p:spPr>
          <a:xfrm>
            <a:off x="938880" y="3418200"/>
            <a:ext cx="7509960" cy="2795760"/>
          </a:xfrm>
          <a:prstGeom prst="rect">
            <a:avLst/>
          </a:prstGeom>
          <a:noFill/>
          <a:ln w="0">
            <a:noFill/>
          </a:ln>
        </p:spPr>
        <p:txBody>
          <a:bodyPr lIns="94320" rIns="94320" tIns="47160" bIns="47160" anchor="t">
            <a:noAutofit/>
          </a:bodyPr>
          <a:p>
            <a:pPr marL="216000" indent="-216000">
              <a:lnSpc>
                <a:spcPct val="100000"/>
              </a:lnSpc>
              <a:buNone/>
              <a:tabLst>
                <a:tab algn="l" pos="0"/>
              </a:tabLst>
            </a:pPr>
            <a:r>
              <a:rPr b="0" lang="it-IT" sz="2000" spc="-1" strike="noStrike">
                <a:latin typeface="Arial"/>
              </a:rPr>
              <a:t>Per usare la diapositiva di animazione del titolo con una nuova immagine è sufficiente 1) spostare di lato la parte superiore della forma semitrasparente, 2) eliminare l'immagine segnaposto, 3) fare clic sull'icona dell'immagine per aggiungere una nuova immagine, 4) spostare la forma semitrasparente nella posizione originaria, 5) aggiornare il testo nella diapositiva.</a:t>
            </a:r>
            <a:endParaRPr b="0" lang="it-IT" sz="2000" spc="-1" strike="noStrike">
              <a:latin typeface="Arial"/>
            </a:endParaRPr>
          </a:p>
          <a:p>
            <a:pPr marL="216000" indent="-216000">
              <a:lnSpc>
                <a:spcPct val="100000"/>
              </a:lnSpc>
              <a:buNone/>
              <a:tabLst>
                <a:tab algn="l" pos="0"/>
              </a:tabLst>
            </a:pPr>
            <a:endParaRPr b="0" lang="it-IT" sz="2000" spc="-1" strike="noStrike">
              <a:latin typeface="Arial"/>
            </a:endParaRPr>
          </a:p>
        </p:txBody>
      </p:sp>
      <p:sp>
        <p:nvSpPr>
          <p:cNvPr id="148" name="PlaceHolder 3"/>
          <p:cNvSpPr>
            <a:spLocks noGrp="1"/>
          </p:cNvSpPr>
          <p:nvPr>
            <p:ph type="sldNum" idx="14"/>
          </p:nvPr>
        </p:nvSpPr>
        <p:spPr>
          <a:xfrm>
            <a:off x="5317920" y="6746040"/>
            <a:ext cx="4067640" cy="355680"/>
          </a:xfrm>
          <a:prstGeom prst="rect">
            <a:avLst/>
          </a:prstGeom>
          <a:noFill/>
          <a:ln w="0">
            <a:noFill/>
          </a:ln>
        </p:spPr>
        <p:txBody>
          <a:bodyPr lIns="94320" rIns="94320" tIns="47160" bIns="47160" anchor="b">
            <a:noAutofit/>
          </a:bodyPr>
          <a:lstStyle>
            <a:lvl1pPr algn="r">
              <a:lnSpc>
                <a:spcPct val="100000"/>
              </a:lnSpc>
              <a:buNone/>
              <a:defRPr b="0" lang="it-IT" sz="1200" spc="-1" strike="noStrike">
                <a:solidFill>
                  <a:srgbClr val="000000"/>
                </a:solidFill>
                <a:latin typeface="+mn-lt"/>
                <a:ea typeface="+mn-ea"/>
              </a:defRPr>
            </a:lvl1pPr>
          </a:lstStyle>
          <a:p>
            <a:pPr algn="r">
              <a:lnSpc>
                <a:spcPct val="100000"/>
              </a:lnSpc>
              <a:buNone/>
            </a:pPr>
            <a:fld id="{81CCCB28-4E22-47AF-9ADA-85BDC2512091}" type="slidenum">
              <a:rPr b="0" lang="it-IT" sz="1200" spc="-1" strike="noStrike">
                <a:solidFill>
                  <a:srgbClr val="000000"/>
                </a:solidFill>
                <a:latin typeface="+mn-lt"/>
                <a:ea typeface="+mn-ea"/>
              </a:rPr>
              <a:t>&lt;numero&gt;</a:t>
            </a:fld>
            <a:endParaRPr b="0" lang="it-IT" sz="1200" spc="-1" strike="noStrike">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p>
            <a:r>
              <a:t>Footer</a:t>
            </a:r>
          </a:p>
        </p:txBody>
      </p:sp>
      <p:sp>
        <p:nvSpPr>
          <p:cNvPr id="3" name="PlaceHolder 2"/>
          <p:cNvSpPr>
            <a:spLocks noGrp="1"/>
          </p:cNvSpPr>
          <p:nvPr>
            <p:ph type="sldNum" idx="2"/>
          </p:nvPr>
        </p:nvSpPr>
        <p:spPr/>
        <p:txBody>
          <a:bodyPr/>
          <a:p>
            <a:fld id="{244FA8B4-8C95-413F-B31B-373D7CFA6463}" type="slidenum">
              <a:t>&lt;#&gt;</a:t>
            </a:fld>
          </a:p>
        </p:txBody>
      </p:sp>
      <p:sp>
        <p:nvSpPr>
          <p:cNvPr id="4" name="PlaceHolder 3"/>
          <p:cNvSpPr>
            <a:spLocks noGrp="1"/>
          </p:cNvSpPr>
          <p:nvPr>
            <p:ph type="dt" idx="3"/>
          </p:nvPr>
        </p:nvSpPr>
        <p:spPr/>
        <p:txBody>
          <a:bodyPr/>
          <a:p>
            <a:r>
              <a:rPr lang="it-IT"/>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it-IT" sz="4400" spc="-1" strike="noStrike">
              <a:latin typeface="Arial"/>
            </a:endParaRPr>
          </a:p>
        </p:txBody>
      </p:sp>
      <p:sp>
        <p:nvSpPr>
          <p:cNvPr id="28"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endParaRPr b="0" lang="it-IT" sz="3200" spc="-1" strike="noStrike">
              <a:latin typeface="Arial"/>
            </a:endParaRPr>
          </a:p>
        </p:txBody>
      </p:sp>
      <p:sp>
        <p:nvSpPr>
          <p:cNvPr id="29"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it-IT" sz="3200" spc="-1" strike="noStrike">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3C74A45E-6DBD-4713-BC9C-A90F9B92CB22}" type="slidenum">
              <a:t>&lt;#&gt;</a:t>
            </a:fld>
          </a:p>
        </p:txBody>
      </p:sp>
      <p:sp>
        <p:nvSpPr>
          <p:cNvPr id="7" name="PlaceHolder 6"/>
          <p:cNvSpPr>
            <a:spLocks noGrp="1"/>
          </p:cNvSpPr>
          <p:nvPr>
            <p:ph type="dt" idx="3"/>
          </p:nvPr>
        </p:nvSpPr>
        <p:spPr/>
        <p:txBody>
          <a:bodyPr/>
          <a:p>
            <a:r>
              <a:rPr lang="it-IT"/>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it-IT" sz="4400" spc="-1" strike="noStrike">
              <a:latin typeface="Arial"/>
            </a:endParaRPr>
          </a:p>
        </p:txBody>
      </p:sp>
      <p:sp>
        <p:nvSpPr>
          <p:cNvPr id="31"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it-IT" sz="3200" spc="-1" strike="noStrike">
              <a:latin typeface="Arial"/>
            </a:endParaRPr>
          </a:p>
        </p:txBody>
      </p:sp>
      <p:sp>
        <p:nvSpPr>
          <p:cNvPr id="32"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it-IT" sz="3200" spc="-1" strike="noStrike">
              <a:latin typeface="Arial"/>
            </a:endParaRPr>
          </a:p>
        </p:txBody>
      </p:sp>
      <p:sp>
        <p:nvSpPr>
          <p:cNvPr id="33"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it-IT" sz="3200" spc="-1" strike="noStrike">
              <a:latin typeface="Arial"/>
            </a:endParaRPr>
          </a:p>
        </p:txBody>
      </p:sp>
      <p:sp>
        <p:nvSpPr>
          <p:cNvPr id="34"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it-IT" sz="3200" spc="-1" strike="noStrike">
              <a:latin typeface="Arial"/>
            </a:endParaRPr>
          </a:p>
        </p:txBody>
      </p:sp>
      <p:sp>
        <p:nvSpPr>
          <p:cNvPr id="7" name="PlaceHolder 6"/>
          <p:cNvSpPr>
            <a:spLocks noGrp="1"/>
          </p:cNvSpPr>
          <p:nvPr>
            <p:ph type="ftr" idx="1"/>
          </p:nvPr>
        </p:nvSpPr>
        <p:spPr/>
        <p:txBody>
          <a:bodyPr/>
          <a:p>
            <a:r>
              <a:t>Footer</a:t>
            </a:r>
          </a:p>
        </p:txBody>
      </p:sp>
      <p:sp>
        <p:nvSpPr>
          <p:cNvPr id="8" name="PlaceHolder 7"/>
          <p:cNvSpPr>
            <a:spLocks noGrp="1"/>
          </p:cNvSpPr>
          <p:nvPr>
            <p:ph type="sldNum" idx="2"/>
          </p:nvPr>
        </p:nvSpPr>
        <p:spPr/>
        <p:txBody>
          <a:bodyPr/>
          <a:p>
            <a:fld id="{A65229CA-8712-4047-AD15-732C34A3DB32}" type="slidenum">
              <a:t>&lt;#&gt;</a:t>
            </a:fld>
          </a:p>
        </p:txBody>
      </p:sp>
      <p:sp>
        <p:nvSpPr>
          <p:cNvPr id="9" name="PlaceHolder 8"/>
          <p:cNvSpPr>
            <a:spLocks noGrp="1"/>
          </p:cNvSpPr>
          <p:nvPr>
            <p:ph type="dt" idx="3"/>
          </p:nvPr>
        </p:nvSpPr>
        <p:spPr/>
        <p:txBody>
          <a:bodyPr/>
          <a:p>
            <a:r>
              <a:rPr lang="it-IT"/>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it-IT" sz="4400" spc="-1" strike="noStrike">
              <a:latin typeface="Arial"/>
            </a:endParaRPr>
          </a:p>
        </p:txBody>
      </p:sp>
      <p:sp>
        <p:nvSpPr>
          <p:cNvPr id="36"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endParaRPr b="0" lang="it-IT" sz="3200" spc="-1" strike="noStrike">
              <a:latin typeface="Arial"/>
            </a:endParaRPr>
          </a:p>
        </p:txBody>
      </p:sp>
      <p:sp>
        <p:nvSpPr>
          <p:cNvPr id="37"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endParaRPr b="0" lang="it-IT" sz="3200" spc="-1" strike="noStrike">
              <a:latin typeface="Arial"/>
            </a:endParaRPr>
          </a:p>
        </p:txBody>
      </p:sp>
      <p:sp>
        <p:nvSpPr>
          <p:cNvPr id="38"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endParaRPr b="0" lang="it-IT" sz="3200" spc="-1" strike="noStrike">
              <a:latin typeface="Arial"/>
            </a:endParaRPr>
          </a:p>
        </p:txBody>
      </p:sp>
      <p:sp>
        <p:nvSpPr>
          <p:cNvPr id="39"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endParaRPr b="0" lang="it-IT" sz="3200" spc="-1" strike="noStrike">
              <a:latin typeface="Arial"/>
            </a:endParaRPr>
          </a:p>
        </p:txBody>
      </p:sp>
      <p:sp>
        <p:nvSpPr>
          <p:cNvPr id="40"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endParaRPr b="0" lang="it-IT" sz="3200" spc="-1" strike="noStrike">
              <a:latin typeface="Arial"/>
            </a:endParaRPr>
          </a:p>
        </p:txBody>
      </p:sp>
      <p:sp>
        <p:nvSpPr>
          <p:cNvPr id="41"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endParaRPr b="0" lang="it-IT" sz="3200" spc="-1" strike="noStrike">
              <a:latin typeface="Arial"/>
            </a:endParaRPr>
          </a:p>
        </p:txBody>
      </p:sp>
      <p:sp>
        <p:nvSpPr>
          <p:cNvPr id="9" name="PlaceHolder 8"/>
          <p:cNvSpPr>
            <a:spLocks noGrp="1"/>
          </p:cNvSpPr>
          <p:nvPr>
            <p:ph type="ftr" idx="1"/>
          </p:nvPr>
        </p:nvSpPr>
        <p:spPr/>
        <p:txBody>
          <a:bodyPr/>
          <a:p>
            <a:r>
              <a:t>Footer</a:t>
            </a:r>
          </a:p>
        </p:txBody>
      </p:sp>
      <p:sp>
        <p:nvSpPr>
          <p:cNvPr id="10" name="PlaceHolder 9"/>
          <p:cNvSpPr>
            <a:spLocks noGrp="1"/>
          </p:cNvSpPr>
          <p:nvPr>
            <p:ph type="sldNum" idx="2"/>
          </p:nvPr>
        </p:nvSpPr>
        <p:spPr/>
        <p:txBody>
          <a:bodyPr/>
          <a:p>
            <a:fld id="{DCE09AA1-8FE8-475E-AFDD-9D946FF3B019}" type="slidenum">
              <a:t>&lt;#&gt;</a:t>
            </a:fld>
          </a:p>
        </p:txBody>
      </p:sp>
      <p:sp>
        <p:nvSpPr>
          <p:cNvPr id="11" name="PlaceHolder 10"/>
          <p:cNvSpPr>
            <a:spLocks noGrp="1"/>
          </p:cNvSpPr>
          <p:nvPr>
            <p:ph type="dt" idx="3"/>
          </p:nvPr>
        </p:nvSpPr>
        <p:spPr/>
        <p:txBody>
          <a:bodyPr/>
          <a:p>
            <a:r>
              <a:rPr lang="it-IT"/>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4"/>
          </p:nvPr>
        </p:nvSpPr>
        <p:spPr/>
        <p:txBody>
          <a:bodyPr/>
          <a:p>
            <a:r>
              <a:t>Footer</a:t>
            </a:r>
          </a:p>
        </p:txBody>
      </p:sp>
      <p:sp>
        <p:nvSpPr>
          <p:cNvPr id="3" name="PlaceHolder 2"/>
          <p:cNvSpPr>
            <a:spLocks noGrp="1"/>
          </p:cNvSpPr>
          <p:nvPr>
            <p:ph type="sldNum" idx="5"/>
          </p:nvPr>
        </p:nvSpPr>
        <p:spPr/>
        <p:txBody>
          <a:bodyPr/>
          <a:p>
            <a:fld id="{49E04014-4749-4E4B-83DA-3DCE6EE651FF}" type="slidenum">
              <a:t>&lt;#&gt;</a:t>
            </a:fld>
          </a:p>
        </p:txBody>
      </p:sp>
      <p:sp>
        <p:nvSpPr>
          <p:cNvPr id="4" name="PlaceHolder 3"/>
          <p:cNvSpPr>
            <a:spLocks noGrp="1"/>
          </p:cNvSpPr>
          <p:nvPr>
            <p:ph type="dt" idx="6"/>
          </p:nvPr>
        </p:nvSpPr>
        <p:spPr/>
        <p:txBody>
          <a:bodyPr/>
          <a:p>
            <a:r>
              <a:rPr lang="it-IT"/>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it-IT" sz="4400" spc="-1" strike="noStrike">
              <a:latin typeface="Arial"/>
            </a:endParaRPr>
          </a:p>
        </p:txBody>
      </p:sp>
      <p:sp>
        <p:nvSpPr>
          <p:cNvPr id="49"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it-IT" sz="3200" spc="-1" strike="noStrike">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C5CEA04F-68C8-472F-94D5-E4519C85A546}" type="slidenum">
              <a:t>&lt;#&gt;</a:t>
            </a:fld>
          </a:p>
        </p:txBody>
      </p:sp>
      <p:sp>
        <p:nvSpPr>
          <p:cNvPr id="6" name="PlaceHolder 5"/>
          <p:cNvSpPr>
            <a:spLocks noGrp="1"/>
          </p:cNvSpPr>
          <p:nvPr>
            <p:ph type="dt" idx="6"/>
          </p:nvPr>
        </p:nvSpPr>
        <p:spPr/>
        <p:txBody>
          <a:bodyPr/>
          <a:p>
            <a:r>
              <a:rPr lang="it-IT"/>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it-IT" sz="4400" spc="-1" strike="noStrike">
              <a:latin typeface="Arial"/>
            </a:endParaRPr>
          </a:p>
        </p:txBody>
      </p:sp>
      <p:sp>
        <p:nvSpPr>
          <p:cNvPr id="51"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endParaRPr b="0" lang="it-IT" sz="3200" spc="-1" strike="noStrike">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A76A484B-D401-4078-90CF-40754E34A32D}" type="slidenum">
              <a:t>&lt;#&gt;</a:t>
            </a:fld>
          </a:p>
        </p:txBody>
      </p:sp>
      <p:sp>
        <p:nvSpPr>
          <p:cNvPr id="6" name="PlaceHolder 5"/>
          <p:cNvSpPr>
            <a:spLocks noGrp="1"/>
          </p:cNvSpPr>
          <p:nvPr>
            <p:ph type="dt" idx="6"/>
          </p:nvPr>
        </p:nvSpPr>
        <p:spPr/>
        <p:txBody>
          <a:bodyPr/>
          <a:p>
            <a:r>
              <a:rPr lang="it-IT"/>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it-IT" sz="4400" spc="-1" strike="noStrike">
              <a:latin typeface="Arial"/>
            </a:endParaRPr>
          </a:p>
        </p:txBody>
      </p:sp>
      <p:sp>
        <p:nvSpPr>
          <p:cNvPr id="53"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it-IT" sz="3200" spc="-1" strike="noStrike">
              <a:latin typeface="Arial"/>
            </a:endParaRPr>
          </a:p>
        </p:txBody>
      </p:sp>
      <p:sp>
        <p:nvSpPr>
          <p:cNvPr id="54"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it-IT" sz="3200" spc="-1" strike="noStrike">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483A4D76-6EC1-4274-A531-97081363410B}" type="slidenum">
              <a:t>&lt;#&gt;</a:t>
            </a:fld>
          </a:p>
        </p:txBody>
      </p:sp>
      <p:sp>
        <p:nvSpPr>
          <p:cNvPr id="7" name="PlaceHolder 6"/>
          <p:cNvSpPr>
            <a:spLocks noGrp="1"/>
          </p:cNvSpPr>
          <p:nvPr>
            <p:ph type="dt" idx="6"/>
          </p:nvPr>
        </p:nvSpPr>
        <p:spPr/>
        <p:txBody>
          <a:bodyPr/>
          <a:p>
            <a:r>
              <a:rPr lang="it-IT"/>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it-IT" sz="4400" spc="-1" strike="noStrike">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5B03A4E7-3E6A-4F4A-8DBA-246B2E80ED89}" type="slidenum">
              <a:t>&lt;#&gt;</a:t>
            </a:fld>
          </a:p>
        </p:txBody>
      </p:sp>
      <p:sp>
        <p:nvSpPr>
          <p:cNvPr id="5" name="PlaceHolder 4"/>
          <p:cNvSpPr>
            <a:spLocks noGrp="1"/>
          </p:cNvSpPr>
          <p:nvPr>
            <p:ph type="dt" idx="6"/>
          </p:nvPr>
        </p:nvSpPr>
        <p:spPr/>
        <p:txBody>
          <a:bodyPr/>
          <a:p>
            <a:r>
              <a:rPr lang="it-IT"/>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6"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buNone/>
            </a:pPr>
            <a:endParaRPr b="0" lang="it-IT" sz="3200" spc="-1" strike="noStrike">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5230B001-0190-483F-BADA-DA32B08E9FEA}" type="slidenum">
              <a:t>&lt;#&gt;</a:t>
            </a:fld>
          </a:p>
        </p:txBody>
      </p:sp>
      <p:sp>
        <p:nvSpPr>
          <p:cNvPr id="5" name="PlaceHolder 4"/>
          <p:cNvSpPr>
            <a:spLocks noGrp="1"/>
          </p:cNvSpPr>
          <p:nvPr>
            <p:ph type="dt" idx="6"/>
          </p:nvPr>
        </p:nvSpPr>
        <p:spPr/>
        <p:txBody>
          <a:bodyPr/>
          <a:p>
            <a:r>
              <a:rPr lang="it-IT"/>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it-IT" sz="4400" spc="-1" strike="noStrike">
              <a:latin typeface="Arial"/>
            </a:endParaRPr>
          </a:p>
        </p:txBody>
      </p:sp>
      <p:sp>
        <p:nvSpPr>
          <p:cNvPr id="58"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it-IT" sz="3200" spc="-1" strike="noStrike">
              <a:latin typeface="Arial"/>
            </a:endParaRPr>
          </a:p>
        </p:txBody>
      </p:sp>
      <p:sp>
        <p:nvSpPr>
          <p:cNvPr id="59"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it-IT" sz="3200" spc="-1" strike="noStrike">
              <a:latin typeface="Arial"/>
            </a:endParaRPr>
          </a:p>
        </p:txBody>
      </p:sp>
      <p:sp>
        <p:nvSpPr>
          <p:cNvPr id="60"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it-IT"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93C4E630-205A-4C4D-816D-2D9F5EB5ED11}" type="slidenum">
              <a:t>&lt;#&gt;</a:t>
            </a:fld>
          </a:p>
        </p:txBody>
      </p:sp>
      <p:sp>
        <p:nvSpPr>
          <p:cNvPr id="8" name="PlaceHolder 7"/>
          <p:cNvSpPr>
            <a:spLocks noGrp="1"/>
          </p:cNvSpPr>
          <p:nvPr>
            <p:ph type="dt" idx="6"/>
          </p:nvPr>
        </p:nvSpPr>
        <p:spPr/>
        <p:txBody>
          <a:bodyPr/>
          <a:p>
            <a:r>
              <a:rPr lang="it-IT"/>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it-IT" sz="4400" spc="-1" strike="noStrike">
              <a:latin typeface="Arial"/>
            </a:endParaRPr>
          </a:p>
        </p:txBody>
      </p:sp>
      <p:sp>
        <p:nvSpPr>
          <p:cNvPr id="7"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it-IT" sz="3200" spc="-1" strike="noStrike">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75E3385F-3CAE-4BF2-9724-1234B8939C2F}" type="slidenum">
              <a:t>&lt;#&gt;</a:t>
            </a:fld>
          </a:p>
        </p:txBody>
      </p:sp>
      <p:sp>
        <p:nvSpPr>
          <p:cNvPr id="6" name="PlaceHolder 5"/>
          <p:cNvSpPr>
            <a:spLocks noGrp="1"/>
          </p:cNvSpPr>
          <p:nvPr>
            <p:ph type="dt" idx="3"/>
          </p:nvPr>
        </p:nvSpPr>
        <p:spPr/>
        <p:txBody>
          <a:bodyPr/>
          <a:p>
            <a:r>
              <a:rPr lang="it-IT"/>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it-IT" sz="4400" spc="-1" strike="noStrike">
              <a:latin typeface="Arial"/>
            </a:endParaRPr>
          </a:p>
        </p:txBody>
      </p:sp>
      <p:sp>
        <p:nvSpPr>
          <p:cNvPr id="62"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it-IT" sz="3200" spc="-1" strike="noStrike">
              <a:latin typeface="Arial"/>
            </a:endParaRPr>
          </a:p>
        </p:txBody>
      </p:sp>
      <p:sp>
        <p:nvSpPr>
          <p:cNvPr id="63"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it-IT" sz="3200" spc="-1" strike="noStrike">
              <a:latin typeface="Arial"/>
            </a:endParaRPr>
          </a:p>
        </p:txBody>
      </p:sp>
      <p:sp>
        <p:nvSpPr>
          <p:cNvPr id="64"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it-IT"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16CA4EBE-F7A5-468A-AEB7-66627F44E102}" type="slidenum">
              <a:t>&lt;#&gt;</a:t>
            </a:fld>
          </a:p>
        </p:txBody>
      </p:sp>
      <p:sp>
        <p:nvSpPr>
          <p:cNvPr id="8" name="PlaceHolder 7"/>
          <p:cNvSpPr>
            <a:spLocks noGrp="1"/>
          </p:cNvSpPr>
          <p:nvPr>
            <p:ph type="dt" idx="6"/>
          </p:nvPr>
        </p:nvSpPr>
        <p:spPr/>
        <p:txBody>
          <a:bodyPr/>
          <a:p>
            <a:r>
              <a:rPr lang="it-IT"/>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it-IT" sz="4400" spc="-1" strike="noStrike">
              <a:latin typeface="Arial"/>
            </a:endParaRPr>
          </a:p>
        </p:txBody>
      </p:sp>
      <p:sp>
        <p:nvSpPr>
          <p:cNvPr id="66"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it-IT" sz="3200" spc="-1" strike="noStrike">
              <a:latin typeface="Arial"/>
            </a:endParaRPr>
          </a:p>
        </p:txBody>
      </p:sp>
      <p:sp>
        <p:nvSpPr>
          <p:cNvPr id="67"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it-IT" sz="3200" spc="-1" strike="noStrike">
              <a:latin typeface="Arial"/>
            </a:endParaRPr>
          </a:p>
        </p:txBody>
      </p:sp>
      <p:sp>
        <p:nvSpPr>
          <p:cNvPr id="68"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it-IT"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DDCA9EA3-10D3-4AF0-87D9-CDD7162D25C2}" type="slidenum">
              <a:t>&lt;#&gt;</a:t>
            </a:fld>
          </a:p>
        </p:txBody>
      </p:sp>
      <p:sp>
        <p:nvSpPr>
          <p:cNvPr id="8" name="PlaceHolder 7"/>
          <p:cNvSpPr>
            <a:spLocks noGrp="1"/>
          </p:cNvSpPr>
          <p:nvPr>
            <p:ph type="dt" idx="6"/>
          </p:nvPr>
        </p:nvSpPr>
        <p:spPr/>
        <p:txBody>
          <a:bodyPr/>
          <a:p>
            <a:r>
              <a:rPr lang="it-IT"/>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it-IT" sz="4400" spc="-1" strike="noStrike">
              <a:latin typeface="Arial"/>
            </a:endParaRPr>
          </a:p>
        </p:txBody>
      </p:sp>
      <p:sp>
        <p:nvSpPr>
          <p:cNvPr id="70"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endParaRPr b="0" lang="it-IT" sz="3200" spc="-1" strike="noStrike">
              <a:latin typeface="Arial"/>
            </a:endParaRPr>
          </a:p>
        </p:txBody>
      </p:sp>
      <p:sp>
        <p:nvSpPr>
          <p:cNvPr id="71"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it-IT" sz="3200" spc="-1" strike="noStrike">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7D95033C-1F2E-4DA2-94B5-57C5405F363E}" type="slidenum">
              <a:t>&lt;#&gt;</a:t>
            </a:fld>
          </a:p>
        </p:txBody>
      </p:sp>
      <p:sp>
        <p:nvSpPr>
          <p:cNvPr id="7" name="PlaceHolder 6"/>
          <p:cNvSpPr>
            <a:spLocks noGrp="1"/>
          </p:cNvSpPr>
          <p:nvPr>
            <p:ph type="dt" idx="6"/>
          </p:nvPr>
        </p:nvSpPr>
        <p:spPr/>
        <p:txBody>
          <a:bodyPr/>
          <a:p>
            <a:r>
              <a:rPr lang="it-IT"/>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it-IT" sz="4400" spc="-1" strike="noStrike">
              <a:latin typeface="Arial"/>
            </a:endParaRPr>
          </a:p>
        </p:txBody>
      </p:sp>
      <p:sp>
        <p:nvSpPr>
          <p:cNvPr id="73"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it-IT" sz="3200" spc="-1" strike="noStrike">
              <a:latin typeface="Arial"/>
            </a:endParaRPr>
          </a:p>
        </p:txBody>
      </p:sp>
      <p:sp>
        <p:nvSpPr>
          <p:cNvPr id="74"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it-IT" sz="3200" spc="-1" strike="noStrike">
              <a:latin typeface="Arial"/>
            </a:endParaRPr>
          </a:p>
        </p:txBody>
      </p:sp>
      <p:sp>
        <p:nvSpPr>
          <p:cNvPr id="75"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it-IT" sz="3200" spc="-1" strike="noStrike">
              <a:latin typeface="Arial"/>
            </a:endParaRPr>
          </a:p>
        </p:txBody>
      </p:sp>
      <p:sp>
        <p:nvSpPr>
          <p:cNvPr id="76"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it-IT" sz="3200" spc="-1" strike="noStrike">
              <a:latin typeface="Arial"/>
            </a:endParaRPr>
          </a:p>
        </p:txBody>
      </p:sp>
      <p:sp>
        <p:nvSpPr>
          <p:cNvPr id="7" name="PlaceHolder 6"/>
          <p:cNvSpPr>
            <a:spLocks noGrp="1"/>
          </p:cNvSpPr>
          <p:nvPr>
            <p:ph type="ftr" idx="4"/>
          </p:nvPr>
        </p:nvSpPr>
        <p:spPr/>
        <p:txBody>
          <a:bodyPr/>
          <a:p>
            <a:r>
              <a:t>Footer</a:t>
            </a:r>
          </a:p>
        </p:txBody>
      </p:sp>
      <p:sp>
        <p:nvSpPr>
          <p:cNvPr id="8" name="PlaceHolder 7"/>
          <p:cNvSpPr>
            <a:spLocks noGrp="1"/>
          </p:cNvSpPr>
          <p:nvPr>
            <p:ph type="sldNum" idx="5"/>
          </p:nvPr>
        </p:nvSpPr>
        <p:spPr/>
        <p:txBody>
          <a:bodyPr/>
          <a:p>
            <a:fld id="{A8C15D6E-8444-474C-9B4B-D78672D93E17}" type="slidenum">
              <a:t>&lt;#&gt;</a:t>
            </a:fld>
          </a:p>
        </p:txBody>
      </p:sp>
      <p:sp>
        <p:nvSpPr>
          <p:cNvPr id="9" name="PlaceHolder 8"/>
          <p:cNvSpPr>
            <a:spLocks noGrp="1"/>
          </p:cNvSpPr>
          <p:nvPr>
            <p:ph type="dt" idx="6"/>
          </p:nvPr>
        </p:nvSpPr>
        <p:spPr/>
        <p:txBody>
          <a:bodyPr/>
          <a:p>
            <a:r>
              <a:rPr lang="it-IT"/>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it-IT" sz="4400" spc="-1" strike="noStrike">
              <a:latin typeface="Arial"/>
            </a:endParaRPr>
          </a:p>
        </p:txBody>
      </p:sp>
      <p:sp>
        <p:nvSpPr>
          <p:cNvPr id="78"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endParaRPr b="0" lang="it-IT" sz="3200" spc="-1" strike="noStrike">
              <a:latin typeface="Arial"/>
            </a:endParaRPr>
          </a:p>
        </p:txBody>
      </p:sp>
      <p:sp>
        <p:nvSpPr>
          <p:cNvPr id="79"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endParaRPr b="0" lang="it-IT" sz="3200" spc="-1" strike="noStrike">
              <a:latin typeface="Arial"/>
            </a:endParaRPr>
          </a:p>
        </p:txBody>
      </p:sp>
      <p:sp>
        <p:nvSpPr>
          <p:cNvPr id="80"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endParaRPr b="0" lang="it-IT" sz="3200" spc="-1" strike="noStrike">
              <a:latin typeface="Arial"/>
            </a:endParaRPr>
          </a:p>
        </p:txBody>
      </p:sp>
      <p:sp>
        <p:nvSpPr>
          <p:cNvPr id="81"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endParaRPr b="0" lang="it-IT" sz="3200" spc="-1" strike="noStrike">
              <a:latin typeface="Arial"/>
            </a:endParaRPr>
          </a:p>
        </p:txBody>
      </p:sp>
      <p:sp>
        <p:nvSpPr>
          <p:cNvPr id="82"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endParaRPr b="0" lang="it-IT" sz="3200" spc="-1" strike="noStrike">
              <a:latin typeface="Arial"/>
            </a:endParaRPr>
          </a:p>
        </p:txBody>
      </p:sp>
      <p:sp>
        <p:nvSpPr>
          <p:cNvPr id="83"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endParaRPr b="0" lang="it-IT" sz="3200" spc="-1" strike="noStrike">
              <a:latin typeface="Arial"/>
            </a:endParaRPr>
          </a:p>
        </p:txBody>
      </p:sp>
      <p:sp>
        <p:nvSpPr>
          <p:cNvPr id="9" name="PlaceHolder 8"/>
          <p:cNvSpPr>
            <a:spLocks noGrp="1"/>
          </p:cNvSpPr>
          <p:nvPr>
            <p:ph type="ftr" idx="4"/>
          </p:nvPr>
        </p:nvSpPr>
        <p:spPr/>
        <p:txBody>
          <a:bodyPr/>
          <a:p>
            <a:r>
              <a:t>Footer</a:t>
            </a:r>
          </a:p>
        </p:txBody>
      </p:sp>
      <p:sp>
        <p:nvSpPr>
          <p:cNvPr id="10" name="PlaceHolder 9"/>
          <p:cNvSpPr>
            <a:spLocks noGrp="1"/>
          </p:cNvSpPr>
          <p:nvPr>
            <p:ph type="sldNum" idx="5"/>
          </p:nvPr>
        </p:nvSpPr>
        <p:spPr/>
        <p:txBody>
          <a:bodyPr/>
          <a:p>
            <a:fld id="{952A317D-C7BE-40C0-AF9B-3B1862346BD2}" type="slidenum">
              <a:t>&lt;#&gt;</a:t>
            </a:fld>
          </a:p>
        </p:txBody>
      </p:sp>
      <p:sp>
        <p:nvSpPr>
          <p:cNvPr id="11" name="PlaceHolder 10"/>
          <p:cNvSpPr>
            <a:spLocks noGrp="1"/>
          </p:cNvSpPr>
          <p:nvPr>
            <p:ph type="dt" idx="6"/>
          </p:nvPr>
        </p:nvSpPr>
        <p:spPr/>
        <p:txBody>
          <a:bodyPr/>
          <a:p>
            <a:r>
              <a:rPr lang="it-IT"/>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it-IT" sz="4400" spc="-1" strike="noStrike">
              <a:latin typeface="Arial"/>
            </a:endParaRPr>
          </a:p>
        </p:txBody>
      </p:sp>
      <p:sp>
        <p:nvSpPr>
          <p:cNvPr id="9"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endParaRPr b="0" lang="it-IT" sz="3200" spc="-1" strike="noStrike">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91E98EC9-B267-4450-A407-FD4EA56F5303}" type="slidenum">
              <a:t>&lt;#&gt;</a:t>
            </a:fld>
          </a:p>
        </p:txBody>
      </p:sp>
      <p:sp>
        <p:nvSpPr>
          <p:cNvPr id="6" name="PlaceHolder 5"/>
          <p:cNvSpPr>
            <a:spLocks noGrp="1"/>
          </p:cNvSpPr>
          <p:nvPr>
            <p:ph type="dt" idx="3"/>
          </p:nvPr>
        </p:nvSpPr>
        <p:spPr/>
        <p:txBody>
          <a:bodyPr/>
          <a:p>
            <a:r>
              <a:rPr lang="it-IT"/>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it-IT" sz="4400" spc="-1" strike="noStrike">
              <a:latin typeface="Arial"/>
            </a:endParaRPr>
          </a:p>
        </p:txBody>
      </p:sp>
      <p:sp>
        <p:nvSpPr>
          <p:cNvPr id="11"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it-IT" sz="3200" spc="-1" strike="noStrike">
              <a:latin typeface="Arial"/>
            </a:endParaRPr>
          </a:p>
        </p:txBody>
      </p:sp>
      <p:sp>
        <p:nvSpPr>
          <p:cNvPr id="12"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it-IT" sz="3200" spc="-1" strike="noStrike">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1B460930-59C3-404E-8144-D550D8CA26F4}" type="slidenum">
              <a:t>&lt;#&gt;</a:t>
            </a:fld>
          </a:p>
        </p:txBody>
      </p:sp>
      <p:sp>
        <p:nvSpPr>
          <p:cNvPr id="7" name="PlaceHolder 6"/>
          <p:cNvSpPr>
            <a:spLocks noGrp="1"/>
          </p:cNvSpPr>
          <p:nvPr>
            <p:ph type="dt" idx="3"/>
          </p:nvPr>
        </p:nvSpPr>
        <p:spPr/>
        <p:txBody>
          <a:bodyPr/>
          <a:p>
            <a:r>
              <a:rPr lang="it-IT"/>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it-IT" sz="4400" spc="-1" strike="noStrike">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A0BA1742-B23E-40CF-9F41-7BB857EFCEC4}" type="slidenum">
              <a:t>&lt;#&gt;</a:t>
            </a:fld>
          </a:p>
        </p:txBody>
      </p:sp>
      <p:sp>
        <p:nvSpPr>
          <p:cNvPr id="5" name="PlaceHolder 4"/>
          <p:cNvSpPr>
            <a:spLocks noGrp="1"/>
          </p:cNvSpPr>
          <p:nvPr>
            <p:ph type="dt" idx="3"/>
          </p:nvPr>
        </p:nvSpPr>
        <p:spPr/>
        <p:txBody>
          <a:bodyPr/>
          <a:p>
            <a:r>
              <a:rPr lang="it-IT"/>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buNone/>
            </a:pPr>
            <a:endParaRPr b="0" lang="it-IT" sz="3200" spc="-1" strike="noStrike">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340DBE5E-6D5F-49B0-98B1-518124E3BB58}" type="slidenum">
              <a:t>&lt;#&gt;</a:t>
            </a:fld>
          </a:p>
        </p:txBody>
      </p:sp>
      <p:sp>
        <p:nvSpPr>
          <p:cNvPr id="5" name="PlaceHolder 4"/>
          <p:cNvSpPr>
            <a:spLocks noGrp="1"/>
          </p:cNvSpPr>
          <p:nvPr>
            <p:ph type="dt" idx="3"/>
          </p:nvPr>
        </p:nvSpPr>
        <p:spPr/>
        <p:txBody>
          <a:bodyPr/>
          <a:p>
            <a:r>
              <a:rPr lang="it-IT"/>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it-IT" sz="4400" spc="-1" strike="noStrike">
              <a:latin typeface="Arial"/>
            </a:endParaRPr>
          </a:p>
        </p:txBody>
      </p:sp>
      <p:sp>
        <p:nvSpPr>
          <p:cNvPr id="16"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it-IT" sz="3200" spc="-1" strike="noStrike">
              <a:latin typeface="Arial"/>
            </a:endParaRPr>
          </a:p>
        </p:txBody>
      </p:sp>
      <p:sp>
        <p:nvSpPr>
          <p:cNvPr id="17"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it-IT" sz="3200" spc="-1" strike="noStrike">
              <a:latin typeface="Arial"/>
            </a:endParaRPr>
          </a:p>
        </p:txBody>
      </p:sp>
      <p:sp>
        <p:nvSpPr>
          <p:cNvPr id="18"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it-IT"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108DFEEC-B157-44B8-A498-4283B57A9863}" type="slidenum">
              <a:t>&lt;#&gt;</a:t>
            </a:fld>
          </a:p>
        </p:txBody>
      </p:sp>
      <p:sp>
        <p:nvSpPr>
          <p:cNvPr id="8" name="PlaceHolder 7"/>
          <p:cNvSpPr>
            <a:spLocks noGrp="1"/>
          </p:cNvSpPr>
          <p:nvPr>
            <p:ph type="dt" idx="3"/>
          </p:nvPr>
        </p:nvSpPr>
        <p:spPr/>
        <p:txBody>
          <a:bodyPr/>
          <a:p>
            <a:r>
              <a:rPr lang="it-IT"/>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it-IT" sz="4400" spc="-1" strike="noStrike">
              <a:latin typeface="Arial"/>
            </a:endParaRPr>
          </a:p>
        </p:txBody>
      </p:sp>
      <p:sp>
        <p:nvSpPr>
          <p:cNvPr id="20"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it-IT" sz="3200" spc="-1" strike="noStrike">
              <a:latin typeface="Arial"/>
            </a:endParaRPr>
          </a:p>
        </p:txBody>
      </p:sp>
      <p:sp>
        <p:nvSpPr>
          <p:cNvPr id="21"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it-IT" sz="3200" spc="-1" strike="noStrike">
              <a:latin typeface="Arial"/>
            </a:endParaRPr>
          </a:p>
        </p:txBody>
      </p:sp>
      <p:sp>
        <p:nvSpPr>
          <p:cNvPr id="22"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it-IT"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F770FA00-D1A1-4D76-8E1B-EFA4CB8C7CB5}" type="slidenum">
              <a:t>&lt;#&gt;</a:t>
            </a:fld>
          </a:p>
        </p:txBody>
      </p:sp>
      <p:sp>
        <p:nvSpPr>
          <p:cNvPr id="8" name="PlaceHolder 7"/>
          <p:cNvSpPr>
            <a:spLocks noGrp="1"/>
          </p:cNvSpPr>
          <p:nvPr>
            <p:ph type="dt" idx="3"/>
          </p:nvPr>
        </p:nvSpPr>
        <p:spPr/>
        <p:txBody>
          <a:bodyPr/>
          <a:p>
            <a:r>
              <a:rPr lang="it-IT"/>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it-IT" sz="4400" spc="-1" strike="noStrike">
              <a:latin typeface="Arial"/>
            </a:endParaRPr>
          </a:p>
        </p:txBody>
      </p:sp>
      <p:sp>
        <p:nvSpPr>
          <p:cNvPr id="24"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it-IT" sz="3200" spc="-1" strike="noStrike">
              <a:latin typeface="Arial"/>
            </a:endParaRPr>
          </a:p>
        </p:txBody>
      </p:sp>
      <p:sp>
        <p:nvSpPr>
          <p:cNvPr id="25"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it-IT" sz="3200" spc="-1" strike="noStrike">
              <a:latin typeface="Arial"/>
            </a:endParaRPr>
          </a:p>
        </p:txBody>
      </p:sp>
      <p:sp>
        <p:nvSpPr>
          <p:cNvPr id="26"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it-IT"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AF704E80-8653-40CC-B7B8-54188A293F76}" type="slidenum">
              <a:t>&lt;#&gt;</a:t>
            </a:fld>
          </a:p>
        </p:txBody>
      </p:sp>
      <p:sp>
        <p:nvSpPr>
          <p:cNvPr id="8" name="PlaceHolder 7"/>
          <p:cNvSpPr>
            <a:spLocks noGrp="1"/>
          </p:cNvSpPr>
          <p:nvPr>
            <p:ph type="dt" idx="3"/>
          </p:nvPr>
        </p:nvSpPr>
        <p:spPr/>
        <p:txBody>
          <a:bodyPr/>
          <a:p>
            <a:r>
              <a:rPr lang="it-IT"/>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
          <p:cNvSpPr/>
          <p:nvPr/>
        </p:nvSpPr>
        <p:spPr>
          <a:xfrm>
            <a:off x="0" y="0"/>
            <a:ext cx="12191760" cy="5142600"/>
          </a:xfrm>
          <a:custGeom>
            <a:avLst/>
            <a:gdLst/>
            <a:ahLst/>
            <a:rect l="l" t="t" r="r" b="b"/>
            <a:pathLst>
              <a:path w="33867" h="14286">
                <a:moveTo>
                  <a:pt x="0" y="14286"/>
                </a:moveTo>
                <a:lnTo>
                  <a:pt x="0" y="0"/>
                </a:lnTo>
                <a:lnTo>
                  <a:pt x="33867" y="0"/>
                </a:lnTo>
                <a:lnTo>
                  <a:pt x="33867" y="9448"/>
                </a:lnTo>
                <a:lnTo>
                  <a:pt x="0" y="14286"/>
                </a:lnTo>
                <a:close/>
              </a:path>
            </a:pathLst>
          </a:custGeom>
          <a:solidFill>
            <a:srgbClr val="729fcf"/>
          </a:solidFill>
          <a:ln w="0">
            <a:solidFill>
              <a:srgbClr val="3465a4"/>
            </a:solidFill>
          </a:ln>
        </p:spPr>
        <p:style>
          <a:lnRef idx="0"/>
          <a:fillRef idx="0"/>
          <a:effectRef idx="0"/>
          <a:fontRef idx="minor"/>
        </p:style>
      </p:sp>
      <p:sp>
        <p:nvSpPr>
          <p:cNvPr id="1" name="PlaceHolder 1"/>
          <p:cNvSpPr>
            <a:spLocks noGrp="1"/>
          </p:cNvSpPr>
          <p:nvPr>
            <p:ph type="title"/>
          </p:nvPr>
        </p:nvSpPr>
        <p:spPr>
          <a:xfrm>
            <a:off x="563760" y="3927960"/>
            <a:ext cx="10887840" cy="1153440"/>
          </a:xfrm>
          <a:prstGeom prst="rect">
            <a:avLst/>
          </a:prstGeom>
          <a:noFill/>
          <a:ln w="0">
            <a:noFill/>
          </a:ln>
        </p:spPr>
        <p:txBody>
          <a:bodyPr lIns="0" rIns="0" tIns="0" bIns="0" anchor="ctr">
            <a:noAutofit/>
          </a:bodyPr>
          <a:p>
            <a:r>
              <a:rPr b="0" lang="it-IT" sz="1800" spc="-1" strike="noStrike">
                <a:latin typeface="Arial"/>
              </a:rPr>
              <a:t>Fai clic per modificare il formato del testo del titolo</a:t>
            </a:r>
            <a:endParaRPr b="0" lang="it-IT" sz="1800" spc="-1" strike="noStrike">
              <a:latin typeface="Arial"/>
            </a:endParaRPr>
          </a:p>
        </p:txBody>
      </p:sp>
      <p:sp>
        <p:nvSpPr>
          <p:cNvPr id="2" name="PlaceHolder 2"/>
          <p:cNvSpPr>
            <a:spLocks noGrp="1"/>
          </p:cNvSpPr>
          <p:nvPr>
            <p:ph type="ftr" idx="1"/>
          </p:nvPr>
        </p:nvSpPr>
        <p:spPr>
          <a:xfrm>
            <a:off x="6748560" y="6204240"/>
            <a:ext cx="5224680" cy="473040"/>
          </a:xfrm>
          <a:prstGeom prst="rect">
            <a:avLst/>
          </a:prstGeom>
          <a:noFill/>
          <a:ln w="0">
            <a:noFill/>
          </a:ln>
        </p:spPr>
        <p:txBody>
          <a:bodyPr lIns="0" rIns="0" tIns="0" bIns="0" anchor="t">
            <a:noAutofit/>
          </a:bodyPr>
          <a:lstStyle>
            <a:lvl1pPr algn="r">
              <a:lnSpc>
                <a:spcPct val="100000"/>
              </a:lnSpc>
              <a:buNone/>
              <a:defRPr b="0" lang="it-IT" sz="1400" spc="-1" strike="noStrike">
                <a:latin typeface="Liberation Sans Narrow"/>
              </a:defRPr>
            </a:lvl1pPr>
          </a:lstStyle>
          <a:p>
            <a:pPr algn="r">
              <a:lnSpc>
                <a:spcPct val="100000"/>
              </a:lnSpc>
              <a:buNone/>
            </a:pPr>
            <a:r>
              <a:rPr b="0" lang="it-IT" sz="1400" spc="-1" strike="noStrike">
                <a:latin typeface="Liberation Sans Narrow"/>
              </a:rPr>
              <a:t> </a:t>
            </a:r>
            <a:endParaRPr b="0" lang="it-IT" sz="1400" spc="-1" strike="noStrike">
              <a:latin typeface="Times New Roman"/>
            </a:endParaRPr>
          </a:p>
        </p:txBody>
      </p:sp>
      <p:sp>
        <p:nvSpPr>
          <p:cNvPr id="3" name="PlaceHolder 3"/>
          <p:cNvSpPr>
            <a:spLocks noGrp="1"/>
          </p:cNvSpPr>
          <p:nvPr>
            <p:ph type="sldNum" idx="2"/>
          </p:nvPr>
        </p:nvSpPr>
        <p:spPr>
          <a:xfrm>
            <a:off x="8925840" y="5551200"/>
            <a:ext cx="3047760" cy="473040"/>
          </a:xfrm>
          <a:prstGeom prst="rect">
            <a:avLst/>
          </a:prstGeom>
          <a:noFill/>
          <a:ln w="0">
            <a:noFill/>
          </a:ln>
        </p:spPr>
        <p:txBody>
          <a:bodyPr lIns="0" rIns="0" tIns="0" bIns="0" anchor="t">
            <a:noAutofit/>
          </a:bodyPr>
          <a:lstStyle>
            <a:lvl1pPr algn="r">
              <a:lnSpc>
                <a:spcPct val="100000"/>
              </a:lnSpc>
              <a:buNone/>
              <a:defRPr b="0" lang="it-IT" sz="2600" spc="-1" strike="noStrike">
                <a:latin typeface="Liberation Sans Narrow"/>
              </a:defRPr>
            </a:lvl1pPr>
          </a:lstStyle>
          <a:p>
            <a:pPr algn="r">
              <a:lnSpc>
                <a:spcPct val="100000"/>
              </a:lnSpc>
              <a:buNone/>
            </a:pPr>
            <a:fld id="{33C740F9-80F5-4051-ACE9-92B9791648C2}" type="slidenum">
              <a:rPr b="0" lang="it-IT" sz="2600" spc="-1" strike="noStrike">
                <a:latin typeface="Liberation Sans Narrow"/>
              </a:rPr>
              <a:t>1</a:t>
            </a:fld>
            <a:endParaRPr b="0" lang="it-IT" sz="2600" spc="-1" strike="noStrike">
              <a:latin typeface="Times New Roman"/>
            </a:endParaRPr>
          </a:p>
        </p:txBody>
      </p:sp>
      <p:sp>
        <p:nvSpPr>
          <p:cNvPr id="4" name="PlaceHolder 4"/>
          <p:cNvSpPr>
            <a:spLocks noGrp="1"/>
          </p:cNvSpPr>
          <p:nvPr>
            <p:ph type="dt" idx="3"/>
          </p:nvPr>
        </p:nvSpPr>
        <p:spPr>
          <a:xfrm>
            <a:off x="8490240" y="5942880"/>
            <a:ext cx="3483000" cy="473040"/>
          </a:xfrm>
          <a:prstGeom prst="rect">
            <a:avLst/>
          </a:prstGeom>
          <a:noFill/>
          <a:ln w="0">
            <a:noFill/>
          </a:ln>
        </p:spPr>
        <p:txBody>
          <a:bodyPr lIns="0" rIns="0" tIns="0" bIns="0" anchor="t">
            <a:noAutofit/>
          </a:bodyPr>
          <a:lstStyle>
            <a:lvl1pPr>
              <a:defRPr b="0" lang="it-IT" sz="1400" spc="-1" strike="noStrike">
                <a:latin typeface="Times New Roman"/>
              </a:defRPr>
            </a:lvl1pPr>
          </a:lstStyle>
          <a:p>
            <a:r>
              <a:rPr b="0" lang="it-IT" sz="1400" spc="-1" strike="noStrike">
                <a:latin typeface="Times New Roman"/>
              </a:rPr>
              <a:t> </a:t>
            </a:r>
            <a:endParaRPr b="0" lang="it-IT" sz="1400" spc="-1" strike="noStrike">
              <a:latin typeface="Times New Roman"/>
            </a:endParaRPr>
          </a:p>
        </p:txBody>
      </p:sp>
      <p:sp>
        <p:nvSpPr>
          <p:cNvPr id="5"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it-IT" sz="3200" spc="-1" strike="noStrike">
                <a:latin typeface="Arial"/>
              </a:rPr>
              <a:t>Fai clic per modificare il formato del testo della </a:t>
            </a:r>
            <a:r>
              <a:rPr b="0" lang="it-IT" sz="3200" spc="-1" strike="noStrike">
                <a:latin typeface="Arial"/>
              </a:rPr>
              <a:t>struttura</a:t>
            </a:r>
            <a:endParaRPr b="0" lang="it-IT" sz="3200" spc="-1" strike="noStrike">
              <a:latin typeface="Arial"/>
            </a:endParaRPr>
          </a:p>
          <a:p>
            <a:pPr lvl="1" marL="864000" indent="-324000">
              <a:spcBef>
                <a:spcPts val="1134"/>
              </a:spcBef>
              <a:buClr>
                <a:srgbClr val="000000"/>
              </a:buClr>
              <a:buSzPct val="75000"/>
              <a:buFont typeface="Symbol" charset="2"/>
              <a:buChar char=""/>
            </a:pPr>
            <a:r>
              <a:rPr b="0" lang="it-IT" sz="2800" spc="-1" strike="noStrike">
                <a:latin typeface="Arial"/>
              </a:rPr>
              <a:t>Secondo livello struttura</a:t>
            </a:r>
            <a:endParaRPr b="0" lang="it-IT" sz="2800" spc="-1" strike="noStrike">
              <a:latin typeface="Arial"/>
            </a:endParaRPr>
          </a:p>
          <a:p>
            <a:pPr lvl="2" marL="1296000" indent="-288000">
              <a:spcBef>
                <a:spcPts val="850"/>
              </a:spcBef>
              <a:buClr>
                <a:srgbClr val="000000"/>
              </a:buClr>
              <a:buSzPct val="45000"/>
              <a:buFont typeface="Wingdings" charset="2"/>
              <a:buChar char=""/>
            </a:pPr>
            <a:r>
              <a:rPr b="0" lang="it-IT" sz="2400" spc="-1" strike="noStrike">
                <a:latin typeface="Arial"/>
              </a:rPr>
              <a:t>Terzo livello struttura</a:t>
            </a:r>
            <a:endParaRPr b="0" lang="it-IT" sz="2400" spc="-1" strike="noStrike">
              <a:latin typeface="Arial"/>
            </a:endParaRPr>
          </a:p>
          <a:p>
            <a:pPr lvl="3" marL="1728000" indent="-216000">
              <a:spcBef>
                <a:spcPts val="567"/>
              </a:spcBef>
              <a:buClr>
                <a:srgbClr val="000000"/>
              </a:buClr>
              <a:buSzPct val="75000"/>
              <a:buFont typeface="Symbol" charset="2"/>
              <a:buChar char=""/>
            </a:pPr>
            <a:r>
              <a:rPr b="0" lang="it-IT" sz="2000" spc="-1" strike="noStrike">
                <a:latin typeface="Arial"/>
              </a:rPr>
              <a:t>Quarto livello struttura</a:t>
            </a:r>
            <a:endParaRPr b="0" lang="it-IT" sz="2000" spc="-1" strike="noStrike">
              <a:latin typeface="Arial"/>
            </a:endParaRPr>
          </a:p>
          <a:p>
            <a:pPr lvl="4" marL="2160000" indent="-216000">
              <a:spcBef>
                <a:spcPts val="283"/>
              </a:spcBef>
              <a:buClr>
                <a:srgbClr val="000000"/>
              </a:buClr>
              <a:buSzPct val="45000"/>
              <a:buFont typeface="Wingdings" charset="2"/>
              <a:buChar char=""/>
            </a:pPr>
            <a:r>
              <a:rPr b="0" lang="it-IT" sz="2000" spc="-1" strike="noStrike">
                <a:latin typeface="Arial"/>
              </a:rPr>
              <a:t>Quinto livello struttura</a:t>
            </a:r>
            <a:endParaRPr b="0" lang="it-IT" sz="2000" spc="-1" strike="noStrike">
              <a:latin typeface="Arial"/>
            </a:endParaRPr>
          </a:p>
          <a:p>
            <a:pPr lvl="5" marL="2592000" indent="-216000">
              <a:spcBef>
                <a:spcPts val="283"/>
              </a:spcBef>
              <a:buClr>
                <a:srgbClr val="000000"/>
              </a:buClr>
              <a:buSzPct val="45000"/>
              <a:buFont typeface="Wingdings" charset="2"/>
              <a:buChar char=""/>
            </a:pPr>
            <a:r>
              <a:rPr b="0" lang="it-IT" sz="2000" spc="-1" strike="noStrike">
                <a:latin typeface="Arial"/>
              </a:rPr>
              <a:t>Sesto livello struttura</a:t>
            </a:r>
            <a:endParaRPr b="0" lang="it-IT" sz="2000" spc="-1" strike="noStrike">
              <a:latin typeface="Arial"/>
            </a:endParaRPr>
          </a:p>
          <a:p>
            <a:pPr lvl="6" marL="3024000" indent="-216000">
              <a:spcBef>
                <a:spcPts val="283"/>
              </a:spcBef>
              <a:buClr>
                <a:srgbClr val="000000"/>
              </a:buClr>
              <a:buSzPct val="45000"/>
              <a:buFont typeface="Wingdings" charset="2"/>
              <a:buChar char=""/>
            </a:pPr>
            <a:r>
              <a:rPr b="0" lang="it-IT" sz="2000" spc="-1" strike="noStrike">
                <a:latin typeface="Arial"/>
              </a:rPr>
              <a:t>Settimo livello struttura</a:t>
            </a:r>
            <a:endParaRPr b="0" lang="it-IT"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 name=""/>
          <p:cNvSpPr/>
          <p:nvPr/>
        </p:nvSpPr>
        <p:spPr>
          <a:xfrm>
            <a:off x="0" y="0"/>
            <a:ext cx="12191760" cy="5142600"/>
          </a:xfrm>
          <a:custGeom>
            <a:avLst/>
            <a:gdLst/>
            <a:ahLst/>
            <a:rect l="l" t="t" r="r" b="b"/>
            <a:pathLst>
              <a:path w="33867" h="14286">
                <a:moveTo>
                  <a:pt x="0" y="14286"/>
                </a:moveTo>
                <a:lnTo>
                  <a:pt x="0" y="0"/>
                </a:lnTo>
                <a:lnTo>
                  <a:pt x="33867" y="0"/>
                </a:lnTo>
                <a:lnTo>
                  <a:pt x="33867" y="9448"/>
                </a:lnTo>
                <a:lnTo>
                  <a:pt x="0" y="14286"/>
                </a:lnTo>
                <a:close/>
              </a:path>
            </a:pathLst>
          </a:custGeom>
          <a:solidFill>
            <a:srgbClr val="729fcf"/>
          </a:solidFill>
          <a:ln w="0">
            <a:solidFill>
              <a:srgbClr val="3465a4"/>
            </a:solidFill>
          </a:ln>
        </p:spPr>
        <p:style>
          <a:lnRef idx="0"/>
          <a:fillRef idx="0"/>
          <a:effectRef idx="0"/>
          <a:fontRef idx="minor"/>
        </p:style>
      </p:sp>
      <p:sp>
        <p:nvSpPr>
          <p:cNvPr id="43" name="PlaceHolder 1"/>
          <p:cNvSpPr>
            <a:spLocks noGrp="1"/>
          </p:cNvSpPr>
          <p:nvPr>
            <p:ph type="ftr" idx="4"/>
          </p:nvPr>
        </p:nvSpPr>
        <p:spPr>
          <a:xfrm>
            <a:off x="6748560" y="6204240"/>
            <a:ext cx="5224680" cy="473040"/>
          </a:xfrm>
          <a:prstGeom prst="rect">
            <a:avLst/>
          </a:prstGeom>
          <a:noFill/>
          <a:ln w="0">
            <a:noFill/>
          </a:ln>
        </p:spPr>
        <p:txBody>
          <a:bodyPr lIns="0" rIns="0" tIns="0" bIns="0" anchor="t">
            <a:noAutofit/>
          </a:bodyPr>
          <a:lstStyle>
            <a:lvl1pPr algn="r">
              <a:lnSpc>
                <a:spcPct val="100000"/>
              </a:lnSpc>
              <a:buNone/>
              <a:defRPr b="0" lang="it-IT" sz="1400" spc="-1" strike="noStrike">
                <a:latin typeface="Liberation Sans Narrow"/>
              </a:defRPr>
            </a:lvl1pPr>
          </a:lstStyle>
          <a:p>
            <a:pPr algn="r">
              <a:lnSpc>
                <a:spcPct val="100000"/>
              </a:lnSpc>
              <a:buNone/>
            </a:pPr>
            <a:r>
              <a:rPr b="0" lang="it-IT" sz="1400" spc="-1" strike="noStrike">
                <a:latin typeface="Liberation Sans Narrow"/>
              </a:rPr>
              <a:t>&lt;piè di pagina&gt;</a:t>
            </a:r>
            <a:endParaRPr b="0" lang="it-IT" sz="1400" spc="-1" strike="noStrike">
              <a:latin typeface="Times New Roman"/>
            </a:endParaRPr>
          </a:p>
        </p:txBody>
      </p:sp>
      <p:sp>
        <p:nvSpPr>
          <p:cNvPr id="44" name="PlaceHolder 2"/>
          <p:cNvSpPr>
            <a:spLocks noGrp="1"/>
          </p:cNvSpPr>
          <p:nvPr>
            <p:ph type="sldNum" idx="5"/>
          </p:nvPr>
        </p:nvSpPr>
        <p:spPr>
          <a:xfrm>
            <a:off x="8925840" y="5551200"/>
            <a:ext cx="3047760" cy="473040"/>
          </a:xfrm>
          <a:prstGeom prst="rect">
            <a:avLst/>
          </a:prstGeom>
          <a:noFill/>
          <a:ln w="0">
            <a:noFill/>
          </a:ln>
        </p:spPr>
        <p:txBody>
          <a:bodyPr lIns="0" rIns="0" tIns="0" bIns="0" anchor="t">
            <a:noAutofit/>
          </a:bodyPr>
          <a:lstStyle>
            <a:lvl1pPr algn="r">
              <a:lnSpc>
                <a:spcPct val="100000"/>
              </a:lnSpc>
              <a:buNone/>
              <a:defRPr b="0" lang="it-IT" sz="2600" spc="-1" strike="noStrike">
                <a:latin typeface="Liberation Sans Narrow"/>
              </a:defRPr>
            </a:lvl1pPr>
          </a:lstStyle>
          <a:p>
            <a:pPr algn="r">
              <a:lnSpc>
                <a:spcPct val="100000"/>
              </a:lnSpc>
              <a:buNone/>
            </a:pPr>
            <a:fld id="{8AB84FBF-F58D-41EC-B085-994DDAC71DB3}" type="slidenum">
              <a:rPr b="0" lang="it-IT" sz="2600" spc="-1" strike="noStrike">
                <a:latin typeface="Liberation Sans Narrow"/>
              </a:rPr>
              <a:t>&lt;numero&gt;</a:t>
            </a:fld>
            <a:endParaRPr b="0" lang="it-IT" sz="2600" spc="-1" strike="noStrike">
              <a:latin typeface="Times New Roman"/>
            </a:endParaRPr>
          </a:p>
        </p:txBody>
      </p:sp>
      <p:sp>
        <p:nvSpPr>
          <p:cNvPr id="45" name="PlaceHolder 3"/>
          <p:cNvSpPr>
            <a:spLocks noGrp="1"/>
          </p:cNvSpPr>
          <p:nvPr>
            <p:ph type="dt" idx="6"/>
          </p:nvPr>
        </p:nvSpPr>
        <p:spPr>
          <a:xfrm>
            <a:off x="8490240" y="5942880"/>
            <a:ext cx="3483000" cy="473040"/>
          </a:xfrm>
          <a:prstGeom prst="rect">
            <a:avLst/>
          </a:prstGeom>
          <a:noFill/>
          <a:ln w="0">
            <a:noFill/>
          </a:ln>
        </p:spPr>
        <p:txBody>
          <a:bodyPr lIns="0" rIns="0" tIns="0" bIns="0" anchor="t">
            <a:noAutofit/>
          </a:bodyPr>
          <a:lstStyle>
            <a:lvl1pPr>
              <a:defRPr b="0" lang="it-IT" sz="1400" spc="-1" strike="noStrike">
                <a:latin typeface="Times New Roman"/>
              </a:defRPr>
            </a:lvl1pPr>
          </a:lstStyle>
          <a:p>
            <a:r>
              <a:rPr b="0" lang="it-IT" sz="1400" spc="-1" strike="noStrike">
                <a:latin typeface="Times New Roman"/>
              </a:rPr>
              <a:t>&lt;data/ora&gt;</a:t>
            </a:r>
            <a:endParaRPr b="0" lang="it-IT" sz="1400" spc="-1" strike="noStrike">
              <a:latin typeface="Times New Roman"/>
            </a:endParaRPr>
          </a:p>
        </p:txBody>
      </p:sp>
      <p:sp>
        <p:nvSpPr>
          <p:cNvPr id="46" name="PlaceHolder 4"/>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r>
              <a:rPr b="0" lang="it-IT" sz="4400" spc="-1" strike="noStrike">
                <a:latin typeface="Arial"/>
              </a:rPr>
              <a:t>Fai </a:t>
            </a:r>
            <a:r>
              <a:rPr b="0" lang="it-IT" sz="4400" spc="-1" strike="noStrike">
                <a:latin typeface="Arial"/>
              </a:rPr>
              <a:t>clic </a:t>
            </a:r>
            <a:r>
              <a:rPr b="0" lang="it-IT" sz="4400" spc="-1" strike="noStrike">
                <a:latin typeface="Arial"/>
              </a:rPr>
              <a:t>per </a:t>
            </a:r>
            <a:r>
              <a:rPr b="0" lang="it-IT" sz="4400" spc="-1" strike="noStrike">
                <a:latin typeface="Arial"/>
              </a:rPr>
              <a:t>modifi</a:t>
            </a:r>
            <a:r>
              <a:rPr b="0" lang="it-IT" sz="4400" spc="-1" strike="noStrike">
                <a:latin typeface="Arial"/>
              </a:rPr>
              <a:t>care il </a:t>
            </a:r>
            <a:r>
              <a:rPr b="0" lang="it-IT" sz="4400" spc="-1" strike="noStrike">
                <a:latin typeface="Arial"/>
              </a:rPr>
              <a:t>format</a:t>
            </a:r>
            <a:r>
              <a:rPr b="0" lang="it-IT" sz="4400" spc="-1" strike="noStrike">
                <a:latin typeface="Arial"/>
              </a:rPr>
              <a:t>o del </a:t>
            </a:r>
            <a:r>
              <a:rPr b="0" lang="it-IT" sz="4400" spc="-1" strike="noStrike">
                <a:latin typeface="Arial"/>
              </a:rPr>
              <a:t>testo </a:t>
            </a:r>
            <a:r>
              <a:rPr b="0" lang="it-IT" sz="4400" spc="-1" strike="noStrike">
                <a:latin typeface="Arial"/>
              </a:rPr>
              <a:t>del </a:t>
            </a:r>
            <a:r>
              <a:rPr b="0" lang="it-IT" sz="4400" spc="-1" strike="noStrike">
                <a:latin typeface="Arial"/>
              </a:rPr>
              <a:t>titolo</a:t>
            </a:r>
            <a:endParaRPr b="0" lang="it-IT" sz="4400" spc="-1" strike="noStrike">
              <a:latin typeface="Arial"/>
            </a:endParaRPr>
          </a:p>
        </p:txBody>
      </p:sp>
      <p:sp>
        <p:nvSpPr>
          <p:cNvPr id="47"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it-IT" sz="3200" spc="-1" strike="noStrike">
                <a:latin typeface="Arial"/>
              </a:rPr>
              <a:t>Fai clic per modificare il formato del testo della </a:t>
            </a:r>
            <a:r>
              <a:rPr b="0" lang="it-IT" sz="3200" spc="-1" strike="noStrike">
                <a:latin typeface="Arial"/>
              </a:rPr>
              <a:t>struttura</a:t>
            </a:r>
            <a:endParaRPr b="0" lang="it-IT" sz="3200" spc="-1" strike="noStrike">
              <a:latin typeface="Arial"/>
            </a:endParaRPr>
          </a:p>
          <a:p>
            <a:pPr lvl="1" marL="864000" indent="-324000">
              <a:spcBef>
                <a:spcPts val="1134"/>
              </a:spcBef>
              <a:buClr>
                <a:srgbClr val="000000"/>
              </a:buClr>
              <a:buSzPct val="75000"/>
              <a:buFont typeface="Symbol" charset="2"/>
              <a:buChar char=""/>
            </a:pPr>
            <a:r>
              <a:rPr b="0" lang="it-IT" sz="2800" spc="-1" strike="noStrike">
                <a:latin typeface="Arial"/>
              </a:rPr>
              <a:t>Secondo livello struttura</a:t>
            </a:r>
            <a:endParaRPr b="0" lang="it-IT" sz="2800" spc="-1" strike="noStrike">
              <a:latin typeface="Arial"/>
            </a:endParaRPr>
          </a:p>
          <a:p>
            <a:pPr lvl="2" marL="1296000" indent="-288000">
              <a:spcBef>
                <a:spcPts val="850"/>
              </a:spcBef>
              <a:buClr>
                <a:srgbClr val="000000"/>
              </a:buClr>
              <a:buSzPct val="45000"/>
              <a:buFont typeface="Wingdings" charset="2"/>
              <a:buChar char=""/>
            </a:pPr>
            <a:r>
              <a:rPr b="0" lang="it-IT" sz="2400" spc="-1" strike="noStrike">
                <a:latin typeface="Arial"/>
              </a:rPr>
              <a:t>Terzo livello struttura</a:t>
            </a:r>
            <a:endParaRPr b="0" lang="it-IT" sz="2400" spc="-1" strike="noStrike">
              <a:latin typeface="Arial"/>
            </a:endParaRPr>
          </a:p>
          <a:p>
            <a:pPr lvl="3" marL="1728000" indent="-216000">
              <a:spcBef>
                <a:spcPts val="567"/>
              </a:spcBef>
              <a:buClr>
                <a:srgbClr val="000000"/>
              </a:buClr>
              <a:buSzPct val="75000"/>
              <a:buFont typeface="Symbol" charset="2"/>
              <a:buChar char=""/>
            </a:pPr>
            <a:r>
              <a:rPr b="0" lang="it-IT" sz="2000" spc="-1" strike="noStrike">
                <a:latin typeface="Arial"/>
              </a:rPr>
              <a:t>Quarto livello struttura</a:t>
            </a:r>
            <a:endParaRPr b="0" lang="it-IT" sz="2000" spc="-1" strike="noStrike">
              <a:latin typeface="Arial"/>
            </a:endParaRPr>
          </a:p>
          <a:p>
            <a:pPr lvl="4" marL="2160000" indent="-216000">
              <a:spcBef>
                <a:spcPts val="283"/>
              </a:spcBef>
              <a:buClr>
                <a:srgbClr val="000000"/>
              </a:buClr>
              <a:buSzPct val="45000"/>
              <a:buFont typeface="Wingdings" charset="2"/>
              <a:buChar char=""/>
            </a:pPr>
            <a:r>
              <a:rPr b="0" lang="it-IT" sz="2000" spc="-1" strike="noStrike">
                <a:latin typeface="Arial"/>
              </a:rPr>
              <a:t>Quinto livello struttura</a:t>
            </a:r>
            <a:endParaRPr b="0" lang="it-IT" sz="2000" spc="-1" strike="noStrike">
              <a:latin typeface="Arial"/>
            </a:endParaRPr>
          </a:p>
          <a:p>
            <a:pPr lvl="5" marL="2592000" indent="-216000">
              <a:spcBef>
                <a:spcPts val="283"/>
              </a:spcBef>
              <a:buClr>
                <a:srgbClr val="000000"/>
              </a:buClr>
              <a:buSzPct val="45000"/>
              <a:buFont typeface="Wingdings" charset="2"/>
              <a:buChar char=""/>
            </a:pPr>
            <a:r>
              <a:rPr b="0" lang="it-IT" sz="2000" spc="-1" strike="noStrike">
                <a:latin typeface="Arial"/>
              </a:rPr>
              <a:t>Sesto livello struttura</a:t>
            </a:r>
            <a:endParaRPr b="0" lang="it-IT" sz="2000" spc="-1" strike="noStrike">
              <a:latin typeface="Arial"/>
            </a:endParaRPr>
          </a:p>
          <a:p>
            <a:pPr lvl="6" marL="3024000" indent="-216000">
              <a:spcBef>
                <a:spcPts val="283"/>
              </a:spcBef>
              <a:buClr>
                <a:srgbClr val="000000"/>
              </a:buClr>
              <a:buSzPct val="45000"/>
              <a:buFont typeface="Wingdings" charset="2"/>
              <a:buChar char=""/>
            </a:pPr>
            <a:r>
              <a:rPr b="0" lang="it-IT" sz="2000" spc="-1" strike="noStrike">
                <a:latin typeface="Arial"/>
              </a:rPr>
              <a:t>Settimo livello struttura</a:t>
            </a:r>
            <a:endParaRPr b="0" lang="it-IT"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3.xml"/><Relationship Id="rId4" Type="http://schemas.openxmlformats.org/officeDocument/2006/relationships/notesSlide" Target="../notesSlides/notesSlide1.xml"/>
</Relationships>
</file>

<file path=ppt/slides/_rels/slide2.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4.png"/><Relationship Id="rId3" Type="http://schemas.openxmlformats.org/officeDocument/2006/relationships/slideLayout" Target="../slideLayouts/slideLayout13.xml"/><Relationship Id="rId4" Type="http://schemas.openxmlformats.org/officeDocument/2006/relationships/notesSlide" Target="../notesSlides/notesSlide2.xml"/>
</Relationships>
</file>

<file path=ppt/slides/_rels/slide3.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3.xml"/><Relationship Id="rId3" Type="http://schemas.openxmlformats.org/officeDocument/2006/relationships/notesSlide" Target="../notesSlides/notesSlide3.xml"/>
</Relationships>
</file>

<file path=ppt/slides/_rels/slide4.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3.xml"/><Relationship Id="rId3"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png"/><Relationship Id="rId3" Type="http://schemas.openxmlformats.org/officeDocument/2006/relationships/slideLayout" Target="../slideLayouts/slideLayout13.xml"/><Relationship Id="rId4" Type="http://schemas.openxmlformats.org/officeDocument/2006/relationships/notesSlide" Target="../notesSlides/notesSlide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 name="Titolo 6"/>
          <p:cNvSpPr/>
          <p:nvPr/>
        </p:nvSpPr>
        <p:spPr>
          <a:xfrm>
            <a:off x="1680120" y="3280680"/>
            <a:ext cx="5908680" cy="873360"/>
          </a:xfrm>
          <a:prstGeom prst="rect">
            <a:avLst/>
          </a:prstGeom>
          <a:noFill/>
          <a:ln w="0">
            <a:noFill/>
          </a:ln>
        </p:spPr>
        <p:style>
          <a:lnRef idx="0"/>
          <a:fillRef idx="0"/>
          <a:effectRef idx="0"/>
          <a:fontRef idx="minor"/>
        </p:style>
      </p:sp>
      <p:sp>
        <p:nvSpPr>
          <p:cNvPr id="91" name="PlaceHolder 1"/>
          <p:cNvSpPr>
            <a:spLocks noGrp="1"/>
          </p:cNvSpPr>
          <p:nvPr>
            <p:ph type="title"/>
          </p:nvPr>
        </p:nvSpPr>
        <p:spPr>
          <a:xfrm>
            <a:off x="435600" y="64080"/>
            <a:ext cx="9360000" cy="1753560"/>
          </a:xfrm>
          <a:prstGeom prst="rect">
            <a:avLst/>
          </a:prstGeom>
          <a:noFill/>
          <a:ln w="0">
            <a:noFill/>
          </a:ln>
        </p:spPr>
        <p:txBody>
          <a:bodyPr lIns="0" rIns="0" tIns="0" bIns="0" anchor="ctr">
            <a:noAutofit/>
          </a:bodyPr>
          <a:p>
            <a:pPr>
              <a:lnSpc>
                <a:spcPct val="90000"/>
              </a:lnSpc>
              <a:buNone/>
            </a:pPr>
            <a:r>
              <a:rPr b="1" lang="it-IT" sz="6000" spc="94" strike="noStrike">
                <a:solidFill>
                  <a:srgbClr val="5b277d"/>
                </a:solidFill>
                <a:latin typeface="Calibri"/>
              </a:rPr>
              <a:t>IRS</a:t>
            </a:r>
            <a:br>
              <a:rPr sz="6000"/>
            </a:br>
            <a:r>
              <a:rPr b="1" lang="it-IT" sz="4000" spc="94" strike="noStrike">
                <a:solidFill>
                  <a:srgbClr val="5b277d"/>
                </a:solidFill>
                <a:latin typeface="Calibri"/>
              </a:rPr>
              <a:t>Intru</a:t>
            </a:r>
            <a:r>
              <a:rPr b="1" lang="it-IT" sz="4000" spc="94" strike="noStrike">
                <a:solidFill>
                  <a:srgbClr val="5b277d"/>
                </a:solidFill>
                <a:latin typeface="Calibri"/>
              </a:rPr>
              <a:t>sion </a:t>
            </a:r>
            <a:r>
              <a:rPr b="1" lang="it-IT" sz="4000" spc="94" strike="noStrike">
                <a:solidFill>
                  <a:srgbClr val="5b277d"/>
                </a:solidFill>
                <a:latin typeface="Calibri"/>
              </a:rPr>
              <a:t>Resp</a:t>
            </a:r>
            <a:r>
              <a:rPr b="1" lang="it-IT" sz="4000" spc="94" strike="noStrike">
                <a:solidFill>
                  <a:srgbClr val="5b277d"/>
                </a:solidFill>
                <a:latin typeface="Calibri"/>
              </a:rPr>
              <a:t>onse </a:t>
            </a:r>
            <a:r>
              <a:rPr b="1" lang="it-IT" sz="4000" spc="94" strike="noStrike">
                <a:solidFill>
                  <a:srgbClr val="5b277d"/>
                </a:solidFill>
                <a:latin typeface="Calibri"/>
              </a:rPr>
              <a:t>Syste</a:t>
            </a:r>
            <a:r>
              <a:rPr b="1" lang="it-IT" sz="4000" spc="94" strike="noStrike">
                <a:solidFill>
                  <a:srgbClr val="5b277d"/>
                </a:solidFill>
                <a:latin typeface="Calibri"/>
              </a:rPr>
              <a:t>m</a:t>
            </a:r>
            <a:endParaRPr b="0" lang="it-IT" sz="4000" spc="-1" strike="noStrike">
              <a:latin typeface="Arial"/>
            </a:endParaRPr>
          </a:p>
        </p:txBody>
      </p:sp>
      <p:sp>
        <p:nvSpPr>
          <p:cNvPr id="92" name="Ovale 14"/>
          <p:cNvSpPr/>
          <p:nvPr/>
        </p:nvSpPr>
        <p:spPr>
          <a:xfrm>
            <a:off x="1080000" y="180000"/>
            <a:ext cx="10921320" cy="6119640"/>
          </a:xfrm>
          <a:prstGeom prst="ellipse">
            <a:avLst/>
          </a:prstGeom>
          <a:noFill/>
          <a:ln w="19080">
            <a:solidFill>
              <a:srgbClr val="5b9bd5"/>
            </a:solidFill>
            <a:miter/>
          </a:ln>
        </p:spPr>
        <p:style>
          <a:lnRef idx="0"/>
          <a:fillRef idx="0"/>
          <a:effectRef idx="0"/>
          <a:fontRef idx="minor"/>
        </p:style>
      </p:sp>
      <p:sp>
        <p:nvSpPr>
          <p:cNvPr id="93" name="Ovale 10"/>
          <p:cNvSpPr/>
          <p:nvPr/>
        </p:nvSpPr>
        <p:spPr>
          <a:xfrm>
            <a:off x="3134520" y="2160000"/>
            <a:ext cx="7305120" cy="3682440"/>
          </a:xfrm>
          <a:prstGeom prst="ellipse">
            <a:avLst/>
          </a:prstGeom>
          <a:noFill/>
          <a:ln w="19080">
            <a:solidFill>
              <a:srgbClr val="5b9bd5"/>
            </a:solidFill>
            <a:miter/>
          </a:ln>
        </p:spPr>
        <p:style>
          <a:lnRef idx="0"/>
          <a:fillRef idx="0"/>
          <a:effectRef idx="0"/>
          <a:fontRef idx="minor"/>
        </p:style>
      </p:sp>
      <p:pic>
        <p:nvPicPr>
          <p:cNvPr id="94" name="" descr=""/>
          <p:cNvPicPr/>
          <p:nvPr/>
        </p:nvPicPr>
        <p:blipFill>
          <a:blip r:embed="rId1"/>
          <a:stretch/>
        </p:blipFill>
        <p:spPr>
          <a:xfrm>
            <a:off x="4907880" y="2700000"/>
            <a:ext cx="3911760" cy="2788920"/>
          </a:xfrm>
          <a:prstGeom prst="rect">
            <a:avLst/>
          </a:prstGeom>
          <a:ln w="0">
            <a:noFill/>
          </a:ln>
        </p:spPr>
      </p:pic>
      <p:sp>
        <p:nvSpPr>
          <p:cNvPr id="95" name="Segnaposto testo 2"/>
          <p:cNvSpPr/>
          <p:nvPr/>
        </p:nvSpPr>
        <p:spPr>
          <a:xfrm>
            <a:off x="5124600" y="6261480"/>
            <a:ext cx="7008840" cy="534960"/>
          </a:xfrm>
          <a:prstGeom prst="rect">
            <a:avLst/>
          </a:prstGeom>
          <a:noFill/>
          <a:ln w="0">
            <a:noFill/>
          </a:ln>
        </p:spPr>
        <p:style>
          <a:lnRef idx="0"/>
          <a:fillRef idx="0"/>
          <a:effectRef idx="0"/>
          <a:fontRef idx="minor"/>
        </p:style>
        <p:txBody>
          <a:bodyPr lIns="90000" rIns="90000" tIns="45000" bIns="45000" anchor="t">
            <a:normAutofit fontScale="81000"/>
          </a:bodyPr>
          <a:p>
            <a:pPr marL="228600" indent="-228600">
              <a:lnSpc>
                <a:spcPct val="90000"/>
              </a:lnSpc>
              <a:spcBef>
                <a:spcPts val="1001"/>
              </a:spcBef>
              <a:buClr>
                <a:srgbClr val="f7fafd"/>
              </a:buClr>
              <a:buFont typeface="Arial"/>
              <a:buChar char="•"/>
            </a:pPr>
            <a:r>
              <a:rPr b="1" lang="it-IT" sz="3200" spc="296" strike="noStrike">
                <a:solidFill>
                  <a:srgbClr val="5b277d"/>
                </a:solidFill>
                <a:latin typeface="Calibri"/>
              </a:rPr>
              <a:t>Deep </a:t>
            </a:r>
            <a:r>
              <a:rPr b="1" lang="it-IT" sz="3200" spc="296" strike="noStrike">
                <a:solidFill>
                  <a:srgbClr val="5b277d"/>
                </a:solidFill>
                <a:latin typeface="Calibri"/>
              </a:rPr>
              <a:t>Reinf</a:t>
            </a:r>
            <a:r>
              <a:rPr b="1" lang="it-IT" sz="3200" spc="296" strike="noStrike">
                <a:solidFill>
                  <a:srgbClr val="5b277d"/>
                </a:solidFill>
                <a:latin typeface="Calibri"/>
              </a:rPr>
              <a:t>orce</a:t>
            </a:r>
            <a:r>
              <a:rPr b="1" lang="it-IT" sz="3200" spc="296" strike="noStrike">
                <a:solidFill>
                  <a:srgbClr val="5b277d"/>
                </a:solidFill>
                <a:latin typeface="Calibri"/>
              </a:rPr>
              <a:t>ment </a:t>
            </a:r>
            <a:r>
              <a:rPr b="1" lang="it-IT" sz="3200" spc="296" strike="noStrike">
                <a:solidFill>
                  <a:srgbClr val="5b277d"/>
                </a:solidFill>
                <a:latin typeface="Calibri"/>
              </a:rPr>
              <a:t>Lear</a:t>
            </a:r>
            <a:r>
              <a:rPr b="1" lang="it-IT" sz="3200" spc="296" strike="noStrike">
                <a:solidFill>
                  <a:srgbClr val="5b277d"/>
                </a:solidFill>
                <a:latin typeface="Calibri"/>
              </a:rPr>
              <a:t>ning </a:t>
            </a:r>
            <a:endParaRPr b="0" lang="it-IT" sz="3200" spc="-1" strike="noStrike">
              <a:latin typeface="Arial"/>
            </a:endParaRPr>
          </a:p>
        </p:txBody>
      </p:sp>
      <p:sp>
        <p:nvSpPr>
          <p:cNvPr id="96" name="Segnaposto testo 6"/>
          <p:cNvSpPr/>
          <p:nvPr/>
        </p:nvSpPr>
        <p:spPr>
          <a:xfrm>
            <a:off x="1811160" y="6300000"/>
            <a:ext cx="2148840" cy="534960"/>
          </a:xfrm>
          <a:prstGeom prst="rect">
            <a:avLst/>
          </a:prstGeom>
          <a:noFill/>
          <a:ln w="0">
            <a:noFill/>
          </a:ln>
        </p:spPr>
        <p:style>
          <a:lnRef idx="0"/>
          <a:fillRef idx="0"/>
          <a:effectRef idx="0"/>
          <a:fontRef idx="minor"/>
        </p:style>
        <p:txBody>
          <a:bodyPr lIns="90000" rIns="90000" tIns="45000" bIns="45000" anchor="t">
            <a:normAutofit fontScale="42000"/>
          </a:bodyPr>
          <a:p>
            <a:pPr marL="228600" indent="-228600">
              <a:lnSpc>
                <a:spcPct val="90000"/>
              </a:lnSpc>
              <a:spcBef>
                <a:spcPts val="1001"/>
              </a:spcBef>
              <a:buClr>
                <a:srgbClr val="f7fafd"/>
              </a:buClr>
              <a:buFont typeface="Arial"/>
              <a:buChar char="•"/>
            </a:pPr>
            <a:r>
              <a:rPr b="1" lang="it-IT" sz="3200" spc="296" strike="noStrike">
                <a:solidFill>
                  <a:srgbClr val="5b277d"/>
                </a:solidFill>
                <a:latin typeface="Calibri"/>
              </a:rPr>
              <a:t>Matteo Foschi </a:t>
            </a:r>
            <a:endParaRPr b="0" lang="it-IT" sz="3200" spc="-1" strike="noStrike">
              <a:latin typeface="Arial"/>
            </a:endParaRPr>
          </a:p>
          <a:p>
            <a:pPr marL="228600" indent="-228600">
              <a:lnSpc>
                <a:spcPct val="90000"/>
              </a:lnSpc>
              <a:spcBef>
                <a:spcPts val="1001"/>
              </a:spcBef>
              <a:buClr>
                <a:srgbClr val="f7fafd"/>
              </a:buClr>
              <a:buFont typeface="Arial"/>
              <a:buChar char="•"/>
            </a:pPr>
            <a:r>
              <a:rPr b="1" lang="it-IT" sz="3200" spc="296" strike="noStrike">
                <a:solidFill>
                  <a:srgbClr val="5b277d"/>
                </a:solidFill>
                <a:latin typeface="Calibri"/>
              </a:rPr>
              <a:t>525307</a:t>
            </a:r>
            <a:endParaRPr b="0" lang="it-IT" sz="3200" spc="-1" strike="noStrike">
              <a:latin typeface="Arial"/>
            </a:endParaRPr>
          </a:p>
        </p:txBody>
      </p:sp>
      <p:pic>
        <p:nvPicPr>
          <p:cNvPr id="97" name="" descr=""/>
          <p:cNvPicPr/>
          <p:nvPr/>
        </p:nvPicPr>
        <p:blipFill>
          <a:blip r:embed="rId2"/>
          <a:stretch/>
        </p:blipFill>
        <p:spPr>
          <a:xfrm>
            <a:off x="72720" y="6058440"/>
            <a:ext cx="1439640" cy="755640"/>
          </a:xfrm>
          <a:prstGeom prst="rect">
            <a:avLst/>
          </a:prstGeom>
          <a:ln w="0">
            <a:noFill/>
          </a:ln>
        </p:spPr>
      </p:pic>
    </p:spTree>
  </p:cSld>
  <mc:AlternateContent>
    <mc:Choice Requires="p14">
      <p:transition spd="med" p14:dur="700">
        <p:fade/>
      </p:transition>
    </mc:Choice>
    <mc:Fallback>
      <p:transition spd="med">
        <p:fade/>
      </p:transition>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 name="Titolo 6"/>
          <p:cNvSpPr/>
          <p:nvPr/>
        </p:nvSpPr>
        <p:spPr>
          <a:xfrm>
            <a:off x="1680120" y="3280680"/>
            <a:ext cx="5908680" cy="873360"/>
          </a:xfrm>
          <a:prstGeom prst="rect">
            <a:avLst/>
          </a:prstGeom>
          <a:noFill/>
          <a:ln w="0">
            <a:noFill/>
          </a:ln>
        </p:spPr>
        <p:style>
          <a:lnRef idx="0"/>
          <a:fillRef idx="0"/>
          <a:effectRef idx="0"/>
          <a:fontRef idx="minor"/>
        </p:style>
      </p:sp>
      <p:sp>
        <p:nvSpPr>
          <p:cNvPr id="99" name="Segnaposto testo 1"/>
          <p:cNvSpPr/>
          <p:nvPr/>
        </p:nvSpPr>
        <p:spPr>
          <a:xfrm>
            <a:off x="5124600" y="6261480"/>
            <a:ext cx="7008840" cy="534960"/>
          </a:xfrm>
          <a:prstGeom prst="rect">
            <a:avLst/>
          </a:prstGeom>
          <a:noFill/>
          <a:ln w="0">
            <a:noFill/>
          </a:ln>
        </p:spPr>
        <p:style>
          <a:lnRef idx="0"/>
          <a:fillRef idx="0"/>
          <a:effectRef idx="0"/>
          <a:fontRef idx="minor"/>
        </p:style>
        <p:txBody>
          <a:bodyPr lIns="90000" rIns="90000" tIns="45000" bIns="45000" anchor="t">
            <a:normAutofit fontScale="81000"/>
          </a:bodyPr>
          <a:p>
            <a:pPr marL="228600" indent="-228600">
              <a:lnSpc>
                <a:spcPct val="90000"/>
              </a:lnSpc>
              <a:spcBef>
                <a:spcPts val="1001"/>
              </a:spcBef>
              <a:buClr>
                <a:srgbClr val="f7fafd"/>
              </a:buClr>
              <a:buFont typeface="Arial"/>
              <a:buChar char="•"/>
            </a:pPr>
            <a:r>
              <a:rPr b="1" lang="it-IT" sz="3200" spc="296" strike="noStrike">
                <a:solidFill>
                  <a:srgbClr val="5b277d"/>
                </a:solidFill>
                <a:latin typeface="Calibri"/>
              </a:rPr>
              <a:t>Deep Reinforcement Learning </a:t>
            </a:r>
            <a:endParaRPr b="0" lang="it-IT" sz="3200" spc="-1" strike="noStrike">
              <a:latin typeface="Arial"/>
            </a:endParaRPr>
          </a:p>
        </p:txBody>
      </p:sp>
      <p:pic>
        <p:nvPicPr>
          <p:cNvPr id="100" name="" descr=""/>
          <p:cNvPicPr/>
          <p:nvPr/>
        </p:nvPicPr>
        <p:blipFill>
          <a:blip r:embed="rId1"/>
          <a:stretch/>
        </p:blipFill>
        <p:spPr>
          <a:xfrm>
            <a:off x="3783960" y="360000"/>
            <a:ext cx="8095680" cy="2590200"/>
          </a:xfrm>
          <a:prstGeom prst="rect">
            <a:avLst/>
          </a:prstGeom>
          <a:ln w="0">
            <a:noFill/>
          </a:ln>
        </p:spPr>
      </p:pic>
      <p:sp>
        <p:nvSpPr>
          <p:cNvPr id="101" name="PlaceHolder 5"/>
          <p:cNvSpPr txBox="1"/>
          <p:nvPr/>
        </p:nvSpPr>
        <p:spPr>
          <a:xfrm>
            <a:off x="460080" y="190440"/>
            <a:ext cx="9360000" cy="1753560"/>
          </a:xfrm>
          <a:prstGeom prst="rect">
            <a:avLst/>
          </a:prstGeom>
          <a:noFill/>
          <a:ln w="0">
            <a:noFill/>
          </a:ln>
        </p:spPr>
        <p:txBody>
          <a:bodyPr lIns="0" rIns="0" tIns="0" bIns="0" anchor="ctr">
            <a:noAutofit/>
          </a:bodyPr>
          <a:p>
            <a:pPr>
              <a:lnSpc>
                <a:spcPct val="90000"/>
              </a:lnSpc>
              <a:buNone/>
            </a:pPr>
            <a:r>
              <a:rPr b="1" lang="it-IT" sz="6000" spc="94" strike="noStrike">
                <a:solidFill>
                  <a:srgbClr val="5b277d"/>
                </a:solidFill>
                <a:latin typeface="Calibri"/>
              </a:rPr>
              <a:t>IRS</a:t>
            </a:r>
            <a:br>
              <a:rPr sz="6000"/>
            </a:br>
            <a:r>
              <a:rPr b="1" lang="it-IT" sz="4000" spc="94" strike="noStrike">
                <a:solidFill>
                  <a:srgbClr val="5b277d"/>
                </a:solidFill>
                <a:latin typeface="Calibri"/>
              </a:rPr>
              <a:t>Obiet</a:t>
            </a:r>
            <a:r>
              <a:rPr b="1" lang="it-IT" sz="4000" spc="94" strike="noStrike">
                <a:solidFill>
                  <a:srgbClr val="5b277d"/>
                </a:solidFill>
                <a:latin typeface="Calibri"/>
              </a:rPr>
              <a:t>tivo </a:t>
            </a:r>
            <a:br>
              <a:rPr sz="4000"/>
            </a:br>
            <a:r>
              <a:rPr b="1" lang="it-IT" sz="4000" spc="94" strike="noStrike">
                <a:solidFill>
                  <a:srgbClr val="5b277d"/>
                </a:solidFill>
                <a:latin typeface="Calibri"/>
              </a:rPr>
              <a:t>gene</a:t>
            </a:r>
            <a:r>
              <a:rPr b="1" lang="it-IT" sz="4000" spc="94" strike="noStrike">
                <a:solidFill>
                  <a:srgbClr val="5b277d"/>
                </a:solidFill>
                <a:latin typeface="Calibri"/>
              </a:rPr>
              <a:t>rale</a:t>
            </a:r>
            <a:endParaRPr b="0" lang="it-IT" sz="4000" spc="-1" strike="noStrike">
              <a:latin typeface="Arial"/>
            </a:endParaRPr>
          </a:p>
        </p:txBody>
      </p:sp>
      <p:pic>
        <p:nvPicPr>
          <p:cNvPr id="102" name="" descr=""/>
          <p:cNvPicPr/>
          <p:nvPr/>
        </p:nvPicPr>
        <p:blipFill>
          <a:blip r:embed="rId2"/>
          <a:stretch/>
        </p:blipFill>
        <p:spPr>
          <a:xfrm>
            <a:off x="72720" y="6058440"/>
            <a:ext cx="1439640" cy="755640"/>
          </a:xfrm>
          <a:prstGeom prst="rect">
            <a:avLst/>
          </a:prstGeom>
          <a:ln w="0">
            <a:noFill/>
          </a:ln>
        </p:spPr>
      </p:pic>
      <p:sp>
        <p:nvSpPr>
          <p:cNvPr id="103" name=""/>
          <p:cNvSpPr/>
          <p:nvPr/>
        </p:nvSpPr>
        <p:spPr>
          <a:xfrm>
            <a:off x="750600" y="3204000"/>
            <a:ext cx="10661400" cy="2590560"/>
          </a:xfrm>
          <a:custGeom>
            <a:avLst/>
            <a:gdLst/>
            <a:ahLst/>
            <a:rect l="l" t="t" r="r" b="b"/>
            <a:pathLst>
              <a:path w="21600" h="23261">
                <a:moveTo>
                  <a:pt x="3600" y="0"/>
                </a:moveTo>
                <a:arcTo wR="3600" hR="3600" stAng="16200000" swAng="-5400000"/>
                <a:lnTo>
                  <a:pt x="0" y="19661"/>
                </a:lnTo>
                <a:arcTo wR="3600" hR="1939" stAng="10800000" swAng="-5400000"/>
                <a:lnTo>
                  <a:pt x="18000" y="21600"/>
                </a:lnTo>
                <a:arcTo wR="3600" hR="1939" stAng="5400000" swAng="-5400000"/>
                <a:lnTo>
                  <a:pt x="21600" y="3600"/>
                </a:lnTo>
                <a:arcTo wR="3600" hR="3600" stAng="0" swAng="-5400000"/>
                <a:close/>
              </a:path>
            </a:pathLst>
          </a:custGeom>
          <a:solidFill>
            <a:srgbClr val="ffffd7"/>
          </a:solidFill>
          <a:ln w="0">
            <a:solidFill>
              <a:srgbClr val="3465a4"/>
            </a:solidFill>
          </a:ln>
        </p:spPr>
        <p:style>
          <a:lnRef idx="0"/>
          <a:fillRef idx="0"/>
          <a:effectRef idx="0"/>
          <a:fontRef idx="minor"/>
        </p:style>
      </p:sp>
      <p:sp>
        <p:nvSpPr>
          <p:cNvPr id="104" name="CasellaDiTesto 5"/>
          <p:cNvSpPr/>
          <p:nvPr/>
        </p:nvSpPr>
        <p:spPr>
          <a:xfrm>
            <a:off x="720000" y="3420000"/>
            <a:ext cx="10941480" cy="1919160"/>
          </a:xfrm>
          <a:prstGeom prst="rect">
            <a:avLst/>
          </a:prstGeom>
          <a:noFill/>
          <a:ln w="0">
            <a:noFill/>
          </a:ln>
        </p:spPr>
        <p:style>
          <a:lnRef idx="0"/>
          <a:fillRef idx="0"/>
          <a:effectRef idx="0"/>
          <a:fontRef idx="minor"/>
        </p:style>
        <p:txBody>
          <a:bodyPr lIns="90000" rIns="90000" tIns="45000" bIns="45000" anchor="t">
            <a:spAutoFit/>
          </a:bodyPr>
          <a:p>
            <a:pPr marL="285840" indent="-285840">
              <a:lnSpc>
                <a:spcPct val="100000"/>
              </a:lnSpc>
              <a:buClr>
                <a:srgbClr val="ffffff"/>
              </a:buClr>
              <a:buFont typeface="Courier New"/>
              <a:buChar char="o"/>
            </a:pPr>
            <a:r>
              <a:rPr b="0" lang="it-IT" sz="2400" spc="-1" strike="noStrike">
                <a:solidFill>
                  <a:srgbClr val="5b277d"/>
                </a:solidFill>
                <a:latin typeface="Calibri"/>
                <a:ea typeface="DejaVu Sans"/>
              </a:rPr>
              <a:t>Si vuole </a:t>
            </a:r>
            <a:r>
              <a:rPr b="0" lang="it-IT" sz="2400" spc="-1" strike="noStrike">
                <a:solidFill>
                  <a:srgbClr val="5b277d"/>
                </a:solidFill>
                <a:latin typeface="Calibri"/>
                <a:ea typeface="DejaVu Sans"/>
              </a:rPr>
              <a:t>impleme</a:t>
            </a:r>
            <a:r>
              <a:rPr b="0" lang="it-IT" sz="2400" spc="-1" strike="noStrike">
                <a:solidFill>
                  <a:srgbClr val="5b277d"/>
                </a:solidFill>
                <a:latin typeface="Calibri"/>
                <a:ea typeface="DejaVu Sans"/>
              </a:rPr>
              <a:t>ntare un </a:t>
            </a:r>
            <a:r>
              <a:rPr b="0" lang="it-IT" sz="2400" spc="-1" strike="noStrike">
                <a:solidFill>
                  <a:srgbClr val="5b277d"/>
                </a:solidFill>
                <a:latin typeface="Calibri"/>
                <a:ea typeface="DejaVu Sans"/>
              </a:rPr>
              <a:t>intrusion </a:t>
            </a:r>
            <a:r>
              <a:rPr b="0" lang="it-IT" sz="2400" spc="-1" strike="noStrike">
                <a:solidFill>
                  <a:srgbClr val="5b277d"/>
                </a:solidFill>
                <a:latin typeface="Calibri"/>
                <a:ea typeface="DejaVu Sans"/>
              </a:rPr>
              <a:t>respons</a:t>
            </a:r>
            <a:r>
              <a:rPr b="0" lang="it-IT" sz="2400" spc="-1" strike="noStrike">
                <a:solidFill>
                  <a:srgbClr val="5b277d"/>
                </a:solidFill>
                <a:latin typeface="Calibri"/>
                <a:ea typeface="DejaVu Sans"/>
              </a:rPr>
              <a:t>e </a:t>
            </a:r>
            <a:r>
              <a:rPr b="0" lang="it-IT" sz="2400" spc="-1" strike="noStrike">
                <a:solidFill>
                  <a:srgbClr val="5b277d"/>
                </a:solidFill>
                <a:latin typeface="Calibri"/>
                <a:ea typeface="DejaVu Sans"/>
              </a:rPr>
              <a:t>system, </a:t>
            </a:r>
            <a:r>
              <a:rPr b="0" lang="it-IT" sz="2400" spc="-1" strike="noStrike">
                <a:solidFill>
                  <a:srgbClr val="5b277d"/>
                </a:solidFill>
                <a:latin typeface="Calibri"/>
                <a:ea typeface="DejaVu Sans"/>
              </a:rPr>
              <a:t>ovvero </a:t>
            </a:r>
            <a:r>
              <a:rPr b="0" lang="it-IT" sz="2400" spc="-1" strike="noStrike">
                <a:solidFill>
                  <a:srgbClr val="5b277d"/>
                </a:solidFill>
                <a:latin typeface="Calibri"/>
                <a:ea typeface="DejaVu Sans"/>
              </a:rPr>
              <a:t>un </a:t>
            </a:r>
            <a:r>
              <a:rPr b="0" lang="it-IT" sz="2400" spc="-1" strike="noStrike">
                <a:solidFill>
                  <a:srgbClr val="5b277d"/>
                </a:solidFill>
                <a:latin typeface="Calibri"/>
                <a:ea typeface="DejaVu Sans"/>
              </a:rPr>
              <a:t>sistema </a:t>
            </a:r>
            <a:r>
              <a:rPr b="0" lang="it-IT" sz="2400" spc="-1" strike="noStrike">
                <a:solidFill>
                  <a:srgbClr val="5b277d"/>
                </a:solidFill>
                <a:latin typeface="Calibri"/>
                <a:ea typeface="DejaVu Sans"/>
              </a:rPr>
              <a:t>che in </a:t>
            </a:r>
            <a:r>
              <a:rPr b="0" lang="it-IT" sz="2400" spc="-1" strike="noStrike">
                <a:solidFill>
                  <a:srgbClr val="5b277d"/>
                </a:solidFill>
                <a:latin typeface="Calibri"/>
                <a:ea typeface="DejaVu Sans"/>
              </a:rPr>
              <a:t>caso di </a:t>
            </a:r>
            <a:r>
              <a:rPr b="0" lang="it-IT" sz="2400" spc="-1" strike="noStrike">
                <a:solidFill>
                  <a:srgbClr val="5b277d"/>
                </a:solidFill>
                <a:latin typeface="Calibri"/>
                <a:ea typeface="DejaVu Sans"/>
              </a:rPr>
              <a:t>attacco, </a:t>
            </a:r>
            <a:r>
              <a:rPr b="0" lang="it-IT" sz="2400" spc="-1" strike="noStrike">
                <a:solidFill>
                  <a:srgbClr val="5b277d"/>
                </a:solidFill>
                <a:latin typeface="Calibri"/>
                <a:ea typeface="DejaVu Sans"/>
              </a:rPr>
              <a:t>da parte </a:t>
            </a:r>
            <a:r>
              <a:rPr b="0" lang="it-IT" sz="2400" spc="-1" strike="noStrike">
                <a:solidFill>
                  <a:srgbClr val="5b277d"/>
                </a:solidFill>
                <a:latin typeface="Calibri"/>
                <a:ea typeface="DejaVu Sans"/>
              </a:rPr>
              <a:t>di uno o </a:t>
            </a:r>
            <a:r>
              <a:rPr b="0" lang="it-IT" sz="2400" spc="-1" strike="noStrike">
                <a:solidFill>
                  <a:srgbClr val="5b277d"/>
                </a:solidFill>
                <a:latin typeface="Calibri"/>
                <a:ea typeface="DejaVu Sans"/>
              </a:rPr>
              <a:t>più </a:t>
            </a:r>
            <a:r>
              <a:rPr b="0" lang="it-IT" sz="2400" spc="-1" strike="noStrike">
                <a:solidFill>
                  <a:srgbClr val="5b277d"/>
                </a:solidFill>
                <a:latin typeface="Calibri"/>
                <a:ea typeface="DejaVu Sans"/>
              </a:rPr>
              <a:t>attaccan</a:t>
            </a:r>
            <a:r>
              <a:rPr b="0" lang="it-IT" sz="2400" spc="-1" strike="noStrike">
                <a:solidFill>
                  <a:srgbClr val="5b277d"/>
                </a:solidFill>
                <a:latin typeface="Calibri"/>
                <a:ea typeface="DejaVu Sans"/>
              </a:rPr>
              <a:t>ti, sia in </a:t>
            </a:r>
            <a:r>
              <a:rPr b="0" lang="it-IT" sz="2400" spc="-1" strike="noStrike">
                <a:solidFill>
                  <a:srgbClr val="5b277d"/>
                </a:solidFill>
                <a:latin typeface="Calibri"/>
                <a:ea typeface="DejaVu Sans"/>
              </a:rPr>
              <a:t>grado di </a:t>
            </a:r>
            <a:r>
              <a:rPr b="0" lang="it-IT" sz="2400" spc="-1" strike="noStrike">
                <a:solidFill>
                  <a:srgbClr val="5b277d"/>
                </a:solidFill>
                <a:latin typeface="Calibri"/>
                <a:ea typeface="DejaVu Sans"/>
              </a:rPr>
              <a:t>intrapre</a:t>
            </a:r>
            <a:r>
              <a:rPr b="0" lang="it-IT" sz="2400" spc="-1" strike="noStrike">
                <a:solidFill>
                  <a:srgbClr val="5b277d"/>
                </a:solidFill>
                <a:latin typeface="Calibri"/>
                <a:ea typeface="DejaVu Sans"/>
              </a:rPr>
              <a:t>ndere </a:t>
            </a:r>
            <a:r>
              <a:rPr b="0" lang="it-IT" sz="2400" spc="-1" strike="noStrike">
                <a:solidFill>
                  <a:srgbClr val="5b277d"/>
                </a:solidFill>
                <a:latin typeface="Calibri"/>
                <a:ea typeface="DejaVu Sans"/>
              </a:rPr>
              <a:t>delle </a:t>
            </a:r>
            <a:r>
              <a:rPr b="0" lang="it-IT" sz="2400" spc="-1" strike="noStrike">
                <a:solidFill>
                  <a:srgbClr val="5b277d"/>
                </a:solidFill>
                <a:latin typeface="Calibri"/>
                <a:ea typeface="DejaVu Sans"/>
              </a:rPr>
              <a:t>azioni a </a:t>
            </a:r>
            <a:r>
              <a:rPr b="0" lang="it-IT" sz="2400" spc="-1" strike="noStrike">
                <a:solidFill>
                  <a:srgbClr val="5b277d"/>
                </a:solidFill>
                <a:latin typeface="Calibri"/>
                <a:ea typeface="DejaVu Sans"/>
              </a:rPr>
              <a:t>salvagua</a:t>
            </a:r>
            <a:r>
              <a:rPr b="0" lang="it-IT" sz="2400" spc="-1" strike="noStrike">
                <a:solidFill>
                  <a:srgbClr val="5b277d"/>
                </a:solidFill>
                <a:latin typeface="Calibri"/>
                <a:ea typeface="DejaVu Sans"/>
              </a:rPr>
              <a:t>rdia del </a:t>
            </a:r>
            <a:r>
              <a:rPr b="0" lang="it-IT" sz="2400" spc="-1" strike="noStrike">
                <a:solidFill>
                  <a:srgbClr val="5b277d"/>
                </a:solidFill>
                <a:latin typeface="Calibri"/>
                <a:ea typeface="DejaVu Sans"/>
              </a:rPr>
              <a:t>sistema </a:t>
            </a:r>
            <a:r>
              <a:rPr b="0" lang="it-IT" sz="2400" spc="-1" strike="noStrike">
                <a:solidFill>
                  <a:srgbClr val="5b277d"/>
                </a:solidFill>
                <a:latin typeface="Calibri"/>
                <a:ea typeface="DejaVu Sans"/>
              </a:rPr>
              <a:t>attaccat</a:t>
            </a:r>
            <a:r>
              <a:rPr b="0" lang="it-IT" sz="2400" spc="-1" strike="noStrike">
                <a:solidFill>
                  <a:srgbClr val="5b277d"/>
                </a:solidFill>
                <a:latin typeface="Calibri"/>
                <a:ea typeface="DejaVu Sans"/>
              </a:rPr>
              <a:t>o in </a:t>
            </a:r>
            <a:r>
              <a:rPr b="0" lang="it-IT" sz="2400" spc="-1" strike="noStrike">
                <a:solidFill>
                  <a:srgbClr val="5b277d"/>
                </a:solidFill>
                <a:latin typeface="Calibri"/>
                <a:ea typeface="DejaVu Sans"/>
              </a:rPr>
              <a:t>maniera </a:t>
            </a:r>
            <a:r>
              <a:rPr b="0" lang="it-IT" sz="2400" spc="-1" strike="noStrike">
                <a:solidFill>
                  <a:srgbClr val="5b277d"/>
                </a:solidFill>
                <a:latin typeface="Calibri"/>
                <a:ea typeface="DejaVu Sans"/>
              </a:rPr>
              <a:t>automat</a:t>
            </a:r>
            <a:r>
              <a:rPr b="0" lang="it-IT" sz="2400" spc="-1" strike="noStrike">
                <a:solidFill>
                  <a:srgbClr val="5b277d"/>
                </a:solidFill>
                <a:latin typeface="Calibri"/>
                <a:ea typeface="DejaVu Sans"/>
              </a:rPr>
              <a:t>ica.</a:t>
            </a:r>
            <a:endParaRPr b="0" lang="it-IT" sz="2400" spc="-1" strike="noStrike">
              <a:latin typeface="Arial"/>
            </a:endParaRPr>
          </a:p>
          <a:p>
            <a:pPr marL="285840" indent="-285840">
              <a:lnSpc>
                <a:spcPct val="100000"/>
              </a:lnSpc>
              <a:buClr>
                <a:srgbClr val="ffffff"/>
              </a:buClr>
              <a:buFont typeface="Courier New"/>
              <a:buChar char="o"/>
            </a:pPr>
            <a:r>
              <a:rPr b="0" lang="it-IT" sz="2400" spc="-1" strike="noStrike">
                <a:solidFill>
                  <a:srgbClr val="5b277d"/>
                </a:solidFill>
                <a:latin typeface="Calibri"/>
                <a:ea typeface="DejaVu Sans"/>
              </a:rPr>
              <a:t>Il tutto è </a:t>
            </a:r>
            <a:r>
              <a:rPr b="0" lang="it-IT" sz="2400" spc="-1" strike="noStrike">
                <a:solidFill>
                  <a:srgbClr val="5b277d"/>
                </a:solidFill>
                <a:latin typeface="Calibri"/>
                <a:ea typeface="DejaVu Sans"/>
              </a:rPr>
              <a:t>rapprese</a:t>
            </a:r>
            <a:r>
              <a:rPr b="0" lang="it-IT" sz="2400" spc="-1" strike="noStrike">
                <a:solidFill>
                  <a:srgbClr val="5b277d"/>
                </a:solidFill>
                <a:latin typeface="Calibri"/>
                <a:ea typeface="DejaVu Sans"/>
              </a:rPr>
              <a:t>ntabile </a:t>
            </a:r>
            <a:r>
              <a:rPr b="0" lang="it-IT" sz="2400" spc="-1" strike="noStrike">
                <a:solidFill>
                  <a:srgbClr val="5b277d"/>
                </a:solidFill>
                <a:latin typeface="Calibri"/>
                <a:ea typeface="DejaVu Sans"/>
              </a:rPr>
              <a:t>mediant</a:t>
            </a:r>
            <a:r>
              <a:rPr b="0" lang="it-IT" sz="2400" spc="-1" strike="noStrike">
                <a:solidFill>
                  <a:srgbClr val="5b277d"/>
                </a:solidFill>
                <a:latin typeface="Calibri"/>
                <a:ea typeface="DejaVu Sans"/>
              </a:rPr>
              <a:t>e un </a:t>
            </a:r>
            <a:r>
              <a:rPr b="0" lang="it-IT" sz="2400" spc="-1" strike="noStrike">
                <a:solidFill>
                  <a:srgbClr val="5b277d"/>
                </a:solidFill>
                <a:latin typeface="Calibri"/>
                <a:ea typeface="DejaVu Sans"/>
              </a:rPr>
              <a:t>gioco </a:t>
            </a:r>
            <a:r>
              <a:rPr b="0" lang="it-IT" sz="2400" spc="-1" strike="noStrike">
                <a:solidFill>
                  <a:srgbClr val="5b277d"/>
                </a:solidFill>
                <a:latin typeface="Calibri"/>
                <a:ea typeface="DejaVu Sans"/>
              </a:rPr>
              <a:t>stocastic</a:t>
            </a:r>
            <a:r>
              <a:rPr b="0" lang="it-IT" sz="2400" spc="-1" strike="noStrike">
                <a:solidFill>
                  <a:srgbClr val="5b277d"/>
                </a:solidFill>
                <a:latin typeface="Calibri"/>
                <a:ea typeface="DejaVu Sans"/>
              </a:rPr>
              <a:t>o.</a:t>
            </a:r>
            <a:endParaRPr b="0" lang="it-IT" sz="24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5" name="Titolo 4"/>
          <p:cNvSpPr/>
          <p:nvPr/>
        </p:nvSpPr>
        <p:spPr>
          <a:xfrm>
            <a:off x="1680120" y="3280680"/>
            <a:ext cx="5908680" cy="873360"/>
          </a:xfrm>
          <a:prstGeom prst="rect">
            <a:avLst/>
          </a:prstGeom>
          <a:noFill/>
          <a:ln w="0">
            <a:noFill/>
          </a:ln>
        </p:spPr>
        <p:style>
          <a:lnRef idx="0"/>
          <a:fillRef idx="0"/>
          <a:effectRef idx="0"/>
          <a:fontRef idx="minor"/>
        </p:style>
      </p:sp>
      <p:sp>
        <p:nvSpPr>
          <p:cNvPr id="106" name="PlaceHolder 1"/>
          <p:cNvSpPr>
            <a:spLocks noGrp="1"/>
          </p:cNvSpPr>
          <p:nvPr>
            <p:ph type="title"/>
          </p:nvPr>
        </p:nvSpPr>
        <p:spPr>
          <a:xfrm>
            <a:off x="435600" y="-89280"/>
            <a:ext cx="9360000" cy="1753560"/>
          </a:xfrm>
          <a:prstGeom prst="rect">
            <a:avLst/>
          </a:prstGeom>
          <a:noFill/>
          <a:ln w="0">
            <a:noFill/>
          </a:ln>
        </p:spPr>
        <p:txBody>
          <a:bodyPr lIns="0" rIns="0" tIns="0" bIns="0" anchor="ctr">
            <a:noAutofit/>
          </a:bodyPr>
          <a:p>
            <a:pPr>
              <a:lnSpc>
                <a:spcPct val="90000"/>
              </a:lnSpc>
              <a:buNone/>
            </a:pPr>
            <a:r>
              <a:rPr b="1" lang="it-IT" sz="6000" spc="94" strike="noStrike">
                <a:solidFill>
                  <a:srgbClr val="5b277d"/>
                </a:solidFill>
                <a:latin typeface="Calibri"/>
              </a:rPr>
              <a:t>IRS</a:t>
            </a:r>
            <a:r>
              <a:rPr b="0" lang="it-IT" sz="6000" spc="-1" strike="noStrike">
                <a:latin typeface="Calibri"/>
              </a:rPr>
              <a:t> </a:t>
            </a:r>
            <a:br>
              <a:rPr sz="6000"/>
            </a:br>
            <a:r>
              <a:rPr b="1" lang="it-IT" sz="4000" spc="94" strike="noStrike">
                <a:solidFill>
                  <a:srgbClr val="5b277d"/>
                </a:solidFill>
                <a:latin typeface="Calibri"/>
              </a:rPr>
              <a:t>Obiet</a:t>
            </a:r>
            <a:r>
              <a:rPr b="1" lang="it-IT" sz="4000" spc="94" strike="noStrike">
                <a:solidFill>
                  <a:srgbClr val="5b277d"/>
                </a:solidFill>
                <a:latin typeface="Calibri"/>
              </a:rPr>
              <a:t>tivi</a:t>
            </a:r>
            <a:endParaRPr b="0" lang="it-IT" sz="4000" spc="-1" strike="noStrike">
              <a:latin typeface="Arial"/>
            </a:endParaRPr>
          </a:p>
        </p:txBody>
      </p:sp>
      <p:sp>
        <p:nvSpPr>
          <p:cNvPr id="107" name="Segnaposto testo 4"/>
          <p:cNvSpPr/>
          <p:nvPr/>
        </p:nvSpPr>
        <p:spPr>
          <a:xfrm>
            <a:off x="5124600" y="6261480"/>
            <a:ext cx="7008840" cy="534960"/>
          </a:xfrm>
          <a:prstGeom prst="rect">
            <a:avLst/>
          </a:prstGeom>
          <a:noFill/>
          <a:ln w="0">
            <a:noFill/>
          </a:ln>
        </p:spPr>
        <p:style>
          <a:lnRef idx="0"/>
          <a:fillRef idx="0"/>
          <a:effectRef idx="0"/>
          <a:fontRef idx="minor"/>
        </p:style>
        <p:txBody>
          <a:bodyPr lIns="90000" rIns="90000" tIns="45000" bIns="45000" anchor="t">
            <a:normAutofit fontScale="81000"/>
          </a:bodyPr>
          <a:p>
            <a:pPr marL="228600" indent="-228600">
              <a:lnSpc>
                <a:spcPct val="90000"/>
              </a:lnSpc>
              <a:spcBef>
                <a:spcPts val="1001"/>
              </a:spcBef>
              <a:buClr>
                <a:srgbClr val="f7fafd"/>
              </a:buClr>
              <a:buFont typeface="Arial"/>
              <a:buChar char="•"/>
            </a:pPr>
            <a:r>
              <a:rPr b="1" lang="it-IT" sz="3200" spc="296" strike="noStrike">
                <a:solidFill>
                  <a:srgbClr val="5b277d"/>
                </a:solidFill>
                <a:latin typeface="Calibri"/>
              </a:rPr>
              <a:t>Deep Reinforcement Learning </a:t>
            </a:r>
            <a:endParaRPr b="0" lang="it-IT" sz="3200" spc="-1" strike="noStrike">
              <a:latin typeface="Arial"/>
            </a:endParaRPr>
          </a:p>
        </p:txBody>
      </p:sp>
      <p:pic>
        <p:nvPicPr>
          <p:cNvPr id="108" name="" descr=""/>
          <p:cNvPicPr/>
          <p:nvPr/>
        </p:nvPicPr>
        <p:blipFill>
          <a:blip r:embed="rId1"/>
          <a:stretch/>
        </p:blipFill>
        <p:spPr>
          <a:xfrm>
            <a:off x="72360" y="6058080"/>
            <a:ext cx="1439640" cy="755640"/>
          </a:xfrm>
          <a:prstGeom prst="rect">
            <a:avLst/>
          </a:prstGeom>
          <a:ln w="0">
            <a:noFill/>
          </a:ln>
        </p:spPr>
      </p:pic>
      <p:graphicFrame>
        <p:nvGraphicFramePr>
          <p:cNvPr id="109" name=""/>
          <p:cNvGraphicFramePr/>
          <p:nvPr/>
        </p:nvGraphicFramePr>
        <p:xfrm>
          <a:off x="578880" y="1425960"/>
          <a:ext cx="11080800" cy="4334040"/>
        </p:xfrm>
        <a:graphic>
          <a:graphicData uri="http://schemas.openxmlformats.org/drawingml/2006/table">
            <a:tbl>
              <a:tblPr/>
              <a:tblGrid>
                <a:gridCol w="1845720"/>
                <a:gridCol w="1845720"/>
                <a:gridCol w="1845720"/>
                <a:gridCol w="1845720"/>
                <a:gridCol w="1845720"/>
                <a:gridCol w="1852560"/>
              </a:tblGrid>
              <a:tr h="861840">
                <a:tc>
                  <a:txBody>
                    <a:bodyPr lIns="90000" rIns="90000" anchor="t">
                      <a:noAutofit/>
                    </a:bodyPr>
                    <a:p>
                      <a:pPr>
                        <a:lnSpc>
                          <a:spcPct val="100000"/>
                        </a:lnSpc>
                        <a:buNone/>
                      </a:pPr>
                      <a:r>
                        <a:rPr b="0" lang="it-IT" sz="1800" spc="-1" strike="noStrike">
                          <a:latin typeface="Arial"/>
                        </a:rPr>
                        <a:t>Algoritmi</a:t>
                      </a:r>
                      <a:endParaRPr b="0" lang="it-IT" sz="1800" spc="-1" strike="noStrike">
                        <a:latin typeface="Arial"/>
                      </a:endParaRPr>
                    </a:p>
                    <a:p>
                      <a:pPr>
                        <a:lnSpc>
                          <a:spcPct val="100000"/>
                        </a:lnSpc>
                        <a:buNone/>
                      </a:pPr>
                      <a:r>
                        <a:rPr b="0" lang="it-IT" sz="1800" spc="-1" strike="noStrike">
                          <a:latin typeface="Arial"/>
                        </a:rPr>
                        <a:t>     </a:t>
                      </a:r>
                      <a:r>
                        <a:rPr b="0" lang="it-IT" sz="1800" spc="-1" strike="noStrike">
                          <a:latin typeface="Arial"/>
                        </a:rPr>
                        <a:t>\</a:t>
                      </a:r>
                      <a:endParaRPr b="0" lang="it-IT" sz="1800" spc="-1" strike="noStrike">
                        <a:latin typeface="Arial"/>
                      </a:endParaRPr>
                    </a:p>
                    <a:p>
                      <a:pPr>
                        <a:lnSpc>
                          <a:spcPct val="100000"/>
                        </a:lnSpc>
                        <a:buNone/>
                      </a:pPr>
                      <a:r>
                        <a:rPr b="0" lang="it-IT" sz="1800" spc="-1" strike="noStrike">
                          <a:latin typeface="Arial"/>
                        </a:rPr>
                        <a:t>Obiettivi</a:t>
                      </a:r>
                      <a:endParaRPr b="0" lang="it-IT"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nchor="t">
                      <a:noAutofit/>
                    </a:bodyPr>
                    <a:p>
                      <a:pPr>
                        <a:lnSpc>
                          <a:spcPct val="100000"/>
                        </a:lnSpc>
                        <a:buNone/>
                      </a:pPr>
                      <a:r>
                        <a:rPr b="0" lang="it-IT" sz="1800" spc="-1" strike="noStrike">
                          <a:latin typeface="Arial"/>
                        </a:rPr>
                        <a:t>IMPALA</a:t>
                      </a:r>
                      <a:endParaRPr b="0" lang="it-IT"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nchor="t">
                      <a:noAutofit/>
                    </a:bodyPr>
                    <a:p>
                      <a:pPr>
                        <a:lnSpc>
                          <a:spcPct val="100000"/>
                        </a:lnSpc>
                        <a:buNone/>
                      </a:pPr>
                      <a:r>
                        <a:rPr b="0" lang="it-IT" sz="1800" spc="-1" strike="noStrike">
                          <a:latin typeface="Arial"/>
                        </a:rPr>
                        <a:t>PG</a:t>
                      </a:r>
                      <a:endParaRPr b="0" lang="it-IT"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nchor="t">
                      <a:noAutofit/>
                    </a:bodyPr>
                    <a:p>
                      <a:pPr>
                        <a:lnSpc>
                          <a:spcPct val="100000"/>
                        </a:lnSpc>
                        <a:buNone/>
                      </a:pPr>
                      <a:r>
                        <a:rPr b="0" lang="it-IT" sz="1800" spc="-1" strike="noStrike">
                          <a:latin typeface="Arial"/>
                        </a:rPr>
                        <a:t>PPO</a:t>
                      </a:r>
                      <a:endParaRPr b="0" lang="it-IT"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nchor="t">
                      <a:noAutofit/>
                    </a:bodyPr>
                    <a:p>
                      <a:pPr>
                        <a:lnSpc>
                          <a:spcPct val="100000"/>
                        </a:lnSpc>
                        <a:buNone/>
                      </a:pPr>
                      <a:r>
                        <a:rPr b="0" lang="it-IT" sz="1800" spc="-1" strike="noStrike">
                          <a:latin typeface="Arial"/>
                        </a:rPr>
                        <a:t>DQN</a:t>
                      </a:r>
                      <a:endParaRPr b="0" lang="it-IT"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nchor="t">
                      <a:noAutofit/>
                    </a:bodyPr>
                    <a:p>
                      <a:pPr>
                        <a:lnSpc>
                          <a:spcPct val="100000"/>
                        </a:lnSpc>
                        <a:buNone/>
                      </a:pPr>
                      <a:r>
                        <a:rPr b="0" lang="it-IT" sz="1800" spc="-1" strike="noStrike">
                          <a:latin typeface="Arial"/>
                        </a:rPr>
                        <a:t>APEX-DQN</a:t>
                      </a:r>
                      <a:endParaRPr b="0" lang="it-IT"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r>
              <a:tr h="856800">
                <a:tc>
                  <a:txBody>
                    <a:bodyPr lIns="90000" rIns="90000" anchor="t">
                      <a:noAutofit/>
                    </a:bodyPr>
                    <a:p>
                      <a:pPr>
                        <a:lnSpc>
                          <a:spcPct val="100000"/>
                        </a:lnSpc>
                        <a:buNone/>
                      </a:pPr>
                      <a:r>
                        <a:rPr b="0" lang="it-IT" sz="1800" spc="-1" strike="noStrike">
                          <a:latin typeface="Arial"/>
                        </a:rPr>
                        <a:t>Reward</a:t>
                      </a:r>
                      <a:endParaRPr b="0" lang="it-IT"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rowSpan="3">
                  <a:txBody>
                    <a:bodyPr lIns="90000" rIns="90000" anchor="t">
                      <a:noAutofit/>
                    </a:bodyPr>
                    <a:p>
                      <a:pPr>
                        <a:lnSpc>
                          <a:spcPct val="100000"/>
                        </a:lnSpc>
                        <a:buNone/>
                      </a:pPr>
                      <a:r>
                        <a:rPr b="0" lang="it-IT" sz="1800" spc="-1" strike="noStrike">
                          <a:latin typeface="Arial"/>
                        </a:rPr>
                        <a:t>Basato sullo stocasthic gradient discent. Più attori che generano esperienze e le inviano ad un learner che stima Q*. V-trace riduce lag tra le policy.</a:t>
                      </a:r>
                      <a:endParaRPr b="0" lang="it-IT" sz="1800" spc="-1" strike="noStrike">
                        <a:latin typeface="Arial"/>
                      </a:endParaRPr>
                    </a:p>
                    <a:p>
                      <a:pPr>
                        <a:lnSpc>
                          <a:spcPct val="100000"/>
                        </a:lnSpc>
                        <a:buNone/>
                      </a:pPr>
                      <a:endParaRPr b="0" lang="it-IT"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rowSpan="3">
                  <a:txBody>
                    <a:bodyPr lIns="90000" rIns="90000" anchor="t">
                      <a:noAutofit/>
                    </a:bodyPr>
                    <a:p>
                      <a:pPr>
                        <a:lnSpc>
                          <a:spcPct val="100000"/>
                        </a:lnSpc>
                        <a:buNone/>
                      </a:pPr>
                      <a:r>
                        <a:rPr b="0" lang="it-IT" sz="1800" spc="-1" strike="noStrike">
                          <a:latin typeface="Arial"/>
                          <a:ea typeface="Noto Sans CJK SC"/>
                        </a:rPr>
                        <a:t>Policy gradient, basato su SGD per massimizzare la cumuative reward. </a:t>
                      </a:r>
                      <a:endParaRPr b="0" lang="it-IT"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rowSpan="3">
                  <a:txBody>
                    <a:bodyPr lIns="90000" rIns="90000" anchor="t">
                      <a:noAutofit/>
                    </a:bodyPr>
                    <a:p>
                      <a:pPr>
                        <a:lnSpc>
                          <a:spcPct val="100000"/>
                        </a:lnSpc>
                        <a:buNone/>
                      </a:pPr>
                      <a:r>
                        <a:rPr b="0" lang="it-IT" sz="1800" spc="-1" strike="noStrike">
                          <a:latin typeface="Arial"/>
                          <a:ea typeface="Noto Sans CJK SC"/>
                        </a:rPr>
                        <a:t>Proximal Policy Optimization Basato sul PG con l'aggiunta di tecniche di clipping per evitare aggiornamenti di policy troppo grandi (+ stabilita, + convergenza)</a:t>
                      </a:r>
                      <a:endParaRPr b="0" lang="it-IT"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rowSpan="3">
                  <a:txBody>
                    <a:bodyPr lIns="90000" rIns="90000" anchor="t">
                      <a:noAutofit/>
                    </a:bodyPr>
                    <a:p>
                      <a:pPr>
                        <a:lnSpc>
                          <a:spcPct val="100000"/>
                        </a:lnSpc>
                        <a:buNone/>
                      </a:pPr>
                      <a:r>
                        <a:rPr b="0" lang="it-IT" sz="1800" spc="-1" strike="noStrike">
                          <a:latin typeface="Arial"/>
                        </a:rPr>
                        <a:t>Deep Q network Si basa una rete neurale deep (cnn + mlp) per approssimare la funzione Q, che stima il valore delle azioni in un dato stato.</a:t>
                      </a:r>
                      <a:endParaRPr b="0" lang="it-IT"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rowSpan="3">
                  <a:txBody>
                    <a:bodyPr lIns="90000" rIns="90000" anchor="t">
                      <a:noAutofit/>
                    </a:bodyPr>
                    <a:p>
                      <a:pPr>
                        <a:lnSpc>
                          <a:spcPct val="100000"/>
                        </a:lnSpc>
                        <a:buNone/>
                      </a:pPr>
                      <a:r>
                        <a:rPr b="0" lang="it-IT" sz="1800" spc="-1" strike="noStrike">
                          <a:latin typeface="Arial"/>
                          <a:ea typeface="Noto Sans CJK SC"/>
                        </a:rPr>
                        <a:t>DQN su architettura APE-x per distribuire </a:t>
                      </a:r>
                      <a:r>
                        <a:rPr b="0" lang="it-IT" sz="1800" spc="-1" strike="noStrike">
                          <a:latin typeface="Arial"/>
                        </a:rPr>
                        <a:t>su più nodi paralleli la generazione e la selezione dei dati pesati per rilevanza, per il training, inseriti nel buffer. (+ stabilità, + convergenza)</a:t>
                      </a:r>
                      <a:endParaRPr b="0" lang="it-IT"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1026720">
                <a:tc>
                  <a:txBody>
                    <a:bodyPr lIns="90000" rIns="90000" anchor="t">
                      <a:noAutofit/>
                    </a:bodyPr>
                    <a:p>
                      <a:pPr>
                        <a:lnSpc>
                          <a:spcPct val="100000"/>
                        </a:lnSpc>
                        <a:buNone/>
                      </a:pPr>
                      <a:r>
                        <a:rPr b="0" lang="it-IT" sz="1800" spc="-1" strike="noStrike">
                          <a:latin typeface="Arial"/>
                        </a:rPr>
                        <a:t>Tempi di convergenza</a:t>
                      </a:r>
                      <a:endParaRPr b="0" lang="it-IT"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vMerge="1">
                  <a:tcPr anchor="t" marL="90000" marR="90000">
                    <a:lnL>
                      <a:noFill/>
                    </a:lnL>
                    <a:lnR>
                      <a:noFill/>
                    </a:lnR>
                    <a:lnT>
                      <a:noFill/>
                    </a:lnT>
                    <a:lnB>
                      <a:noFill/>
                    </a:lnB>
                    <a:solidFill>
                      <a:srgbClr val="729fcf"/>
                    </a:solidFill>
                  </a:tcPr>
                </a:tc>
                <a:tc vMerge="1">
                  <a:tcPr anchor="t" marL="90000" marR="90000">
                    <a:lnL>
                      <a:noFill/>
                    </a:lnL>
                    <a:lnR>
                      <a:noFill/>
                    </a:lnR>
                    <a:lnT>
                      <a:noFill/>
                    </a:lnT>
                    <a:lnB>
                      <a:noFill/>
                    </a:lnB>
                    <a:solidFill>
                      <a:srgbClr val="729fcf"/>
                    </a:solidFill>
                  </a:tcPr>
                </a:tc>
                <a:tc vMerge="1">
                  <a:tcPr anchor="t" marL="90000" marR="90000">
                    <a:lnL>
                      <a:noFill/>
                    </a:lnL>
                    <a:lnR>
                      <a:noFill/>
                    </a:lnR>
                    <a:lnT>
                      <a:noFill/>
                    </a:lnT>
                    <a:lnB>
                      <a:noFill/>
                    </a:lnB>
                    <a:solidFill>
                      <a:srgbClr val="729fcf"/>
                    </a:solidFill>
                  </a:tcPr>
                </a:tc>
                <a:tc vMerge="1">
                  <a:tcPr anchor="t" marL="90000" marR="90000">
                    <a:lnL>
                      <a:noFill/>
                    </a:lnL>
                    <a:lnR>
                      <a:noFill/>
                    </a:lnR>
                    <a:lnT>
                      <a:noFill/>
                    </a:lnT>
                    <a:lnB>
                      <a:noFill/>
                    </a:lnB>
                    <a:solidFill>
                      <a:srgbClr val="729fcf"/>
                    </a:solidFill>
                  </a:tcPr>
                </a:tc>
                <a:tc vMerge="1">
                  <a:tcPr anchor="t" marL="90000" marR="90000">
                    <a:lnL>
                      <a:noFill/>
                    </a:lnL>
                    <a:lnR>
                      <a:noFill/>
                    </a:lnR>
                    <a:lnT>
                      <a:noFill/>
                    </a:lnT>
                    <a:lnB>
                      <a:noFill/>
                    </a:lnB>
                    <a:solidFill>
                      <a:srgbClr val="729fcf"/>
                    </a:solidFill>
                  </a:tcPr>
                </a:tc>
              </a:tr>
              <a:tr h="1791720">
                <a:tc>
                  <a:txBody>
                    <a:bodyPr lIns="90000" rIns="90000" anchor="t">
                      <a:noAutofit/>
                    </a:bodyPr>
                    <a:p>
                      <a:pPr>
                        <a:lnSpc>
                          <a:spcPct val="100000"/>
                        </a:lnSpc>
                        <a:buNone/>
                      </a:pPr>
                      <a:r>
                        <a:rPr b="0" lang="it-IT" sz="1800" spc="-1" strike="noStrike">
                          <a:latin typeface="Arial"/>
                        </a:rPr>
                        <a:t>Non stazionarietà dei sistemi</a:t>
                      </a:r>
                      <a:endParaRPr b="0" lang="it-IT"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vMerge="1">
                  <a:tcPr anchor="t" marL="90000" marR="90000">
                    <a:lnL>
                      <a:noFill/>
                    </a:lnL>
                    <a:lnR>
                      <a:noFill/>
                    </a:lnR>
                    <a:lnT>
                      <a:noFill/>
                    </a:lnT>
                    <a:lnB>
                      <a:noFill/>
                    </a:lnB>
                    <a:solidFill>
                      <a:srgbClr val="729fcf"/>
                    </a:solidFill>
                  </a:tcPr>
                </a:tc>
                <a:tc vMerge="1">
                  <a:tcPr anchor="t" marL="90000" marR="90000">
                    <a:lnL>
                      <a:noFill/>
                    </a:lnL>
                    <a:lnR>
                      <a:noFill/>
                    </a:lnR>
                    <a:lnT>
                      <a:noFill/>
                    </a:lnT>
                    <a:lnB>
                      <a:noFill/>
                    </a:lnB>
                    <a:solidFill>
                      <a:srgbClr val="729fcf"/>
                    </a:solidFill>
                  </a:tcPr>
                </a:tc>
                <a:tc vMerge="1">
                  <a:tcPr anchor="t" marL="90000" marR="90000">
                    <a:lnL>
                      <a:noFill/>
                    </a:lnL>
                    <a:lnR>
                      <a:noFill/>
                    </a:lnR>
                    <a:lnT>
                      <a:noFill/>
                    </a:lnT>
                    <a:lnB>
                      <a:noFill/>
                    </a:lnB>
                    <a:solidFill>
                      <a:srgbClr val="729fcf"/>
                    </a:solidFill>
                  </a:tcPr>
                </a:tc>
                <a:tc vMerge="1">
                  <a:tcPr anchor="t" marL="90000" marR="90000">
                    <a:lnL>
                      <a:noFill/>
                    </a:lnL>
                    <a:lnR>
                      <a:noFill/>
                    </a:lnR>
                    <a:lnT>
                      <a:noFill/>
                    </a:lnT>
                    <a:lnB>
                      <a:noFill/>
                    </a:lnB>
                    <a:solidFill>
                      <a:srgbClr val="729fcf"/>
                    </a:solidFill>
                  </a:tcPr>
                </a:tc>
                <a:tc vMerge="1">
                  <a:tcPr anchor="t" marL="90000" marR="90000">
                    <a:lnL>
                      <a:noFill/>
                    </a:lnL>
                    <a:lnR>
                      <a:noFill/>
                    </a:lnR>
                    <a:lnT>
                      <a:noFill/>
                    </a:lnT>
                    <a:lnB>
                      <a:noFill/>
                    </a:lnB>
                    <a:solidFill>
                      <a:srgbClr val="729fcf"/>
                    </a:solidFill>
                  </a:tcPr>
                </a:tc>
              </a:tr>
            </a:tbl>
          </a:graphicData>
        </a:graphic>
      </p:graphicFrame>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0" name="PlaceHolder 1"/>
          <p:cNvSpPr>
            <a:spLocks noGrp="1"/>
          </p:cNvSpPr>
          <p:nvPr>
            <p:ph type="title"/>
          </p:nvPr>
        </p:nvSpPr>
        <p:spPr>
          <a:xfrm>
            <a:off x="435600" y="82080"/>
            <a:ext cx="9360000" cy="1753560"/>
          </a:xfrm>
          <a:prstGeom prst="rect">
            <a:avLst/>
          </a:prstGeom>
          <a:noFill/>
          <a:ln w="0">
            <a:noFill/>
          </a:ln>
        </p:spPr>
        <p:txBody>
          <a:bodyPr lIns="0" rIns="0" tIns="0" bIns="0" anchor="ctr">
            <a:noAutofit/>
          </a:bodyPr>
          <a:p>
            <a:pPr>
              <a:lnSpc>
                <a:spcPct val="90000"/>
              </a:lnSpc>
              <a:buNone/>
            </a:pPr>
            <a:r>
              <a:rPr b="1" lang="it-IT" sz="6000" spc="94" strike="noStrike">
                <a:solidFill>
                  <a:srgbClr val="5b277d"/>
                </a:solidFill>
                <a:latin typeface="Calibri"/>
              </a:rPr>
              <a:t>IRS</a:t>
            </a:r>
            <a:br>
              <a:rPr sz="6000"/>
            </a:br>
            <a:r>
              <a:rPr b="1" lang="it-IT" sz="4000" spc="94" strike="noStrike">
                <a:solidFill>
                  <a:srgbClr val="5b277d"/>
                </a:solidFill>
                <a:latin typeface="Calibri"/>
              </a:rPr>
              <a:t>workflow</a:t>
            </a:r>
            <a:endParaRPr b="0" lang="it-IT" sz="4000" spc="-1" strike="noStrike">
              <a:latin typeface="Arial"/>
            </a:endParaRPr>
          </a:p>
        </p:txBody>
      </p:sp>
      <p:sp>
        <p:nvSpPr>
          <p:cNvPr id="111" name="Segnaposto testo 5"/>
          <p:cNvSpPr/>
          <p:nvPr/>
        </p:nvSpPr>
        <p:spPr>
          <a:xfrm>
            <a:off x="5124600" y="6261480"/>
            <a:ext cx="7008840" cy="534960"/>
          </a:xfrm>
          <a:prstGeom prst="rect">
            <a:avLst/>
          </a:prstGeom>
          <a:noFill/>
          <a:ln w="0">
            <a:noFill/>
          </a:ln>
        </p:spPr>
        <p:style>
          <a:lnRef idx="0"/>
          <a:fillRef idx="0"/>
          <a:effectRef idx="0"/>
          <a:fontRef idx="minor"/>
        </p:style>
        <p:txBody>
          <a:bodyPr lIns="90000" rIns="90000" tIns="45000" bIns="45000" anchor="t">
            <a:normAutofit fontScale="81000"/>
          </a:bodyPr>
          <a:p>
            <a:pPr marL="228600" indent="-228600">
              <a:lnSpc>
                <a:spcPct val="90000"/>
              </a:lnSpc>
              <a:spcBef>
                <a:spcPts val="1001"/>
              </a:spcBef>
              <a:buClr>
                <a:srgbClr val="f7fafd"/>
              </a:buClr>
              <a:buFont typeface="Arial"/>
              <a:buChar char="•"/>
            </a:pPr>
            <a:r>
              <a:rPr b="1" lang="it-IT" sz="3200" spc="296" strike="noStrike">
                <a:solidFill>
                  <a:srgbClr val="5b277d"/>
                </a:solidFill>
                <a:latin typeface="Calibri"/>
              </a:rPr>
              <a:t>Deep Reinforcement Learning </a:t>
            </a:r>
            <a:endParaRPr b="0" lang="it-IT" sz="3200" spc="-1" strike="noStrike">
              <a:latin typeface="Arial"/>
            </a:endParaRPr>
          </a:p>
        </p:txBody>
      </p:sp>
      <p:sp>
        <p:nvSpPr>
          <p:cNvPr id="112" name="left-point-arrow 1"/>
          <p:cNvSpPr/>
          <p:nvPr/>
        </p:nvSpPr>
        <p:spPr>
          <a:xfrm>
            <a:off x="2134800" y="3939480"/>
            <a:ext cx="1079640" cy="539640"/>
          </a:xfrm>
          <a:custGeom>
            <a:avLst/>
            <a:gdLst/>
            <a:ahLst/>
            <a:rect l="l" t="t" r="r" b="b"/>
            <a:pathLst>
              <a:path w="3000" h="1500">
                <a:moveTo>
                  <a:pt x="3000" y="750"/>
                </a:moveTo>
                <a:lnTo>
                  <a:pt x="2182" y="1500"/>
                </a:lnTo>
                <a:lnTo>
                  <a:pt x="2182" y="1125"/>
                </a:lnTo>
                <a:lnTo>
                  <a:pt x="0" y="750"/>
                </a:lnTo>
                <a:lnTo>
                  <a:pt x="2182" y="375"/>
                </a:lnTo>
                <a:lnTo>
                  <a:pt x="2182" y="0"/>
                </a:lnTo>
                <a:lnTo>
                  <a:pt x="3000" y="750"/>
                </a:lnTo>
                <a:close/>
              </a:path>
            </a:pathLst>
          </a:custGeom>
          <a:gradFill rotWithShape="0">
            <a:gsLst>
              <a:gs pos="0">
                <a:srgbClr val="50938a"/>
              </a:gs>
              <a:gs pos="100000">
                <a:srgbClr val="5983b0"/>
              </a:gs>
            </a:gsLst>
            <a:lin ang="9000000"/>
          </a:gradFill>
          <a:ln w="14400">
            <a:noFill/>
          </a:ln>
        </p:spPr>
        <p:style>
          <a:lnRef idx="0"/>
          <a:fillRef idx="0"/>
          <a:effectRef idx="0"/>
          <a:fontRef idx="minor"/>
        </p:style>
      </p:sp>
      <p:sp>
        <p:nvSpPr>
          <p:cNvPr id="113" name="left-point-arrow 2"/>
          <p:cNvSpPr/>
          <p:nvPr/>
        </p:nvSpPr>
        <p:spPr>
          <a:xfrm>
            <a:off x="5482800" y="3978720"/>
            <a:ext cx="1079640" cy="539640"/>
          </a:xfrm>
          <a:custGeom>
            <a:avLst/>
            <a:gdLst/>
            <a:ahLst/>
            <a:rect l="l" t="t" r="r" b="b"/>
            <a:pathLst>
              <a:path w="3000" h="1500">
                <a:moveTo>
                  <a:pt x="3000" y="750"/>
                </a:moveTo>
                <a:lnTo>
                  <a:pt x="2182" y="1500"/>
                </a:lnTo>
                <a:lnTo>
                  <a:pt x="2182" y="1125"/>
                </a:lnTo>
                <a:lnTo>
                  <a:pt x="0" y="750"/>
                </a:lnTo>
                <a:lnTo>
                  <a:pt x="2182" y="375"/>
                </a:lnTo>
                <a:lnTo>
                  <a:pt x="2182" y="0"/>
                </a:lnTo>
                <a:lnTo>
                  <a:pt x="3000" y="750"/>
                </a:lnTo>
                <a:close/>
              </a:path>
            </a:pathLst>
          </a:custGeom>
          <a:gradFill rotWithShape="0">
            <a:gsLst>
              <a:gs pos="0">
                <a:srgbClr val="50938a"/>
              </a:gs>
              <a:gs pos="100000">
                <a:srgbClr val="5983b0"/>
              </a:gs>
            </a:gsLst>
            <a:lin ang="9000000"/>
          </a:gradFill>
          <a:ln w="14400">
            <a:noFill/>
          </a:ln>
        </p:spPr>
        <p:style>
          <a:lnRef idx="0"/>
          <a:fillRef idx="0"/>
          <a:effectRef idx="0"/>
          <a:fontRef idx="minor"/>
        </p:style>
      </p:sp>
      <p:sp>
        <p:nvSpPr>
          <p:cNvPr id="114" name="left-point-arrow 3"/>
          <p:cNvSpPr/>
          <p:nvPr/>
        </p:nvSpPr>
        <p:spPr>
          <a:xfrm>
            <a:off x="8853480" y="3978720"/>
            <a:ext cx="1079640" cy="539640"/>
          </a:xfrm>
          <a:custGeom>
            <a:avLst/>
            <a:gdLst/>
            <a:ahLst/>
            <a:rect l="l" t="t" r="r" b="b"/>
            <a:pathLst>
              <a:path w="3000" h="1500">
                <a:moveTo>
                  <a:pt x="3000" y="750"/>
                </a:moveTo>
                <a:lnTo>
                  <a:pt x="2182" y="1500"/>
                </a:lnTo>
                <a:lnTo>
                  <a:pt x="2182" y="1125"/>
                </a:lnTo>
                <a:lnTo>
                  <a:pt x="0" y="750"/>
                </a:lnTo>
                <a:lnTo>
                  <a:pt x="2182" y="375"/>
                </a:lnTo>
                <a:lnTo>
                  <a:pt x="2182" y="0"/>
                </a:lnTo>
                <a:lnTo>
                  <a:pt x="3000" y="750"/>
                </a:lnTo>
                <a:close/>
              </a:path>
            </a:pathLst>
          </a:custGeom>
          <a:gradFill rotWithShape="0">
            <a:gsLst>
              <a:gs pos="0">
                <a:srgbClr val="50938a"/>
              </a:gs>
              <a:gs pos="100000">
                <a:srgbClr val="5983b0"/>
              </a:gs>
            </a:gsLst>
            <a:lin ang="9000000"/>
          </a:gradFill>
          <a:ln w="14400">
            <a:noFill/>
          </a:ln>
        </p:spPr>
        <p:style>
          <a:lnRef idx="0"/>
          <a:fillRef idx="0"/>
          <a:effectRef idx="0"/>
          <a:fontRef idx="minor"/>
        </p:style>
      </p:sp>
      <p:sp>
        <p:nvSpPr>
          <p:cNvPr id="115" name="left-point-arrow 4"/>
          <p:cNvSpPr/>
          <p:nvPr/>
        </p:nvSpPr>
        <p:spPr>
          <a:xfrm>
            <a:off x="10673640" y="2196000"/>
            <a:ext cx="539640" cy="1079640"/>
          </a:xfrm>
          <a:custGeom>
            <a:avLst/>
            <a:gdLst/>
            <a:ahLst/>
            <a:rect l="l" t="t" r="r" b="b"/>
            <a:pathLst>
              <a:path w="1500" h="3000">
                <a:moveTo>
                  <a:pt x="749" y="0"/>
                </a:moveTo>
                <a:lnTo>
                  <a:pt x="0" y="819"/>
                </a:lnTo>
                <a:lnTo>
                  <a:pt x="375" y="818"/>
                </a:lnTo>
                <a:lnTo>
                  <a:pt x="752" y="3000"/>
                </a:lnTo>
                <a:lnTo>
                  <a:pt x="1125" y="818"/>
                </a:lnTo>
                <a:lnTo>
                  <a:pt x="1500" y="817"/>
                </a:lnTo>
                <a:lnTo>
                  <a:pt x="749" y="0"/>
                </a:lnTo>
                <a:close/>
              </a:path>
            </a:pathLst>
          </a:custGeom>
          <a:gradFill rotWithShape="0">
            <a:gsLst>
              <a:gs pos="0">
                <a:srgbClr val="50938a"/>
              </a:gs>
              <a:gs pos="100000">
                <a:srgbClr val="5983b0"/>
              </a:gs>
            </a:gsLst>
            <a:lin ang="9000000"/>
          </a:gradFill>
          <a:ln w="14400">
            <a:noFill/>
          </a:ln>
        </p:spPr>
        <p:style>
          <a:lnRef idx="0"/>
          <a:fillRef idx="0"/>
          <a:effectRef idx="0"/>
          <a:fontRef idx="minor"/>
        </p:style>
      </p:sp>
      <p:sp>
        <p:nvSpPr>
          <p:cNvPr id="116" name=""/>
          <p:cNvSpPr/>
          <p:nvPr/>
        </p:nvSpPr>
        <p:spPr>
          <a:xfrm>
            <a:off x="6562800" y="2859480"/>
            <a:ext cx="2339640" cy="2519640"/>
          </a:xfrm>
          <a:custGeom>
            <a:avLst/>
            <a:gdLst/>
            <a:ahLst/>
            <a:rect l="l" t="t" r="r" b="b"/>
            <a:pathLst>
              <a:path w="21600" h="23261">
                <a:moveTo>
                  <a:pt x="3600" y="0"/>
                </a:moveTo>
                <a:arcTo wR="3600" hR="3600" stAng="16200000" swAng="-5400000"/>
                <a:lnTo>
                  <a:pt x="0" y="19661"/>
                </a:lnTo>
                <a:arcTo wR="3600" hR="1939" stAng="10800000" swAng="-5400000"/>
                <a:lnTo>
                  <a:pt x="18000" y="21600"/>
                </a:lnTo>
                <a:arcTo wR="3600" hR="1939" stAng="5400000" swAng="-5400000"/>
                <a:lnTo>
                  <a:pt x="21600" y="3600"/>
                </a:lnTo>
                <a:arcTo wR="3600" hR="3600" stAng="0" swAng="-5400000"/>
                <a:close/>
              </a:path>
            </a:pathLst>
          </a:custGeom>
          <a:solidFill>
            <a:srgbClr val="ffffd7"/>
          </a:solidFill>
          <a:ln w="0">
            <a:solidFill>
              <a:srgbClr val="3465a4"/>
            </a:solidFill>
          </a:ln>
        </p:spPr>
        <p:style>
          <a:lnRef idx="0"/>
          <a:fillRef idx="0"/>
          <a:effectRef idx="0"/>
          <a:fontRef idx="minor"/>
        </p:style>
      </p:sp>
      <p:sp>
        <p:nvSpPr>
          <p:cNvPr id="117" name="CasellaDiTesto 4"/>
          <p:cNvSpPr/>
          <p:nvPr/>
        </p:nvSpPr>
        <p:spPr>
          <a:xfrm>
            <a:off x="6327000" y="3080880"/>
            <a:ext cx="2519640" cy="1918440"/>
          </a:xfrm>
          <a:prstGeom prst="rect">
            <a:avLst/>
          </a:prstGeom>
          <a:noFill/>
          <a:ln w="0">
            <a:noFill/>
          </a:ln>
        </p:spPr>
        <p:style>
          <a:lnRef idx="0"/>
          <a:fillRef idx="0"/>
          <a:effectRef idx="0"/>
          <a:fontRef idx="minor"/>
        </p:style>
        <p:txBody>
          <a:bodyPr lIns="90000" rIns="90000" tIns="45000" bIns="45000" anchor="t">
            <a:spAutoFit/>
          </a:bodyPr>
          <a:p>
            <a:pPr marL="285840" indent="-285840">
              <a:lnSpc>
                <a:spcPct val="100000"/>
              </a:lnSpc>
              <a:buClr>
                <a:srgbClr val="ffffff"/>
              </a:buClr>
              <a:buFont typeface="Courier New"/>
              <a:buChar char="o"/>
            </a:pPr>
            <a:r>
              <a:rPr b="0" lang="it-IT" sz="2400" spc="-1" strike="noStrike">
                <a:solidFill>
                  <a:srgbClr val="5b277d"/>
                </a:solidFill>
                <a:latin typeface="Calibri"/>
                <a:ea typeface="DejaVu Sans"/>
              </a:rPr>
              <a:t>Studio e confronto della reward e tempi di convergenza</a:t>
            </a:r>
            <a:endParaRPr b="0" lang="it-IT" sz="2400" spc="-1" strike="noStrike">
              <a:latin typeface="Arial"/>
            </a:endParaRPr>
          </a:p>
        </p:txBody>
      </p:sp>
      <p:sp>
        <p:nvSpPr>
          <p:cNvPr id="118" name=""/>
          <p:cNvSpPr/>
          <p:nvPr/>
        </p:nvSpPr>
        <p:spPr>
          <a:xfrm>
            <a:off x="3240000" y="3060000"/>
            <a:ext cx="2160000" cy="2340000"/>
          </a:xfrm>
          <a:custGeom>
            <a:avLst/>
            <a:gdLst/>
            <a:ahLst/>
            <a:rect l="l" t="t" r="r" b="b"/>
            <a:pathLst>
              <a:path w="21600" h="23261">
                <a:moveTo>
                  <a:pt x="3600" y="0"/>
                </a:moveTo>
                <a:arcTo wR="3600" hR="3600" stAng="16200000" swAng="-5400000"/>
                <a:lnTo>
                  <a:pt x="0" y="19661"/>
                </a:lnTo>
                <a:arcTo wR="3600" hR="1939" stAng="10800000" swAng="-5400000"/>
                <a:lnTo>
                  <a:pt x="18000" y="21600"/>
                </a:lnTo>
                <a:arcTo wR="3600" hR="1939" stAng="5400000" swAng="-5400000"/>
                <a:lnTo>
                  <a:pt x="21600" y="3600"/>
                </a:lnTo>
                <a:arcTo wR="3600" hR="3600" stAng="0" swAng="-5400000"/>
                <a:close/>
              </a:path>
            </a:pathLst>
          </a:custGeom>
          <a:solidFill>
            <a:srgbClr val="ffffd7"/>
          </a:solidFill>
          <a:ln w="0">
            <a:solidFill>
              <a:srgbClr val="3465a4"/>
            </a:solidFill>
          </a:ln>
        </p:spPr>
        <p:style>
          <a:lnRef idx="0"/>
          <a:fillRef idx="0"/>
          <a:effectRef idx="0"/>
          <a:fontRef idx="minor"/>
        </p:style>
      </p:sp>
      <p:sp>
        <p:nvSpPr>
          <p:cNvPr id="119" name="CasellaDiTesto 3"/>
          <p:cNvSpPr/>
          <p:nvPr/>
        </p:nvSpPr>
        <p:spPr>
          <a:xfrm>
            <a:off x="2962800" y="3286800"/>
            <a:ext cx="2519640" cy="1552680"/>
          </a:xfrm>
          <a:prstGeom prst="rect">
            <a:avLst/>
          </a:prstGeom>
          <a:noFill/>
          <a:ln w="0">
            <a:noFill/>
          </a:ln>
        </p:spPr>
        <p:style>
          <a:lnRef idx="0"/>
          <a:fillRef idx="0"/>
          <a:effectRef idx="0"/>
          <a:fontRef idx="minor"/>
        </p:style>
        <p:txBody>
          <a:bodyPr lIns="90000" rIns="90000" tIns="45000" bIns="45000" anchor="t">
            <a:spAutoFit/>
          </a:bodyPr>
          <a:p>
            <a:pPr marL="285840" indent="-285840">
              <a:lnSpc>
                <a:spcPct val="100000"/>
              </a:lnSpc>
              <a:buClr>
                <a:srgbClr val="ffffff"/>
              </a:buClr>
              <a:buFont typeface="Courier New"/>
              <a:buChar char="o"/>
            </a:pPr>
            <a:r>
              <a:rPr b="0" lang="it-IT" sz="2400" spc="-1" strike="noStrike">
                <a:solidFill>
                  <a:srgbClr val="5b277d"/>
                </a:solidFill>
                <a:latin typeface="Calibri"/>
                <a:ea typeface="DejaVu Sans"/>
              </a:rPr>
              <a:t>Risoluzione del problema con più algoritmi</a:t>
            </a:r>
            <a:endParaRPr b="0" lang="it-IT" sz="2400" spc="-1" strike="noStrike">
              <a:latin typeface="Arial"/>
            </a:endParaRPr>
          </a:p>
        </p:txBody>
      </p:sp>
      <p:sp>
        <p:nvSpPr>
          <p:cNvPr id="120" name=""/>
          <p:cNvSpPr/>
          <p:nvPr/>
        </p:nvSpPr>
        <p:spPr>
          <a:xfrm>
            <a:off x="138600" y="3060000"/>
            <a:ext cx="1980000" cy="1980000"/>
          </a:xfrm>
          <a:custGeom>
            <a:avLst/>
            <a:gdLst/>
            <a:ahLst/>
            <a:rect l="l" t="t" r="r" b="b"/>
            <a:pathLst>
              <a:path w="21600" h="23261">
                <a:moveTo>
                  <a:pt x="3600" y="0"/>
                </a:moveTo>
                <a:arcTo wR="3600" hR="3600" stAng="16200000" swAng="-5400000"/>
                <a:lnTo>
                  <a:pt x="0" y="19661"/>
                </a:lnTo>
                <a:arcTo wR="3600" hR="1939" stAng="10800000" swAng="-5400000"/>
                <a:lnTo>
                  <a:pt x="18000" y="21600"/>
                </a:lnTo>
                <a:arcTo wR="3600" hR="1939" stAng="5400000" swAng="-5400000"/>
                <a:lnTo>
                  <a:pt x="21600" y="3600"/>
                </a:lnTo>
                <a:arcTo wR="3600" hR="3600" stAng="0" swAng="-5400000"/>
                <a:close/>
              </a:path>
            </a:pathLst>
          </a:custGeom>
          <a:solidFill>
            <a:srgbClr val="ffffd7"/>
          </a:solidFill>
          <a:ln w="0">
            <a:solidFill>
              <a:srgbClr val="3465a4"/>
            </a:solidFill>
          </a:ln>
        </p:spPr>
        <p:style>
          <a:lnRef idx="0"/>
          <a:fillRef idx="0"/>
          <a:effectRef idx="0"/>
          <a:fontRef idx="minor"/>
        </p:style>
      </p:sp>
      <p:sp>
        <p:nvSpPr>
          <p:cNvPr id="121" name="CasellaDiTesto 1"/>
          <p:cNvSpPr/>
          <p:nvPr/>
        </p:nvSpPr>
        <p:spPr>
          <a:xfrm>
            <a:off x="-145800" y="3286800"/>
            <a:ext cx="2232000" cy="1187640"/>
          </a:xfrm>
          <a:prstGeom prst="rect">
            <a:avLst/>
          </a:prstGeom>
          <a:noFill/>
          <a:ln w="0">
            <a:noFill/>
          </a:ln>
        </p:spPr>
        <p:style>
          <a:lnRef idx="0"/>
          <a:fillRef idx="0"/>
          <a:effectRef idx="0"/>
          <a:fontRef idx="minor"/>
        </p:style>
        <p:txBody>
          <a:bodyPr lIns="90000" rIns="90000" tIns="45000" bIns="45000" anchor="t">
            <a:spAutoFit/>
          </a:bodyPr>
          <a:p>
            <a:pPr marL="285840" indent="-285840">
              <a:lnSpc>
                <a:spcPct val="100000"/>
              </a:lnSpc>
              <a:buClr>
                <a:srgbClr val="ffffff"/>
              </a:buClr>
              <a:buFont typeface="Courier New"/>
              <a:buChar char="o"/>
            </a:pPr>
            <a:r>
              <a:rPr b="0" lang="it-IT" sz="2400" spc="-1" strike="noStrike">
                <a:solidFill>
                  <a:srgbClr val="5b277d"/>
                </a:solidFill>
                <a:latin typeface="Calibri"/>
                <a:ea typeface="DejaVu Sans"/>
              </a:rPr>
              <a:t>Implementazione di un ma-mdp</a:t>
            </a:r>
            <a:endParaRPr b="0" lang="it-IT" sz="2400" spc="-1" strike="noStrike">
              <a:latin typeface="Arial"/>
            </a:endParaRPr>
          </a:p>
        </p:txBody>
      </p:sp>
      <p:sp>
        <p:nvSpPr>
          <p:cNvPr id="122" name=""/>
          <p:cNvSpPr/>
          <p:nvPr/>
        </p:nvSpPr>
        <p:spPr>
          <a:xfrm>
            <a:off x="9960480" y="3312000"/>
            <a:ext cx="2027520" cy="1980000"/>
          </a:xfrm>
          <a:custGeom>
            <a:avLst/>
            <a:gdLst/>
            <a:ahLst/>
            <a:rect l="l" t="t" r="r" b="b"/>
            <a:pathLst>
              <a:path w="21600" h="23261">
                <a:moveTo>
                  <a:pt x="3600" y="0"/>
                </a:moveTo>
                <a:arcTo wR="3600" hR="3600" stAng="16200000" swAng="-5400000"/>
                <a:lnTo>
                  <a:pt x="0" y="19661"/>
                </a:lnTo>
                <a:arcTo wR="3600" hR="1939" stAng="10800000" swAng="-5400000"/>
                <a:lnTo>
                  <a:pt x="18000" y="21600"/>
                </a:lnTo>
                <a:arcTo wR="3600" hR="1939" stAng="5400000" swAng="-5400000"/>
                <a:lnTo>
                  <a:pt x="21600" y="3600"/>
                </a:lnTo>
                <a:arcTo wR="3600" hR="3600" stAng="0" swAng="-5400000"/>
                <a:close/>
              </a:path>
            </a:pathLst>
          </a:custGeom>
          <a:solidFill>
            <a:srgbClr val="ffffd7"/>
          </a:solidFill>
          <a:ln w="0">
            <a:solidFill>
              <a:srgbClr val="3465a4"/>
            </a:solidFill>
          </a:ln>
        </p:spPr>
        <p:style>
          <a:lnRef idx="0"/>
          <a:fillRef idx="0"/>
          <a:effectRef idx="0"/>
          <a:fontRef idx="minor"/>
        </p:style>
      </p:sp>
      <p:sp>
        <p:nvSpPr>
          <p:cNvPr id="123" name="CasellaDiTesto 7"/>
          <p:cNvSpPr/>
          <p:nvPr/>
        </p:nvSpPr>
        <p:spPr>
          <a:xfrm>
            <a:off x="9705240" y="3642120"/>
            <a:ext cx="2519640" cy="1186920"/>
          </a:xfrm>
          <a:prstGeom prst="rect">
            <a:avLst/>
          </a:prstGeom>
          <a:noFill/>
          <a:ln w="0">
            <a:noFill/>
          </a:ln>
        </p:spPr>
        <p:style>
          <a:lnRef idx="0"/>
          <a:fillRef idx="0"/>
          <a:effectRef idx="0"/>
          <a:fontRef idx="minor"/>
        </p:style>
        <p:txBody>
          <a:bodyPr lIns="90000" rIns="90000" tIns="45000" bIns="45000" anchor="t">
            <a:spAutoFit/>
          </a:bodyPr>
          <a:p>
            <a:pPr marL="285840" indent="-285840">
              <a:lnSpc>
                <a:spcPct val="100000"/>
              </a:lnSpc>
              <a:buClr>
                <a:srgbClr val="ffffff"/>
              </a:buClr>
              <a:buFont typeface="Courier New"/>
              <a:buChar char="o"/>
            </a:pPr>
            <a:r>
              <a:rPr b="0" lang="it-IT" sz="2400" spc="-1" strike="noStrike">
                <a:solidFill>
                  <a:srgbClr val="5b277d"/>
                </a:solidFill>
                <a:latin typeface="Calibri"/>
                <a:ea typeface="DejaVu Sans"/>
              </a:rPr>
              <a:t>Studio al crescere del problema</a:t>
            </a:r>
            <a:endParaRPr b="0" lang="it-IT" sz="2400" spc="-1" strike="noStrike">
              <a:latin typeface="Arial"/>
            </a:endParaRPr>
          </a:p>
        </p:txBody>
      </p:sp>
      <p:sp>
        <p:nvSpPr>
          <p:cNvPr id="124" name=""/>
          <p:cNvSpPr/>
          <p:nvPr/>
        </p:nvSpPr>
        <p:spPr>
          <a:xfrm>
            <a:off x="8460000" y="180000"/>
            <a:ext cx="3198960" cy="2160000"/>
          </a:xfrm>
          <a:custGeom>
            <a:avLst/>
            <a:gdLst/>
            <a:ahLst/>
            <a:rect l="l" t="t" r="r" b="b"/>
            <a:pathLst>
              <a:path w="21600" h="23261">
                <a:moveTo>
                  <a:pt x="3600" y="0"/>
                </a:moveTo>
                <a:arcTo wR="3600" hR="3600" stAng="16200000" swAng="-5400000"/>
                <a:lnTo>
                  <a:pt x="0" y="19661"/>
                </a:lnTo>
                <a:arcTo wR="3600" hR="1939" stAng="10800000" swAng="-5400000"/>
                <a:lnTo>
                  <a:pt x="18000" y="21600"/>
                </a:lnTo>
                <a:arcTo wR="3600" hR="1939" stAng="5400000" swAng="-5400000"/>
                <a:lnTo>
                  <a:pt x="21600" y="3600"/>
                </a:lnTo>
                <a:arcTo wR="3600" hR="3600" stAng="0" swAng="-5400000"/>
                <a:close/>
              </a:path>
            </a:pathLst>
          </a:custGeom>
          <a:solidFill>
            <a:srgbClr val="ffffd7"/>
          </a:solidFill>
          <a:ln w="0">
            <a:solidFill>
              <a:srgbClr val="3465a4"/>
            </a:solidFill>
          </a:ln>
        </p:spPr>
        <p:style>
          <a:lnRef idx="0"/>
          <a:fillRef idx="0"/>
          <a:effectRef idx="0"/>
          <a:fontRef idx="minor"/>
        </p:style>
      </p:sp>
      <p:sp>
        <p:nvSpPr>
          <p:cNvPr id="125" name="CasellaDiTesto 6"/>
          <p:cNvSpPr/>
          <p:nvPr/>
        </p:nvSpPr>
        <p:spPr>
          <a:xfrm>
            <a:off x="8460000" y="180000"/>
            <a:ext cx="3240000" cy="1919160"/>
          </a:xfrm>
          <a:prstGeom prst="rect">
            <a:avLst/>
          </a:prstGeom>
          <a:noFill/>
          <a:ln w="0">
            <a:noFill/>
          </a:ln>
        </p:spPr>
        <p:style>
          <a:lnRef idx="0"/>
          <a:fillRef idx="0"/>
          <a:effectRef idx="0"/>
          <a:fontRef idx="minor"/>
        </p:style>
        <p:txBody>
          <a:bodyPr lIns="90000" rIns="90000" tIns="45000" bIns="45000" anchor="t">
            <a:spAutoFit/>
          </a:bodyPr>
          <a:p>
            <a:pPr marL="285840" indent="-285840">
              <a:lnSpc>
                <a:spcPct val="100000"/>
              </a:lnSpc>
              <a:buClr>
                <a:srgbClr val="ffffff"/>
              </a:buClr>
              <a:buFont typeface="Courier New"/>
              <a:buChar char="o"/>
            </a:pPr>
            <a:r>
              <a:rPr b="0" lang="it-IT" sz="2400" spc="-1" strike="noStrike">
                <a:solidFill>
                  <a:srgbClr val="5b277d"/>
                </a:solidFill>
                <a:latin typeface="Calibri"/>
                <a:ea typeface="DejaVu Sans"/>
              </a:rPr>
              <a:t>Confronto dei tempi di convergenza nel caso di sistemi non stazionari</a:t>
            </a:r>
            <a:endParaRPr b="0" lang="it-IT" sz="2400" spc="-1" strike="noStrike">
              <a:latin typeface="Arial"/>
            </a:endParaRPr>
          </a:p>
        </p:txBody>
      </p:sp>
      <p:pic>
        <p:nvPicPr>
          <p:cNvPr id="126" name="" descr=""/>
          <p:cNvPicPr/>
          <p:nvPr/>
        </p:nvPicPr>
        <p:blipFill>
          <a:blip r:embed="rId1"/>
          <a:stretch/>
        </p:blipFill>
        <p:spPr>
          <a:xfrm>
            <a:off x="72720" y="6058440"/>
            <a:ext cx="1439640" cy="755640"/>
          </a:xfrm>
          <a:prstGeom prst="rect">
            <a:avLst/>
          </a:prstGeom>
          <a:ln w="0">
            <a:noFill/>
          </a:ln>
        </p:spPr>
      </p:pic>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7" name="Titolo 1"/>
          <p:cNvSpPr/>
          <p:nvPr/>
        </p:nvSpPr>
        <p:spPr>
          <a:xfrm>
            <a:off x="1680120" y="3280680"/>
            <a:ext cx="5908680" cy="873360"/>
          </a:xfrm>
          <a:prstGeom prst="rect">
            <a:avLst/>
          </a:prstGeom>
          <a:noFill/>
          <a:ln w="0">
            <a:noFill/>
          </a:ln>
        </p:spPr>
        <p:style>
          <a:lnRef idx="0"/>
          <a:fillRef idx="0"/>
          <a:effectRef idx="0"/>
          <a:fontRef idx="minor"/>
        </p:style>
      </p:sp>
      <p:sp>
        <p:nvSpPr>
          <p:cNvPr id="128" name="Segnaposto testo 3"/>
          <p:cNvSpPr/>
          <p:nvPr/>
        </p:nvSpPr>
        <p:spPr>
          <a:xfrm>
            <a:off x="5124600" y="6261480"/>
            <a:ext cx="7008840" cy="534960"/>
          </a:xfrm>
          <a:prstGeom prst="rect">
            <a:avLst/>
          </a:prstGeom>
          <a:noFill/>
          <a:ln w="0">
            <a:noFill/>
          </a:ln>
        </p:spPr>
        <p:style>
          <a:lnRef idx="0"/>
          <a:fillRef idx="0"/>
          <a:effectRef idx="0"/>
          <a:fontRef idx="minor"/>
        </p:style>
        <p:txBody>
          <a:bodyPr lIns="90000" rIns="90000" tIns="45000" bIns="45000" anchor="t">
            <a:normAutofit fontScale="81000"/>
          </a:bodyPr>
          <a:p>
            <a:pPr marL="228600" indent="-228600">
              <a:lnSpc>
                <a:spcPct val="90000"/>
              </a:lnSpc>
              <a:spcBef>
                <a:spcPts val="1001"/>
              </a:spcBef>
              <a:buClr>
                <a:srgbClr val="f7fafd"/>
              </a:buClr>
              <a:buFont typeface="Arial"/>
              <a:buChar char="•"/>
            </a:pPr>
            <a:r>
              <a:rPr b="1" lang="it-IT" sz="3200" spc="296" strike="noStrike">
                <a:solidFill>
                  <a:srgbClr val="5b277d"/>
                </a:solidFill>
                <a:latin typeface="Calibri"/>
              </a:rPr>
              <a:t>Deep Reinforcement Learning </a:t>
            </a:r>
            <a:endParaRPr b="0" lang="it-IT" sz="3200" spc="-1" strike="noStrike">
              <a:latin typeface="Arial"/>
            </a:endParaRPr>
          </a:p>
        </p:txBody>
      </p:sp>
      <p:pic>
        <p:nvPicPr>
          <p:cNvPr id="129" name="" descr=""/>
          <p:cNvPicPr/>
          <p:nvPr/>
        </p:nvPicPr>
        <p:blipFill>
          <a:blip r:embed="rId1"/>
          <a:stretch/>
        </p:blipFill>
        <p:spPr>
          <a:xfrm>
            <a:off x="4860000" y="720000"/>
            <a:ext cx="6479640" cy="4840560"/>
          </a:xfrm>
          <a:prstGeom prst="rect">
            <a:avLst/>
          </a:prstGeom>
          <a:ln w="0">
            <a:noFill/>
          </a:ln>
        </p:spPr>
      </p:pic>
      <p:sp>
        <p:nvSpPr>
          <p:cNvPr id="130" name="PlaceHolder 4"/>
          <p:cNvSpPr txBox="1"/>
          <p:nvPr/>
        </p:nvSpPr>
        <p:spPr>
          <a:xfrm>
            <a:off x="424080" y="46440"/>
            <a:ext cx="9360000" cy="1753560"/>
          </a:xfrm>
          <a:prstGeom prst="rect">
            <a:avLst/>
          </a:prstGeom>
          <a:noFill/>
          <a:ln w="0">
            <a:noFill/>
          </a:ln>
        </p:spPr>
        <p:txBody>
          <a:bodyPr lIns="0" rIns="0" tIns="0" bIns="0" anchor="ctr">
            <a:noAutofit/>
          </a:bodyPr>
          <a:p>
            <a:pPr>
              <a:lnSpc>
                <a:spcPct val="90000"/>
              </a:lnSpc>
              <a:buNone/>
            </a:pPr>
            <a:r>
              <a:rPr b="1" lang="it-IT" sz="6000" spc="94" strike="noStrike">
                <a:solidFill>
                  <a:srgbClr val="5b277d"/>
                </a:solidFill>
                <a:latin typeface="Calibri"/>
              </a:rPr>
              <a:t>IRS</a:t>
            </a:r>
            <a:br>
              <a:rPr sz="6000"/>
            </a:br>
            <a:r>
              <a:rPr b="1" lang="it-IT" sz="4000" spc="94" strike="noStrike">
                <a:solidFill>
                  <a:srgbClr val="5b277d"/>
                </a:solidFill>
                <a:latin typeface="Calibri"/>
              </a:rPr>
              <a:t>librer</a:t>
            </a:r>
            <a:r>
              <a:rPr b="1" lang="it-IT" sz="4000" spc="94" strike="noStrike">
                <a:solidFill>
                  <a:srgbClr val="5b277d"/>
                </a:solidFill>
                <a:latin typeface="Calibri"/>
              </a:rPr>
              <a:t>ie</a:t>
            </a:r>
            <a:endParaRPr b="0" lang="it-IT" sz="4000" spc="-1" strike="noStrike">
              <a:latin typeface="Arial"/>
            </a:endParaRPr>
          </a:p>
        </p:txBody>
      </p:sp>
      <p:pic>
        <p:nvPicPr>
          <p:cNvPr id="131" name="" descr=""/>
          <p:cNvPicPr/>
          <p:nvPr/>
        </p:nvPicPr>
        <p:blipFill>
          <a:blip r:embed="rId2"/>
          <a:stretch/>
        </p:blipFill>
        <p:spPr>
          <a:xfrm>
            <a:off x="72720" y="6058440"/>
            <a:ext cx="1439640" cy="755640"/>
          </a:xfrm>
          <a:prstGeom prst="rect">
            <a:avLst/>
          </a:prstGeom>
          <a:ln w="0">
            <a:noFill/>
          </a:ln>
        </p:spPr>
      </p:pic>
      <p:sp>
        <p:nvSpPr>
          <p:cNvPr id="132" name=""/>
          <p:cNvSpPr/>
          <p:nvPr/>
        </p:nvSpPr>
        <p:spPr>
          <a:xfrm>
            <a:off x="426600" y="2485440"/>
            <a:ext cx="2453400" cy="2374560"/>
          </a:xfrm>
          <a:custGeom>
            <a:avLst/>
            <a:gdLst/>
            <a:ahLst/>
            <a:rect l="l" t="t" r="r" b="b"/>
            <a:pathLst>
              <a:path w="21600" h="23261">
                <a:moveTo>
                  <a:pt x="3600" y="0"/>
                </a:moveTo>
                <a:arcTo wR="3600" hR="3600" stAng="16200000" swAng="-5400000"/>
                <a:lnTo>
                  <a:pt x="0" y="19661"/>
                </a:lnTo>
                <a:arcTo wR="3600" hR="1939" stAng="10800000" swAng="-5400000"/>
                <a:lnTo>
                  <a:pt x="18000" y="21600"/>
                </a:lnTo>
                <a:arcTo wR="3600" hR="1939" stAng="5400000" swAng="-5400000"/>
                <a:lnTo>
                  <a:pt x="21600" y="3600"/>
                </a:lnTo>
                <a:arcTo wR="3600" hR="3600" stAng="0" swAng="-5400000"/>
                <a:close/>
              </a:path>
            </a:pathLst>
          </a:custGeom>
          <a:solidFill>
            <a:srgbClr val="ffffd7"/>
          </a:solidFill>
          <a:ln w="0">
            <a:solidFill>
              <a:srgbClr val="3465a4"/>
            </a:solidFill>
          </a:ln>
        </p:spPr>
        <p:style>
          <a:lnRef idx="0"/>
          <a:fillRef idx="0"/>
          <a:effectRef idx="0"/>
          <a:fontRef idx="minor"/>
        </p:style>
      </p:sp>
      <p:sp>
        <p:nvSpPr>
          <p:cNvPr id="133" name="CasellaDiTesto 2"/>
          <p:cNvSpPr/>
          <p:nvPr/>
        </p:nvSpPr>
        <p:spPr>
          <a:xfrm>
            <a:off x="436680" y="2581560"/>
            <a:ext cx="7483320" cy="1918440"/>
          </a:xfrm>
          <a:prstGeom prst="rect">
            <a:avLst/>
          </a:prstGeom>
          <a:noFill/>
          <a:ln w="0">
            <a:noFill/>
          </a:ln>
        </p:spPr>
        <p:style>
          <a:lnRef idx="0"/>
          <a:fillRef idx="0"/>
          <a:effectRef idx="0"/>
          <a:fontRef idx="minor"/>
        </p:style>
        <p:txBody>
          <a:bodyPr lIns="90000" rIns="90000" tIns="45000" bIns="45000" anchor="t">
            <a:spAutoFit/>
          </a:bodyPr>
          <a:p>
            <a:pPr marL="285840" indent="-285840">
              <a:lnSpc>
                <a:spcPct val="100000"/>
              </a:lnSpc>
              <a:buClr>
                <a:srgbClr val="ffffff"/>
              </a:buClr>
              <a:buFont typeface="Courier New"/>
              <a:buChar char="o"/>
            </a:pPr>
            <a:r>
              <a:rPr b="0" lang="it-IT" sz="2400" spc="-1" strike="noStrike">
                <a:solidFill>
                  <a:srgbClr val="5b277d"/>
                </a:solidFill>
                <a:latin typeface="Calibri"/>
                <a:ea typeface="DejaVu Sans"/>
              </a:rPr>
              <a:t>Pettingz</a:t>
            </a:r>
            <a:r>
              <a:rPr b="0" lang="it-IT" sz="2400" spc="-1" strike="noStrike">
                <a:solidFill>
                  <a:srgbClr val="5b277d"/>
                </a:solidFill>
                <a:latin typeface="Calibri"/>
                <a:ea typeface="DejaVu Sans"/>
              </a:rPr>
              <a:t>oo</a:t>
            </a:r>
            <a:endParaRPr b="0" lang="it-IT" sz="2400" spc="-1" strike="noStrike">
              <a:latin typeface="Arial"/>
            </a:endParaRPr>
          </a:p>
          <a:p>
            <a:pPr marL="285840" indent="-285840">
              <a:lnSpc>
                <a:spcPct val="100000"/>
              </a:lnSpc>
              <a:buClr>
                <a:srgbClr val="ffffff"/>
              </a:buClr>
              <a:buFont typeface="Courier New"/>
              <a:buChar char="o"/>
            </a:pPr>
            <a:r>
              <a:rPr b="0" lang="it-IT" sz="2400" spc="-1" strike="noStrike">
                <a:solidFill>
                  <a:srgbClr val="5b277d"/>
                </a:solidFill>
                <a:latin typeface="Calibri"/>
                <a:ea typeface="DejaVu Sans"/>
              </a:rPr>
              <a:t>Simsuite</a:t>
            </a:r>
            <a:endParaRPr b="0" lang="it-IT" sz="2400" spc="-1" strike="noStrike">
              <a:latin typeface="Arial"/>
            </a:endParaRPr>
          </a:p>
          <a:p>
            <a:pPr marL="285840" indent="-285840">
              <a:lnSpc>
                <a:spcPct val="100000"/>
              </a:lnSpc>
              <a:buClr>
                <a:srgbClr val="ffffff"/>
              </a:buClr>
              <a:buFont typeface="Courier New"/>
              <a:buChar char="o"/>
            </a:pPr>
            <a:r>
              <a:rPr b="0" lang="it-IT" sz="2400" spc="-1" strike="noStrike">
                <a:solidFill>
                  <a:srgbClr val="5b277d"/>
                </a:solidFill>
                <a:latin typeface="Calibri"/>
                <a:ea typeface="DejaVu Sans"/>
              </a:rPr>
              <a:t>Gymnasi</a:t>
            </a:r>
            <a:r>
              <a:rPr b="0" lang="it-IT" sz="2400" spc="-1" strike="noStrike">
                <a:solidFill>
                  <a:srgbClr val="5b277d"/>
                </a:solidFill>
                <a:latin typeface="Calibri"/>
                <a:ea typeface="DejaVu Sans"/>
              </a:rPr>
              <a:t>um</a:t>
            </a:r>
            <a:endParaRPr b="0" lang="it-IT" sz="2400" spc="-1" strike="noStrike">
              <a:latin typeface="Arial"/>
            </a:endParaRPr>
          </a:p>
          <a:p>
            <a:pPr marL="285840" indent="-285840">
              <a:lnSpc>
                <a:spcPct val="100000"/>
              </a:lnSpc>
              <a:buClr>
                <a:srgbClr val="ffffff"/>
              </a:buClr>
              <a:buFont typeface="Courier New"/>
              <a:buChar char="o"/>
            </a:pPr>
            <a:r>
              <a:rPr b="0" lang="it-IT" sz="2400" spc="-1" strike="noStrike">
                <a:solidFill>
                  <a:srgbClr val="5b277d"/>
                </a:solidFill>
                <a:latin typeface="Calibri"/>
                <a:ea typeface="DejaVu Sans"/>
              </a:rPr>
              <a:t>Ray </a:t>
            </a:r>
            <a:endParaRPr b="0" lang="it-IT" sz="2400" spc="-1" strike="noStrike">
              <a:latin typeface="Arial"/>
            </a:endParaRPr>
          </a:p>
          <a:p>
            <a:pPr marL="285840" indent="-285840">
              <a:lnSpc>
                <a:spcPct val="100000"/>
              </a:lnSpc>
              <a:buClr>
                <a:srgbClr val="ffffff"/>
              </a:buClr>
              <a:buFont typeface="Courier New"/>
              <a:buChar char="o"/>
            </a:pPr>
            <a:r>
              <a:rPr b="0" lang="it-IT" sz="2400" spc="-1" strike="noStrike">
                <a:solidFill>
                  <a:srgbClr val="5b277d"/>
                </a:solidFill>
                <a:latin typeface="Calibri"/>
                <a:ea typeface="DejaVu Sans"/>
              </a:rPr>
              <a:t>RLlib</a:t>
            </a:r>
            <a:endParaRPr b="0" lang="it-IT" sz="24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Office Theme</Template>
  <TotalTime>1076</TotalTime>
  <Application>LibreOffice/7.3.7.2$Linux_X86_64 LibreOffice_project/30$Build-2</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2023-10-20T12:15:16Z</dcterms:created>
  <dc:creator/>
  <dc:description/>
  <dc:language>it-IT</dc:language>
  <cp:lastModifiedBy/>
  <dcterms:modified xsi:type="dcterms:W3CDTF">2023-10-25T10:20:27Z</dcterms:modified>
  <cp:revision>67</cp:revision>
  <dc:subject/>
  <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Notes">
    <vt:r8>2</vt:r8>
  </property>
  <property fmtid="{D5CDD505-2E9C-101B-9397-08002B2CF9AE}" pid="4" name="PresentationFormat">
    <vt:lpwstr>Widescreen</vt:lpwstr>
  </property>
  <property fmtid="{D5CDD505-2E9C-101B-9397-08002B2CF9AE}" pid="5" name="Slides">
    <vt:r8>2</vt:r8>
  </property>
</Properties>
</file>