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9388475" cy="710247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Arial"/>
              </a:rPr>
              <a:t>Fai </a:t>
            </a:r>
            <a:r>
              <a:rPr b="0" lang="it-IT" sz="4400" spc="-1" strike="noStrike">
                <a:latin typeface="Arial"/>
              </a:rPr>
              <a:t>clic </a:t>
            </a:r>
            <a:r>
              <a:rPr b="0" lang="it-IT" sz="4400" spc="-1" strike="noStrike">
                <a:latin typeface="Arial"/>
              </a:rPr>
              <a:t>per </a:t>
            </a:r>
            <a:r>
              <a:rPr b="0" lang="it-IT" sz="4400" spc="-1" strike="noStrike">
                <a:latin typeface="Arial"/>
              </a:rPr>
              <a:t>sposta</a:t>
            </a:r>
            <a:r>
              <a:rPr b="0" lang="it-IT" sz="4400" spc="-1" strike="noStrike">
                <a:latin typeface="Arial"/>
              </a:rPr>
              <a:t>re la </a:t>
            </a:r>
            <a:r>
              <a:rPr b="0" lang="it-IT" sz="4400" spc="-1" strike="noStrike">
                <a:latin typeface="Arial"/>
              </a:rPr>
              <a:t>diapos</a:t>
            </a:r>
            <a:r>
              <a:rPr b="0" lang="it-IT" sz="4400" spc="-1" strike="noStrike">
                <a:latin typeface="Arial"/>
              </a:rPr>
              <a:t>itiva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it-IT" sz="2000" spc="-1" strike="noStrike">
                <a:latin typeface="Arial"/>
              </a:rPr>
              <a:t>Fai clic per </a:t>
            </a:r>
            <a:r>
              <a:rPr b="0" lang="it-IT" sz="2000" spc="-1" strike="noStrike">
                <a:latin typeface="Arial"/>
              </a:rPr>
              <a:t>modificare il </a:t>
            </a:r>
            <a:r>
              <a:rPr b="0" lang="it-IT" sz="2000" spc="-1" strike="noStrike">
                <a:latin typeface="Arial"/>
              </a:rPr>
              <a:t>formato </a:t>
            </a:r>
            <a:r>
              <a:rPr b="0" lang="it-IT" sz="2000" spc="-1" strike="noStrike">
                <a:latin typeface="Arial"/>
              </a:rPr>
              <a:t>delle note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it-IT" sz="1400" spc="-1" strike="noStrike">
                <a:latin typeface="Times New Roman"/>
              </a:rPr>
              <a:t>&lt;intestazione&gt;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it-IT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it-IT" sz="1400" spc="-1" strike="noStrike">
                <a:latin typeface="Times New Roman"/>
              </a:rPr>
              <a:t>&lt;data/ora&gt;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it-IT" sz="1400" spc="-1" strike="noStrike">
                <a:latin typeface="Times New Roman"/>
              </a:defRPr>
            </a:lvl1pPr>
          </a:lstStyle>
          <a:p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it-IT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EC94B61-1C61-44C2-9379-254DB36B59D1}" type="slidenum">
              <a:rPr b="0" lang="it-IT" sz="1400" spc="-1" strike="noStrike">
                <a:latin typeface="Times New Roman"/>
              </a:rPr>
              <a:t>&lt;numero&gt;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1374480" y="539640"/>
            <a:ext cx="6637680" cy="2662560"/>
          </a:xfrm>
          <a:prstGeom prst="rect">
            <a:avLst/>
          </a:prstGeom>
          <a:ln w="0">
            <a:noFill/>
          </a:ln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938880" y="3418200"/>
            <a:ext cx="7509960" cy="2795760"/>
          </a:xfrm>
          <a:prstGeom prst="rect">
            <a:avLst/>
          </a:prstGeom>
          <a:noFill/>
          <a:ln w="0">
            <a:noFill/>
          </a:ln>
        </p:spPr>
        <p:txBody>
          <a:bodyPr lIns="94320" rIns="94320" tIns="47160" bIns="4716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2000" spc="-1" strike="noStrike">
                <a:latin typeface="Arial"/>
              </a:rPr>
              <a:t>Per usare la </a:t>
            </a:r>
            <a:r>
              <a:rPr b="0" lang="it-IT" sz="2000" spc="-1" strike="noStrike">
                <a:latin typeface="Arial"/>
              </a:rPr>
              <a:t>diapositiva </a:t>
            </a:r>
            <a:r>
              <a:rPr b="0" lang="it-IT" sz="2000" spc="-1" strike="noStrike">
                <a:latin typeface="Arial"/>
              </a:rPr>
              <a:t>di </a:t>
            </a:r>
            <a:r>
              <a:rPr b="0" lang="it-IT" sz="2000" spc="-1" strike="noStrike">
                <a:latin typeface="Arial"/>
              </a:rPr>
              <a:t>animazione </a:t>
            </a:r>
            <a:r>
              <a:rPr b="0" lang="it-IT" sz="2000" spc="-1" strike="noStrike">
                <a:latin typeface="Arial"/>
              </a:rPr>
              <a:t>del titolo </a:t>
            </a:r>
            <a:r>
              <a:rPr b="0" lang="it-IT" sz="2000" spc="-1" strike="noStrike">
                <a:latin typeface="Arial"/>
              </a:rPr>
              <a:t>con una </a:t>
            </a:r>
            <a:r>
              <a:rPr b="0" lang="it-IT" sz="2000" spc="-1" strike="noStrike">
                <a:latin typeface="Arial"/>
              </a:rPr>
              <a:t>nuova </a:t>
            </a:r>
            <a:r>
              <a:rPr b="0" lang="it-IT" sz="2000" spc="-1" strike="noStrike">
                <a:latin typeface="Arial"/>
              </a:rPr>
              <a:t>immagine è </a:t>
            </a:r>
            <a:r>
              <a:rPr b="0" lang="it-IT" sz="2000" spc="-1" strike="noStrike">
                <a:latin typeface="Arial"/>
              </a:rPr>
              <a:t>sufficiente </a:t>
            </a:r>
            <a:r>
              <a:rPr b="0" lang="it-IT" sz="2000" spc="-1" strike="noStrike">
                <a:latin typeface="Arial"/>
              </a:rPr>
              <a:t>1) spostare </a:t>
            </a:r>
            <a:r>
              <a:rPr b="0" lang="it-IT" sz="2000" spc="-1" strike="noStrike">
                <a:latin typeface="Arial"/>
              </a:rPr>
              <a:t>di lato la </a:t>
            </a:r>
            <a:r>
              <a:rPr b="0" lang="it-IT" sz="2000" spc="-1" strike="noStrike">
                <a:latin typeface="Arial"/>
              </a:rPr>
              <a:t>parte </a:t>
            </a:r>
            <a:r>
              <a:rPr b="0" lang="it-IT" sz="2000" spc="-1" strike="noStrike">
                <a:latin typeface="Arial"/>
              </a:rPr>
              <a:t>superiore </a:t>
            </a:r>
            <a:r>
              <a:rPr b="0" lang="it-IT" sz="2000" spc="-1" strike="noStrike">
                <a:latin typeface="Arial"/>
              </a:rPr>
              <a:t>della forma </a:t>
            </a:r>
            <a:r>
              <a:rPr b="0" lang="it-IT" sz="2000" spc="-1" strike="noStrike">
                <a:latin typeface="Arial"/>
              </a:rPr>
              <a:t>semitraspar</a:t>
            </a:r>
            <a:r>
              <a:rPr b="0" lang="it-IT" sz="2000" spc="-1" strike="noStrike">
                <a:latin typeface="Arial"/>
              </a:rPr>
              <a:t>ente, 2) </a:t>
            </a:r>
            <a:r>
              <a:rPr b="0" lang="it-IT" sz="2000" spc="-1" strike="noStrike">
                <a:latin typeface="Arial"/>
              </a:rPr>
              <a:t>eliminare </a:t>
            </a:r>
            <a:r>
              <a:rPr b="0" lang="it-IT" sz="2000" spc="-1" strike="noStrike">
                <a:latin typeface="Arial"/>
              </a:rPr>
              <a:t>l'immagine </a:t>
            </a:r>
            <a:r>
              <a:rPr b="0" lang="it-IT" sz="2000" spc="-1" strike="noStrike">
                <a:latin typeface="Arial"/>
              </a:rPr>
              <a:t>segnaposto, </a:t>
            </a:r>
            <a:r>
              <a:rPr b="0" lang="it-IT" sz="2000" spc="-1" strike="noStrike">
                <a:latin typeface="Arial"/>
              </a:rPr>
              <a:t>3) fare clic </a:t>
            </a:r>
            <a:r>
              <a:rPr b="0" lang="it-IT" sz="2000" spc="-1" strike="noStrike">
                <a:latin typeface="Arial"/>
              </a:rPr>
              <a:t>sull'icona </a:t>
            </a:r>
            <a:r>
              <a:rPr b="0" lang="it-IT" sz="2000" spc="-1" strike="noStrike">
                <a:latin typeface="Arial"/>
              </a:rPr>
              <a:t>dell'immagin</a:t>
            </a:r>
            <a:r>
              <a:rPr b="0" lang="it-IT" sz="2000" spc="-1" strike="noStrike">
                <a:latin typeface="Arial"/>
              </a:rPr>
              <a:t>e per </a:t>
            </a:r>
            <a:r>
              <a:rPr b="0" lang="it-IT" sz="2000" spc="-1" strike="noStrike">
                <a:latin typeface="Arial"/>
              </a:rPr>
              <a:t>aggiungere </a:t>
            </a:r>
            <a:r>
              <a:rPr b="0" lang="it-IT" sz="2000" spc="-1" strike="noStrike">
                <a:latin typeface="Arial"/>
              </a:rPr>
              <a:t>una nuova </a:t>
            </a:r>
            <a:r>
              <a:rPr b="0" lang="it-IT" sz="2000" spc="-1" strike="noStrike">
                <a:latin typeface="Arial"/>
              </a:rPr>
              <a:t>immagine, </a:t>
            </a:r>
            <a:r>
              <a:rPr b="0" lang="it-IT" sz="2000" spc="-1" strike="noStrike">
                <a:latin typeface="Arial"/>
              </a:rPr>
              <a:t>4) spostare </a:t>
            </a:r>
            <a:r>
              <a:rPr b="0" lang="it-IT" sz="2000" spc="-1" strike="noStrike">
                <a:latin typeface="Arial"/>
              </a:rPr>
              <a:t>la forma </a:t>
            </a:r>
            <a:r>
              <a:rPr b="0" lang="it-IT" sz="2000" spc="-1" strike="noStrike">
                <a:latin typeface="Arial"/>
              </a:rPr>
              <a:t>semitraspar</a:t>
            </a:r>
            <a:r>
              <a:rPr b="0" lang="it-IT" sz="2000" spc="-1" strike="noStrike">
                <a:latin typeface="Arial"/>
              </a:rPr>
              <a:t>ente nella </a:t>
            </a:r>
            <a:r>
              <a:rPr b="0" lang="it-IT" sz="2000" spc="-1" strike="noStrike">
                <a:latin typeface="Arial"/>
              </a:rPr>
              <a:t>posizione </a:t>
            </a:r>
            <a:r>
              <a:rPr b="0" lang="it-IT" sz="2000" spc="-1" strike="noStrike">
                <a:latin typeface="Arial"/>
              </a:rPr>
              <a:t>originaria, 5) </a:t>
            </a:r>
            <a:r>
              <a:rPr b="0" lang="it-IT" sz="2000" spc="-1" strike="noStrike">
                <a:latin typeface="Arial"/>
              </a:rPr>
              <a:t>aggiornare il </a:t>
            </a:r>
            <a:r>
              <a:rPr b="0" lang="it-IT" sz="2000" spc="-1" strike="noStrike">
                <a:latin typeface="Arial"/>
              </a:rPr>
              <a:t>testo nella </a:t>
            </a:r>
            <a:r>
              <a:rPr b="0" lang="it-IT" sz="2000" spc="-1" strike="noStrike">
                <a:latin typeface="Arial"/>
              </a:rPr>
              <a:t>diapositiva.</a:t>
            </a:r>
            <a:endParaRPr b="0" lang="it-I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20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10"/>
          </p:nvPr>
        </p:nvSpPr>
        <p:spPr>
          <a:xfrm>
            <a:off x="5317920" y="6746040"/>
            <a:ext cx="4067640" cy="355680"/>
          </a:xfrm>
          <a:prstGeom prst="rect">
            <a:avLst/>
          </a:prstGeom>
          <a:noFill/>
          <a:ln w="0">
            <a:noFill/>
          </a:ln>
        </p:spPr>
        <p:txBody>
          <a:bodyPr lIns="94320" rIns="9432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B45C2F-D72A-411B-9FA4-596986CF7D9F}" type="slidenum"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1374480" y="539640"/>
            <a:ext cx="6637680" cy="2662560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938880" y="3418200"/>
            <a:ext cx="7509960" cy="2795760"/>
          </a:xfrm>
          <a:prstGeom prst="rect">
            <a:avLst/>
          </a:prstGeom>
          <a:noFill/>
          <a:ln w="0">
            <a:noFill/>
          </a:ln>
        </p:spPr>
        <p:txBody>
          <a:bodyPr lIns="94320" rIns="94320" tIns="47160" bIns="4716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2000" spc="-1" strike="noStrike">
                <a:latin typeface="Arial"/>
              </a:rPr>
              <a:t>Per usare la </a:t>
            </a:r>
            <a:r>
              <a:rPr b="0" lang="it-IT" sz="2000" spc="-1" strike="noStrike">
                <a:latin typeface="Arial"/>
              </a:rPr>
              <a:t>diapositiva </a:t>
            </a:r>
            <a:r>
              <a:rPr b="0" lang="it-IT" sz="2000" spc="-1" strike="noStrike">
                <a:latin typeface="Arial"/>
              </a:rPr>
              <a:t>di </a:t>
            </a:r>
            <a:r>
              <a:rPr b="0" lang="it-IT" sz="2000" spc="-1" strike="noStrike">
                <a:latin typeface="Arial"/>
              </a:rPr>
              <a:t>animazione </a:t>
            </a:r>
            <a:r>
              <a:rPr b="0" lang="it-IT" sz="2000" spc="-1" strike="noStrike">
                <a:latin typeface="Arial"/>
              </a:rPr>
              <a:t>del titolo </a:t>
            </a:r>
            <a:r>
              <a:rPr b="0" lang="it-IT" sz="2000" spc="-1" strike="noStrike">
                <a:latin typeface="Arial"/>
              </a:rPr>
              <a:t>con una </a:t>
            </a:r>
            <a:r>
              <a:rPr b="0" lang="it-IT" sz="2000" spc="-1" strike="noStrike">
                <a:latin typeface="Arial"/>
              </a:rPr>
              <a:t>nuova </a:t>
            </a:r>
            <a:r>
              <a:rPr b="0" lang="it-IT" sz="2000" spc="-1" strike="noStrike">
                <a:latin typeface="Arial"/>
              </a:rPr>
              <a:t>immagine è </a:t>
            </a:r>
            <a:r>
              <a:rPr b="0" lang="it-IT" sz="2000" spc="-1" strike="noStrike">
                <a:latin typeface="Arial"/>
              </a:rPr>
              <a:t>sufficiente </a:t>
            </a:r>
            <a:r>
              <a:rPr b="0" lang="it-IT" sz="2000" spc="-1" strike="noStrike">
                <a:latin typeface="Arial"/>
              </a:rPr>
              <a:t>1) spostare </a:t>
            </a:r>
            <a:r>
              <a:rPr b="0" lang="it-IT" sz="2000" spc="-1" strike="noStrike">
                <a:latin typeface="Arial"/>
              </a:rPr>
              <a:t>di lato la </a:t>
            </a:r>
            <a:r>
              <a:rPr b="0" lang="it-IT" sz="2000" spc="-1" strike="noStrike">
                <a:latin typeface="Arial"/>
              </a:rPr>
              <a:t>parte </a:t>
            </a:r>
            <a:r>
              <a:rPr b="0" lang="it-IT" sz="2000" spc="-1" strike="noStrike">
                <a:latin typeface="Arial"/>
              </a:rPr>
              <a:t>superiore </a:t>
            </a:r>
            <a:r>
              <a:rPr b="0" lang="it-IT" sz="2000" spc="-1" strike="noStrike">
                <a:latin typeface="Arial"/>
              </a:rPr>
              <a:t>della forma </a:t>
            </a:r>
            <a:r>
              <a:rPr b="0" lang="it-IT" sz="2000" spc="-1" strike="noStrike">
                <a:latin typeface="Arial"/>
              </a:rPr>
              <a:t>semitraspar</a:t>
            </a:r>
            <a:r>
              <a:rPr b="0" lang="it-IT" sz="2000" spc="-1" strike="noStrike">
                <a:latin typeface="Arial"/>
              </a:rPr>
              <a:t>ente, 2) </a:t>
            </a:r>
            <a:r>
              <a:rPr b="0" lang="it-IT" sz="2000" spc="-1" strike="noStrike">
                <a:latin typeface="Arial"/>
              </a:rPr>
              <a:t>eliminare </a:t>
            </a:r>
            <a:r>
              <a:rPr b="0" lang="it-IT" sz="2000" spc="-1" strike="noStrike">
                <a:latin typeface="Arial"/>
              </a:rPr>
              <a:t>l'immagine </a:t>
            </a:r>
            <a:r>
              <a:rPr b="0" lang="it-IT" sz="2000" spc="-1" strike="noStrike">
                <a:latin typeface="Arial"/>
              </a:rPr>
              <a:t>segnaposto, </a:t>
            </a:r>
            <a:r>
              <a:rPr b="0" lang="it-IT" sz="2000" spc="-1" strike="noStrike">
                <a:latin typeface="Arial"/>
              </a:rPr>
              <a:t>3) fare clic </a:t>
            </a:r>
            <a:r>
              <a:rPr b="0" lang="it-IT" sz="2000" spc="-1" strike="noStrike">
                <a:latin typeface="Arial"/>
              </a:rPr>
              <a:t>sull'icona </a:t>
            </a:r>
            <a:r>
              <a:rPr b="0" lang="it-IT" sz="2000" spc="-1" strike="noStrike">
                <a:latin typeface="Arial"/>
              </a:rPr>
              <a:t>dell'immagin</a:t>
            </a:r>
            <a:r>
              <a:rPr b="0" lang="it-IT" sz="2000" spc="-1" strike="noStrike">
                <a:latin typeface="Arial"/>
              </a:rPr>
              <a:t>e per </a:t>
            </a:r>
            <a:r>
              <a:rPr b="0" lang="it-IT" sz="2000" spc="-1" strike="noStrike">
                <a:latin typeface="Arial"/>
              </a:rPr>
              <a:t>aggiungere </a:t>
            </a:r>
            <a:r>
              <a:rPr b="0" lang="it-IT" sz="2000" spc="-1" strike="noStrike">
                <a:latin typeface="Arial"/>
              </a:rPr>
              <a:t>una nuova </a:t>
            </a:r>
            <a:r>
              <a:rPr b="0" lang="it-IT" sz="2000" spc="-1" strike="noStrike">
                <a:latin typeface="Arial"/>
              </a:rPr>
              <a:t>immagine, </a:t>
            </a:r>
            <a:r>
              <a:rPr b="0" lang="it-IT" sz="2000" spc="-1" strike="noStrike">
                <a:latin typeface="Arial"/>
              </a:rPr>
              <a:t>4) spostare </a:t>
            </a:r>
            <a:r>
              <a:rPr b="0" lang="it-IT" sz="2000" spc="-1" strike="noStrike">
                <a:latin typeface="Arial"/>
              </a:rPr>
              <a:t>la forma </a:t>
            </a:r>
            <a:r>
              <a:rPr b="0" lang="it-IT" sz="2000" spc="-1" strike="noStrike">
                <a:latin typeface="Arial"/>
              </a:rPr>
              <a:t>semitraspar</a:t>
            </a:r>
            <a:r>
              <a:rPr b="0" lang="it-IT" sz="2000" spc="-1" strike="noStrike">
                <a:latin typeface="Arial"/>
              </a:rPr>
              <a:t>ente nella </a:t>
            </a:r>
            <a:r>
              <a:rPr b="0" lang="it-IT" sz="2000" spc="-1" strike="noStrike">
                <a:latin typeface="Arial"/>
              </a:rPr>
              <a:t>posizione </a:t>
            </a:r>
            <a:r>
              <a:rPr b="0" lang="it-IT" sz="2000" spc="-1" strike="noStrike">
                <a:latin typeface="Arial"/>
              </a:rPr>
              <a:t>originaria, 5) </a:t>
            </a:r>
            <a:r>
              <a:rPr b="0" lang="it-IT" sz="2000" spc="-1" strike="noStrike">
                <a:latin typeface="Arial"/>
              </a:rPr>
              <a:t>aggiornare il </a:t>
            </a:r>
            <a:r>
              <a:rPr b="0" lang="it-IT" sz="2000" spc="-1" strike="noStrike">
                <a:latin typeface="Arial"/>
              </a:rPr>
              <a:t>testo nella </a:t>
            </a:r>
            <a:r>
              <a:rPr b="0" lang="it-IT" sz="2000" spc="-1" strike="noStrike">
                <a:latin typeface="Arial"/>
              </a:rPr>
              <a:t>diapositiva.</a:t>
            </a:r>
            <a:endParaRPr b="0" lang="it-I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20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sldNum" idx="11"/>
          </p:nvPr>
        </p:nvSpPr>
        <p:spPr>
          <a:xfrm>
            <a:off x="5317920" y="6746040"/>
            <a:ext cx="4067640" cy="355680"/>
          </a:xfrm>
          <a:prstGeom prst="rect">
            <a:avLst/>
          </a:prstGeom>
          <a:noFill/>
          <a:ln w="0">
            <a:noFill/>
          </a:ln>
        </p:spPr>
        <p:txBody>
          <a:bodyPr lIns="94320" rIns="9432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846EB9-719D-4F65-98A0-EB014E9D4BE2}" type="slidenum"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1374480" y="539640"/>
            <a:ext cx="6637680" cy="2662560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938880" y="3418200"/>
            <a:ext cx="7509960" cy="2795760"/>
          </a:xfrm>
          <a:prstGeom prst="rect">
            <a:avLst/>
          </a:prstGeom>
          <a:noFill/>
          <a:ln w="0">
            <a:noFill/>
          </a:ln>
        </p:spPr>
        <p:txBody>
          <a:bodyPr lIns="94320" rIns="94320" tIns="47160" bIns="4716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2000" spc="-1" strike="noStrike">
                <a:latin typeface="Arial"/>
              </a:rPr>
              <a:t>Per usare la </a:t>
            </a:r>
            <a:r>
              <a:rPr b="0" lang="it-IT" sz="2000" spc="-1" strike="noStrike">
                <a:latin typeface="Arial"/>
              </a:rPr>
              <a:t>diapositiva </a:t>
            </a:r>
            <a:r>
              <a:rPr b="0" lang="it-IT" sz="2000" spc="-1" strike="noStrike">
                <a:latin typeface="Arial"/>
              </a:rPr>
              <a:t>di </a:t>
            </a:r>
            <a:r>
              <a:rPr b="0" lang="it-IT" sz="2000" spc="-1" strike="noStrike">
                <a:latin typeface="Arial"/>
              </a:rPr>
              <a:t>animazione </a:t>
            </a:r>
            <a:r>
              <a:rPr b="0" lang="it-IT" sz="2000" spc="-1" strike="noStrike">
                <a:latin typeface="Arial"/>
              </a:rPr>
              <a:t>del titolo </a:t>
            </a:r>
            <a:r>
              <a:rPr b="0" lang="it-IT" sz="2000" spc="-1" strike="noStrike">
                <a:latin typeface="Arial"/>
              </a:rPr>
              <a:t>con una </a:t>
            </a:r>
            <a:r>
              <a:rPr b="0" lang="it-IT" sz="2000" spc="-1" strike="noStrike">
                <a:latin typeface="Arial"/>
              </a:rPr>
              <a:t>nuova </a:t>
            </a:r>
            <a:r>
              <a:rPr b="0" lang="it-IT" sz="2000" spc="-1" strike="noStrike">
                <a:latin typeface="Arial"/>
              </a:rPr>
              <a:t>immagine è </a:t>
            </a:r>
            <a:r>
              <a:rPr b="0" lang="it-IT" sz="2000" spc="-1" strike="noStrike">
                <a:latin typeface="Arial"/>
              </a:rPr>
              <a:t>sufficiente </a:t>
            </a:r>
            <a:r>
              <a:rPr b="0" lang="it-IT" sz="2000" spc="-1" strike="noStrike">
                <a:latin typeface="Arial"/>
              </a:rPr>
              <a:t>1) spostare </a:t>
            </a:r>
            <a:r>
              <a:rPr b="0" lang="it-IT" sz="2000" spc="-1" strike="noStrike">
                <a:latin typeface="Arial"/>
              </a:rPr>
              <a:t>di lato la </a:t>
            </a:r>
            <a:r>
              <a:rPr b="0" lang="it-IT" sz="2000" spc="-1" strike="noStrike">
                <a:latin typeface="Arial"/>
              </a:rPr>
              <a:t>parte </a:t>
            </a:r>
            <a:r>
              <a:rPr b="0" lang="it-IT" sz="2000" spc="-1" strike="noStrike">
                <a:latin typeface="Arial"/>
              </a:rPr>
              <a:t>superiore </a:t>
            </a:r>
            <a:r>
              <a:rPr b="0" lang="it-IT" sz="2000" spc="-1" strike="noStrike">
                <a:latin typeface="Arial"/>
              </a:rPr>
              <a:t>della forma </a:t>
            </a:r>
            <a:r>
              <a:rPr b="0" lang="it-IT" sz="2000" spc="-1" strike="noStrike">
                <a:latin typeface="Arial"/>
              </a:rPr>
              <a:t>semitraspar</a:t>
            </a:r>
            <a:r>
              <a:rPr b="0" lang="it-IT" sz="2000" spc="-1" strike="noStrike">
                <a:latin typeface="Arial"/>
              </a:rPr>
              <a:t>ente, 2) </a:t>
            </a:r>
            <a:r>
              <a:rPr b="0" lang="it-IT" sz="2000" spc="-1" strike="noStrike">
                <a:latin typeface="Arial"/>
              </a:rPr>
              <a:t>eliminare </a:t>
            </a:r>
            <a:r>
              <a:rPr b="0" lang="it-IT" sz="2000" spc="-1" strike="noStrike">
                <a:latin typeface="Arial"/>
              </a:rPr>
              <a:t>l'immagine </a:t>
            </a:r>
            <a:r>
              <a:rPr b="0" lang="it-IT" sz="2000" spc="-1" strike="noStrike">
                <a:latin typeface="Arial"/>
              </a:rPr>
              <a:t>segnaposto, </a:t>
            </a:r>
            <a:r>
              <a:rPr b="0" lang="it-IT" sz="2000" spc="-1" strike="noStrike">
                <a:latin typeface="Arial"/>
              </a:rPr>
              <a:t>3) fare clic </a:t>
            </a:r>
            <a:r>
              <a:rPr b="0" lang="it-IT" sz="2000" spc="-1" strike="noStrike">
                <a:latin typeface="Arial"/>
              </a:rPr>
              <a:t>sull'icona </a:t>
            </a:r>
            <a:r>
              <a:rPr b="0" lang="it-IT" sz="2000" spc="-1" strike="noStrike">
                <a:latin typeface="Arial"/>
              </a:rPr>
              <a:t>dell'immagin</a:t>
            </a:r>
            <a:r>
              <a:rPr b="0" lang="it-IT" sz="2000" spc="-1" strike="noStrike">
                <a:latin typeface="Arial"/>
              </a:rPr>
              <a:t>e per </a:t>
            </a:r>
            <a:r>
              <a:rPr b="0" lang="it-IT" sz="2000" spc="-1" strike="noStrike">
                <a:latin typeface="Arial"/>
              </a:rPr>
              <a:t>aggiungere </a:t>
            </a:r>
            <a:r>
              <a:rPr b="0" lang="it-IT" sz="2000" spc="-1" strike="noStrike">
                <a:latin typeface="Arial"/>
              </a:rPr>
              <a:t>una nuova </a:t>
            </a:r>
            <a:r>
              <a:rPr b="0" lang="it-IT" sz="2000" spc="-1" strike="noStrike">
                <a:latin typeface="Arial"/>
              </a:rPr>
              <a:t>immagine, </a:t>
            </a:r>
            <a:r>
              <a:rPr b="0" lang="it-IT" sz="2000" spc="-1" strike="noStrike">
                <a:latin typeface="Arial"/>
              </a:rPr>
              <a:t>4) spostare </a:t>
            </a:r>
            <a:r>
              <a:rPr b="0" lang="it-IT" sz="2000" spc="-1" strike="noStrike">
                <a:latin typeface="Arial"/>
              </a:rPr>
              <a:t>la forma </a:t>
            </a:r>
            <a:r>
              <a:rPr b="0" lang="it-IT" sz="2000" spc="-1" strike="noStrike">
                <a:latin typeface="Arial"/>
              </a:rPr>
              <a:t>semitraspar</a:t>
            </a:r>
            <a:r>
              <a:rPr b="0" lang="it-IT" sz="2000" spc="-1" strike="noStrike">
                <a:latin typeface="Arial"/>
              </a:rPr>
              <a:t>ente nella </a:t>
            </a:r>
            <a:r>
              <a:rPr b="0" lang="it-IT" sz="2000" spc="-1" strike="noStrike">
                <a:latin typeface="Arial"/>
              </a:rPr>
              <a:t>posizione </a:t>
            </a:r>
            <a:r>
              <a:rPr b="0" lang="it-IT" sz="2000" spc="-1" strike="noStrike">
                <a:latin typeface="Arial"/>
              </a:rPr>
              <a:t>originaria, 5) </a:t>
            </a:r>
            <a:r>
              <a:rPr b="0" lang="it-IT" sz="2000" spc="-1" strike="noStrike">
                <a:latin typeface="Arial"/>
              </a:rPr>
              <a:t>aggiornare il </a:t>
            </a:r>
            <a:r>
              <a:rPr b="0" lang="it-IT" sz="2000" spc="-1" strike="noStrike">
                <a:latin typeface="Arial"/>
              </a:rPr>
              <a:t>testo nella </a:t>
            </a:r>
            <a:r>
              <a:rPr b="0" lang="it-IT" sz="2000" spc="-1" strike="noStrike">
                <a:latin typeface="Arial"/>
              </a:rPr>
              <a:t>diapositiva.</a:t>
            </a:r>
            <a:endParaRPr b="0" lang="it-I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20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 idx="12"/>
          </p:nvPr>
        </p:nvSpPr>
        <p:spPr>
          <a:xfrm>
            <a:off x="5317920" y="6746040"/>
            <a:ext cx="4067640" cy="355680"/>
          </a:xfrm>
          <a:prstGeom prst="rect">
            <a:avLst/>
          </a:prstGeom>
          <a:noFill/>
          <a:ln w="0">
            <a:noFill/>
          </a:ln>
        </p:spPr>
        <p:txBody>
          <a:bodyPr lIns="94320" rIns="9432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3FE6B7-F6AC-485C-AD66-6C00BDCBE51B}" type="slidenum"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1374480" y="539640"/>
            <a:ext cx="6637680" cy="2662560"/>
          </a:xfrm>
          <a:prstGeom prst="rect">
            <a:avLst/>
          </a:prstGeom>
          <a:ln w="0">
            <a:noFill/>
          </a:ln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938880" y="3418200"/>
            <a:ext cx="7509960" cy="2795760"/>
          </a:xfrm>
          <a:prstGeom prst="rect">
            <a:avLst/>
          </a:prstGeom>
          <a:noFill/>
          <a:ln w="0">
            <a:noFill/>
          </a:ln>
        </p:spPr>
        <p:txBody>
          <a:bodyPr lIns="94320" rIns="94320" tIns="47160" bIns="4716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2000" spc="-1" strike="noStrike">
                <a:latin typeface="Arial"/>
              </a:rPr>
              <a:t>Per usare la </a:t>
            </a:r>
            <a:r>
              <a:rPr b="0" lang="it-IT" sz="2000" spc="-1" strike="noStrike">
                <a:latin typeface="Arial"/>
              </a:rPr>
              <a:t>diapositiva </a:t>
            </a:r>
            <a:r>
              <a:rPr b="0" lang="it-IT" sz="2000" spc="-1" strike="noStrike">
                <a:latin typeface="Arial"/>
              </a:rPr>
              <a:t>di </a:t>
            </a:r>
            <a:r>
              <a:rPr b="0" lang="it-IT" sz="2000" spc="-1" strike="noStrike">
                <a:latin typeface="Arial"/>
              </a:rPr>
              <a:t>animazione </a:t>
            </a:r>
            <a:r>
              <a:rPr b="0" lang="it-IT" sz="2000" spc="-1" strike="noStrike">
                <a:latin typeface="Arial"/>
              </a:rPr>
              <a:t>del titolo </a:t>
            </a:r>
            <a:r>
              <a:rPr b="0" lang="it-IT" sz="2000" spc="-1" strike="noStrike">
                <a:latin typeface="Arial"/>
              </a:rPr>
              <a:t>con una </a:t>
            </a:r>
            <a:r>
              <a:rPr b="0" lang="it-IT" sz="2000" spc="-1" strike="noStrike">
                <a:latin typeface="Arial"/>
              </a:rPr>
              <a:t>nuova </a:t>
            </a:r>
            <a:r>
              <a:rPr b="0" lang="it-IT" sz="2000" spc="-1" strike="noStrike">
                <a:latin typeface="Arial"/>
              </a:rPr>
              <a:t>immagine è </a:t>
            </a:r>
            <a:r>
              <a:rPr b="0" lang="it-IT" sz="2000" spc="-1" strike="noStrike">
                <a:latin typeface="Arial"/>
              </a:rPr>
              <a:t>sufficiente </a:t>
            </a:r>
            <a:r>
              <a:rPr b="0" lang="it-IT" sz="2000" spc="-1" strike="noStrike">
                <a:latin typeface="Arial"/>
              </a:rPr>
              <a:t>1) spostare </a:t>
            </a:r>
            <a:r>
              <a:rPr b="0" lang="it-IT" sz="2000" spc="-1" strike="noStrike">
                <a:latin typeface="Arial"/>
              </a:rPr>
              <a:t>di lato la </a:t>
            </a:r>
            <a:r>
              <a:rPr b="0" lang="it-IT" sz="2000" spc="-1" strike="noStrike">
                <a:latin typeface="Arial"/>
              </a:rPr>
              <a:t>parte </a:t>
            </a:r>
            <a:r>
              <a:rPr b="0" lang="it-IT" sz="2000" spc="-1" strike="noStrike">
                <a:latin typeface="Arial"/>
              </a:rPr>
              <a:t>superiore </a:t>
            </a:r>
            <a:r>
              <a:rPr b="0" lang="it-IT" sz="2000" spc="-1" strike="noStrike">
                <a:latin typeface="Arial"/>
              </a:rPr>
              <a:t>della forma </a:t>
            </a:r>
            <a:r>
              <a:rPr b="0" lang="it-IT" sz="2000" spc="-1" strike="noStrike">
                <a:latin typeface="Arial"/>
              </a:rPr>
              <a:t>semitraspar</a:t>
            </a:r>
            <a:r>
              <a:rPr b="0" lang="it-IT" sz="2000" spc="-1" strike="noStrike">
                <a:latin typeface="Arial"/>
              </a:rPr>
              <a:t>ente, 2) </a:t>
            </a:r>
            <a:r>
              <a:rPr b="0" lang="it-IT" sz="2000" spc="-1" strike="noStrike">
                <a:latin typeface="Arial"/>
              </a:rPr>
              <a:t>eliminare </a:t>
            </a:r>
            <a:r>
              <a:rPr b="0" lang="it-IT" sz="2000" spc="-1" strike="noStrike">
                <a:latin typeface="Arial"/>
              </a:rPr>
              <a:t>l'immagine </a:t>
            </a:r>
            <a:r>
              <a:rPr b="0" lang="it-IT" sz="2000" spc="-1" strike="noStrike">
                <a:latin typeface="Arial"/>
              </a:rPr>
              <a:t>segnaposto, </a:t>
            </a:r>
            <a:r>
              <a:rPr b="0" lang="it-IT" sz="2000" spc="-1" strike="noStrike">
                <a:latin typeface="Arial"/>
              </a:rPr>
              <a:t>3) fare clic </a:t>
            </a:r>
            <a:r>
              <a:rPr b="0" lang="it-IT" sz="2000" spc="-1" strike="noStrike">
                <a:latin typeface="Arial"/>
              </a:rPr>
              <a:t>sull'icona </a:t>
            </a:r>
            <a:r>
              <a:rPr b="0" lang="it-IT" sz="2000" spc="-1" strike="noStrike">
                <a:latin typeface="Arial"/>
              </a:rPr>
              <a:t>dell'immagin</a:t>
            </a:r>
            <a:r>
              <a:rPr b="0" lang="it-IT" sz="2000" spc="-1" strike="noStrike">
                <a:latin typeface="Arial"/>
              </a:rPr>
              <a:t>e per </a:t>
            </a:r>
            <a:r>
              <a:rPr b="0" lang="it-IT" sz="2000" spc="-1" strike="noStrike">
                <a:latin typeface="Arial"/>
              </a:rPr>
              <a:t>aggiungere </a:t>
            </a:r>
            <a:r>
              <a:rPr b="0" lang="it-IT" sz="2000" spc="-1" strike="noStrike">
                <a:latin typeface="Arial"/>
              </a:rPr>
              <a:t>una nuova </a:t>
            </a:r>
            <a:r>
              <a:rPr b="0" lang="it-IT" sz="2000" spc="-1" strike="noStrike">
                <a:latin typeface="Arial"/>
              </a:rPr>
              <a:t>immagine, </a:t>
            </a:r>
            <a:r>
              <a:rPr b="0" lang="it-IT" sz="2000" spc="-1" strike="noStrike">
                <a:latin typeface="Arial"/>
              </a:rPr>
              <a:t>4) spostare </a:t>
            </a:r>
            <a:r>
              <a:rPr b="0" lang="it-IT" sz="2000" spc="-1" strike="noStrike">
                <a:latin typeface="Arial"/>
              </a:rPr>
              <a:t>la forma </a:t>
            </a:r>
            <a:r>
              <a:rPr b="0" lang="it-IT" sz="2000" spc="-1" strike="noStrike">
                <a:latin typeface="Arial"/>
              </a:rPr>
              <a:t>semitraspar</a:t>
            </a:r>
            <a:r>
              <a:rPr b="0" lang="it-IT" sz="2000" spc="-1" strike="noStrike">
                <a:latin typeface="Arial"/>
              </a:rPr>
              <a:t>ente nella </a:t>
            </a:r>
            <a:r>
              <a:rPr b="0" lang="it-IT" sz="2000" spc="-1" strike="noStrike">
                <a:latin typeface="Arial"/>
              </a:rPr>
              <a:t>posizione </a:t>
            </a:r>
            <a:r>
              <a:rPr b="0" lang="it-IT" sz="2000" spc="-1" strike="noStrike">
                <a:latin typeface="Arial"/>
              </a:rPr>
              <a:t>originaria, 5) </a:t>
            </a:r>
            <a:r>
              <a:rPr b="0" lang="it-IT" sz="2000" spc="-1" strike="noStrike">
                <a:latin typeface="Arial"/>
              </a:rPr>
              <a:t>aggiornare il </a:t>
            </a:r>
            <a:r>
              <a:rPr b="0" lang="it-IT" sz="2000" spc="-1" strike="noStrike">
                <a:latin typeface="Arial"/>
              </a:rPr>
              <a:t>testo nella </a:t>
            </a:r>
            <a:r>
              <a:rPr b="0" lang="it-IT" sz="2000" spc="-1" strike="noStrike">
                <a:latin typeface="Arial"/>
              </a:rPr>
              <a:t>diapositiva.</a:t>
            </a:r>
            <a:endParaRPr b="0" lang="it-I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20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sldNum" idx="13"/>
          </p:nvPr>
        </p:nvSpPr>
        <p:spPr>
          <a:xfrm>
            <a:off x="5317920" y="6746040"/>
            <a:ext cx="4067640" cy="355680"/>
          </a:xfrm>
          <a:prstGeom prst="rect">
            <a:avLst/>
          </a:prstGeom>
          <a:noFill/>
          <a:ln w="0">
            <a:noFill/>
          </a:ln>
        </p:spPr>
        <p:txBody>
          <a:bodyPr lIns="94320" rIns="9432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088092-B279-46A0-9ADB-D28CF30DB30A}" type="slidenum"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1374480" y="539640"/>
            <a:ext cx="6637680" cy="2662560"/>
          </a:xfrm>
          <a:prstGeom prst="rect">
            <a:avLst/>
          </a:prstGeom>
          <a:ln w="0">
            <a:noFill/>
          </a:ln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938880" y="3418200"/>
            <a:ext cx="7509960" cy="2795760"/>
          </a:xfrm>
          <a:prstGeom prst="rect">
            <a:avLst/>
          </a:prstGeom>
          <a:noFill/>
          <a:ln w="0">
            <a:noFill/>
          </a:ln>
        </p:spPr>
        <p:txBody>
          <a:bodyPr lIns="94320" rIns="94320" tIns="47160" bIns="4716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2000" spc="-1" strike="noStrike">
                <a:latin typeface="Arial"/>
              </a:rPr>
              <a:t>Per usare la </a:t>
            </a:r>
            <a:r>
              <a:rPr b="0" lang="it-IT" sz="2000" spc="-1" strike="noStrike">
                <a:latin typeface="Arial"/>
              </a:rPr>
              <a:t>diapositiva </a:t>
            </a:r>
            <a:r>
              <a:rPr b="0" lang="it-IT" sz="2000" spc="-1" strike="noStrike">
                <a:latin typeface="Arial"/>
              </a:rPr>
              <a:t>di </a:t>
            </a:r>
            <a:r>
              <a:rPr b="0" lang="it-IT" sz="2000" spc="-1" strike="noStrike">
                <a:latin typeface="Arial"/>
              </a:rPr>
              <a:t>animazione </a:t>
            </a:r>
            <a:r>
              <a:rPr b="0" lang="it-IT" sz="2000" spc="-1" strike="noStrike">
                <a:latin typeface="Arial"/>
              </a:rPr>
              <a:t>del titolo </a:t>
            </a:r>
            <a:r>
              <a:rPr b="0" lang="it-IT" sz="2000" spc="-1" strike="noStrike">
                <a:latin typeface="Arial"/>
              </a:rPr>
              <a:t>con una </a:t>
            </a:r>
            <a:r>
              <a:rPr b="0" lang="it-IT" sz="2000" spc="-1" strike="noStrike">
                <a:latin typeface="Arial"/>
              </a:rPr>
              <a:t>nuova </a:t>
            </a:r>
            <a:r>
              <a:rPr b="0" lang="it-IT" sz="2000" spc="-1" strike="noStrike">
                <a:latin typeface="Arial"/>
              </a:rPr>
              <a:t>immagine è </a:t>
            </a:r>
            <a:r>
              <a:rPr b="0" lang="it-IT" sz="2000" spc="-1" strike="noStrike">
                <a:latin typeface="Arial"/>
              </a:rPr>
              <a:t>sufficiente </a:t>
            </a:r>
            <a:r>
              <a:rPr b="0" lang="it-IT" sz="2000" spc="-1" strike="noStrike">
                <a:latin typeface="Arial"/>
              </a:rPr>
              <a:t>1) spostare </a:t>
            </a:r>
            <a:r>
              <a:rPr b="0" lang="it-IT" sz="2000" spc="-1" strike="noStrike">
                <a:latin typeface="Arial"/>
              </a:rPr>
              <a:t>di lato la </a:t>
            </a:r>
            <a:r>
              <a:rPr b="0" lang="it-IT" sz="2000" spc="-1" strike="noStrike">
                <a:latin typeface="Arial"/>
              </a:rPr>
              <a:t>parte </a:t>
            </a:r>
            <a:r>
              <a:rPr b="0" lang="it-IT" sz="2000" spc="-1" strike="noStrike">
                <a:latin typeface="Arial"/>
              </a:rPr>
              <a:t>superiore </a:t>
            </a:r>
            <a:r>
              <a:rPr b="0" lang="it-IT" sz="2000" spc="-1" strike="noStrike">
                <a:latin typeface="Arial"/>
              </a:rPr>
              <a:t>della forma </a:t>
            </a:r>
            <a:r>
              <a:rPr b="0" lang="it-IT" sz="2000" spc="-1" strike="noStrike">
                <a:latin typeface="Arial"/>
              </a:rPr>
              <a:t>semitraspar</a:t>
            </a:r>
            <a:r>
              <a:rPr b="0" lang="it-IT" sz="2000" spc="-1" strike="noStrike">
                <a:latin typeface="Arial"/>
              </a:rPr>
              <a:t>ente, 2) </a:t>
            </a:r>
            <a:r>
              <a:rPr b="0" lang="it-IT" sz="2000" spc="-1" strike="noStrike">
                <a:latin typeface="Arial"/>
              </a:rPr>
              <a:t>eliminare </a:t>
            </a:r>
            <a:r>
              <a:rPr b="0" lang="it-IT" sz="2000" spc="-1" strike="noStrike">
                <a:latin typeface="Arial"/>
              </a:rPr>
              <a:t>l'immagine </a:t>
            </a:r>
            <a:r>
              <a:rPr b="0" lang="it-IT" sz="2000" spc="-1" strike="noStrike">
                <a:latin typeface="Arial"/>
              </a:rPr>
              <a:t>segnaposto, </a:t>
            </a:r>
            <a:r>
              <a:rPr b="0" lang="it-IT" sz="2000" spc="-1" strike="noStrike">
                <a:latin typeface="Arial"/>
              </a:rPr>
              <a:t>3) fare clic </a:t>
            </a:r>
            <a:r>
              <a:rPr b="0" lang="it-IT" sz="2000" spc="-1" strike="noStrike">
                <a:latin typeface="Arial"/>
              </a:rPr>
              <a:t>sull'icona </a:t>
            </a:r>
            <a:r>
              <a:rPr b="0" lang="it-IT" sz="2000" spc="-1" strike="noStrike">
                <a:latin typeface="Arial"/>
              </a:rPr>
              <a:t>dell'immagin</a:t>
            </a:r>
            <a:r>
              <a:rPr b="0" lang="it-IT" sz="2000" spc="-1" strike="noStrike">
                <a:latin typeface="Arial"/>
              </a:rPr>
              <a:t>e per </a:t>
            </a:r>
            <a:r>
              <a:rPr b="0" lang="it-IT" sz="2000" spc="-1" strike="noStrike">
                <a:latin typeface="Arial"/>
              </a:rPr>
              <a:t>aggiungere </a:t>
            </a:r>
            <a:r>
              <a:rPr b="0" lang="it-IT" sz="2000" spc="-1" strike="noStrike">
                <a:latin typeface="Arial"/>
              </a:rPr>
              <a:t>una nuova </a:t>
            </a:r>
            <a:r>
              <a:rPr b="0" lang="it-IT" sz="2000" spc="-1" strike="noStrike">
                <a:latin typeface="Arial"/>
              </a:rPr>
              <a:t>immagine, </a:t>
            </a:r>
            <a:r>
              <a:rPr b="0" lang="it-IT" sz="2000" spc="-1" strike="noStrike">
                <a:latin typeface="Arial"/>
              </a:rPr>
              <a:t>4) spostare </a:t>
            </a:r>
            <a:r>
              <a:rPr b="0" lang="it-IT" sz="2000" spc="-1" strike="noStrike">
                <a:latin typeface="Arial"/>
              </a:rPr>
              <a:t>la forma </a:t>
            </a:r>
            <a:r>
              <a:rPr b="0" lang="it-IT" sz="2000" spc="-1" strike="noStrike">
                <a:latin typeface="Arial"/>
              </a:rPr>
              <a:t>semitraspar</a:t>
            </a:r>
            <a:r>
              <a:rPr b="0" lang="it-IT" sz="2000" spc="-1" strike="noStrike">
                <a:latin typeface="Arial"/>
              </a:rPr>
              <a:t>ente nella </a:t>
            </a:r>
            <a:r>
              <a:rPr b="0" lang="it-IT" sz="2000" spc="-1" strike="noStrike">
                <a:latin typeface="Arial"/>
              </a:rPr>
              <a:t>posizione </a:t>
            </a:r>
            <a:r>
              <a:rPr b="0" lang="it-IT" sz="2000" spc="-1" strike="noStrike">
                <a:latin typeface="Arial"/>
              </a:rPr>
              <a:t>originaria, 5) </a:t>
            </a:r>
            <a:r>
              <a:rPr b="0" lang="it-IT" sz="2000" spc="-1" strike="noStrike">
                <a:latin typeface="Arial"/>
              </a:rPr>
              <a:t>aggiornare il </a:t>
            </a:r>
            <a:r>
              <a:rPr b="0" lang="it-IT" sz="2000" spc="-1" strike="noStrike">
                <a:latin typeface="Arial"/>
              </a:rPr>
              <a:t>testo nella </a:t>
            </a:r>
            <a:r>
              <a:rPr b="0" lang="it-IT" sz="2000" spc="-1" strike="noStrike">
                <a:latin typeface="Arial"/>
              </a:rPr>
              <a:t>diapositiva.</a:t>
            </a:r>
            <a:endParaRPr b="0" lang="it-I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20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14"/>
          </p:nvPr>
        </p:nvSpPr>
        <p:spPr>
          <a:xfrm>
            <a:off x="5317920" y="6746040"/>
            <a:ext cx="4067640" cy="355680"/>
          </a:xfrm>
          <a:prstGeom prst="rect">
            <a:avLst/>
          </a:prstGeom>
          <a:noFill/>
          <a:ln w="0">
            <a:noFill/>
          </a:ln>
        </p:spPr>
        <p:txBody>
          <a:bodyPr lIns="94320" rIns="9432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it-IT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90EA4F-B234-4BEA-A977-84DD06ED0D93}" type="slidenum">
              <a:rPr b="0" lang="it-IT" sz="1200" spc="-1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380865-A53B-488D-890F-970A720EAE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3F88F7-9AC9-42B4-98AD-6E1352691B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355EE4-7285-4DEA-B762-C452D59C2CA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02D859-D1BD-4E31-868D-7859899B8E7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8711F0-E275-4048-82FE-DABC776DB4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ECEA8F-5EE8-4590-B0FE-78DB3657F4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0259BF-54BE-42D3-89F5-EB4C802B64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3A86B6-76D1-4DF3-9E80-A6301CC702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9EA676-00F9-4662-ADA5-076205F821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6F8250-63E9-4747-8879-6D49293358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1C4974-BA97-40FE-856A-AF80B67700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67DC22-3807-4264-9039-7A788D8085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D9BDB3-D4DE-4B11-998C-FF45C22F23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A4D035-519C-4F62-93FB-56FDB9B374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CD69CA-7C34-400A-ACEE-42377E4BBC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F80A09-093D-4DE0-8400-687126643E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EACDA7-E7D3-4FB7-AA67-7D7CA5B8161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104887-D22D-455F-AA44-789B00B200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E7E4A0-2DD2-4E11-B86C-E84B84D0C3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0EA302-C378-4C90-AB32-6EFD81E620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A9FD4B-B954-4B22-8063-5DD6AE0E8C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52BDCE-16C5-461F-A7E4-464AD3707A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F4DA0B-D2DC-4D20-8963-DB0F2122E1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D4C32A-6F56-475C-A9FF-665385F26A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2191760" cy="5142600"/>
          </a:xfrm>
          <a:custGeom>
            <a:avLst/>
            <a:gdLst/>
            <a:ahLst/>
            <a:rect l="l" t="t" r="r" b="b"/>
            <a:pathLst>
              <a:path w="33867" h="14286">
                <a:moveTo>
                  <a:pt x="0" y="14286"/>
                </a:moveTo>
                <a:lnTo>
                  <a:pt x="0" y="0"/>
                </a:lnTo>
                <a:lnTo>
                  <a:pt x="33867" y="0"/>
                </a:lnTo>
                <a:lnTo>
                  <a:pt x="33867" y="9448"/>
                </a:lnTo>
                <a:lnTo>
                  <a:pt x="0" y="14286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63760" y="3927960"/>
            <a:ext cx="10887840" cy="115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latin typeface="Arial"/>
              </a:rPr>
              <a:t>Fai clic per </a:t>
            </a:r>
            <a:r>
              <a:rPr b="0" lang="it-IT" sz="1800" spc="-1" strike="noStrike">
                <a:latin typeface="Arial"/>
              </a:rPr>
              <a:t>modificare il </a:t>
            </a:r>
            <a:r>
              <a:rPr b="0" lang="it-IT" sz="1800" spc="-1" strike="noStrike">
                <a:latin typeface="Arial"/>
              </a:rPr>
              <a:t>formato del </a:t>
            </a:r>
            <a:r>
              <a:rPr b="0" lang="it-IT" sz="1800" spc="-1" strike="noStrike">
                <a:latin typeface="Arial"/>
              </a:rPr>
              <a:t>testo del titolo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6748560" y="6204240"/>
            <a:ext cx="5224680" cy="47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it-IT" sz="1400" spc="-1" strike="noStrike">
                <a:latin typeface="Liberation Sans Narrow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it-IT" sz="1400" spc="-1" strike="noStrike">
                <a:latin typeface="Liberation Sans Narrow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8925840" y="5551200"/>
            <a:ext cx="3047760" cy="47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it-IT" sz="2600" spc="-1" strike="noStrike">
                <a:latin typeface="Liberation Sans Narrow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D1C63C-552C-4AF0-B2B4-4F357D8C4281}" type="slidenum">
              <a:rPr b="0" lang="it-IT" sz="2600" spc="-1" strike="noStrike">
                <a:latin typeface="Liberation Sans Narrow"/>
              </a:rPr>
              <a:t>&lt;numero&gt;</a:t>
            </a:fld>
            <a:endParaRPr b="0" lang="it-IT" sz="26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8490240" y="5942880"/>
            <a:ext cx="3483000" cy="47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it-IT" sz="1400" spc="-1" strike="noStrike">
                <a:latin typeface="Times New Roman"/>
              </a:defRPr>
            </a:lvl1pPr>
          </a:lstStyle>
          <a:p>
            <a:r>
              <a:rPr b="0" lang="it-IT" sz="1400" spc="-1" strike="noStrike">
                <a:latin typeface="Times New Roman"/>
              </a:rPr>
              <a:t>&lt;data/ora&gt;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</a:t>
            </a:r>
            <a:r>
              <a:rPr b="0" lang="it-IT" sz="3200" spc="-1" strike="noStrike">
                <a:latin typeface="Arial"/>
              </a:rPr>
              <a:t>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2191760" cy="5142600"/>
          </a:xfrm>
          <a:custGeom>
            <a:avLst/>
            <a:gdLst/>
            <a:ahLst/>
            <a:rect l="l" t="t" r="r" b="b"/>
            <a:pathLst>
              <a:path w="33867" h="14286">
                <a:moveTo>
                  <a:pt x="0" y="14286"/>
                </a:moveTo>
                <a:lnTo>
                  <a:pt x="0" y="0"/>
                </a:lnTo>
                <a:lnTo>
                  <a:pt x="33867" y="0"/>
                </a:lnTo>
                <a:lnTo>
                  <a:pt x="33867" y="9448"/>
                </a:lnTo>
                <a:lnTo>
                  <a:pt x="0" y="14286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6748560" y="6204240"/>
            <a:ext cx="5224680" cy="47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it-IT" sz="1400" spc="-1" strike="noStrike">
                <a:latin typeface="Liberation Sans Narrow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it-IT" sz="1400" spc="-1" strike="noStrike">
                <a:latin typeface="Liberation Sans Narrow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8925840" y="5551200"/>
            <a:ext cx="3047760" cy="47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it-IT" sz="2600" spc="-1" strike="noStrike">
                <a:latin typeface="Liberation Sans Narrow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BB9102-EF12-40BD-A676-7AAD325D61DA}" type="slidenum">
              <a:rPr b="0" lang="it-IT" sz="2600" spc="-1" strike="noStrike">
                <a:latin typeface="Liberation Sans Narrow"/>
              </a:rPr>
              <a:t>&lt;numero&gt;</a:t>
            </a:fld>
            <a:endParaRPr b="0" lang="it-IT" sz="26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8490240" y="5942880"/>
            <a:ext cx="3483000" cy="47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it-IT" sz="1400" spc="-1" strike="noStrike">
                <a:latin typeface="Times New Roman"/>
              </a:defRPr>
            </a:lvl1pPr>
          </a:lstStyle>
          <a:p>
            <a:r>
              <a:rPr b="0" lang="it-IT" sz="1400" spc="-1" strike="noStrike">
                <a:latin typeface="Times New Roman"/>
              </a:rPr>
              <a:t>&lt;data/ora&gt;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Arial"/>
              </a:rPr>
              <a:t>Fai </a:t>
            </a:r>
            <a:r>
              <a:rPr b="0" lang="it-IT" sz="4400" spc="-1" strike="noStrike">
                <a:latin typeface="Arial"/>
              </a:rPr>
              <a:t>clic </a:t>
            </a:r>
            <a:r>
              <a:rPr b="0" lang="it-IT" sz="4400" spc="-1" strike="noStrike">
                <a:latin typeface="Arial"/>
              </a:rPr>
              <a:t>per </a:t>
            </a:r>
            <a:r>
              <a:rPr b="0" lang="it-IT" sz="4400" spc="-1" strike="noStrike">
                <a:latin typeface="Arial"/>
              </a:rPr>
              <a:t>modifi</a:t>
            </a:r>
            <a:r>
              <a:rPr b="0" lang="it-IT" sz="4400" spc="-1" strike="noStrike">
                <a:latin typeface="Arial"/>
              </a:rPr>
              <a:t>care il </a:t>
            </a:r>
            <a:r>
              <a:rPr b="0" lang="it-IT" sz="4400" spc="-1" strike="noStrike">
                <a:latin typeface="Arial"/>
              </a:rPr>
              <a:t>format</a:t>
            </a:r>
            <a:r>
              <a:rPr b="0" lang="it-IT" sz="4400" spc="-1" strike="noStrike">
                <a:latin typeface="Arial"/>
              </a:rPr>
              <a:t>o del </a:t>
            </a:r>
            <a:r>
              <a:rPr b="0" lang="it-IT" sz="4400" spc="-1" strike="noStrike">
                <a:latin typeface="Arial"/>
              </a:rPr>
              <a:t>testo </a:t>
            </a:r>
            <a:r>
              <a:rPr b="0" lang="it-IT" sz="4400" spc="-1" strike="noStrike">
                <a:latin typeface="Arial"/>
              </a:rPr>
              <a:t>del </a:t>
            </a:r>
            <a:r>
              <a:rPr b="0" lang="it-IT" sz="4400" spc="-1" strike="noStrike">
                <a:latin typeface="Arial"/>
              </a:rPr>
              <a:t>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</a:t>
            </a:r>
            <a:r>
              <a:rPr b="0" lang="it-IT" sz="3200" spc="-1" strike="noStrike">
                <a:latin typeface="Arial"/>
              </a:rPr>
              <a:t>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olo 6"/>
          <p:cNvSpPr/>
          <p:nvPr/>
        </p:nvSpPr>
        <p:spPr>
          <a:xfrm>
            <a:off x="1680120" y="3280680"/>
            <a:ext cx="5908680" cy="87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35600" y="64080"/>
            <a:ext cx="9360000" cy="175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it-IT" sz="6000" spc="94" strike="noStrike">
                <a:solidFill>
                  <a:srgbClr val="5b277d"/>
                </a:solidFill>
                <a:latin typeface="Calibri"/>
              </a:rPr>
              <a:t>IRS</a:t>
            </a:r>
            <a:br>
              <a:rPr sz="6000"/>
            </a:br>
            <a:r>
              <a:rPr b="1" lang="it-IT" sz="4000" spc="94" strike="noStrike">
                <a:solidFill>
                  <a:srgbClr val="5b277d"/>
                </a:solidFill>
                <a:latin typeface="Calibri"/>
              </a:rPr>
              <a:t>Intru</a:t>
            </a:r>
            <a:r>
              <a:rPr b="1" lang="it-IT" sz="4000" spc="94" strike="noStrike">
                <a:solidFill>
                  <a:srgbClr val="5b277d"/>
                </a:solidFill>
                <a:latin typeface="Calibri"/>
              </a:rPr>
              <a:t>sion </a:t>
            </a:r>
            <a:r>
              <a:rPr b="1" lang="it-IT" sz="4000" spc="94" strike="noStrike">
                <a:solidFill>
                  <a:srgbClr val="5b277d"/>
                </a:solidFill>
                <a:latin typeface="Calibri"/>
              </a:rPr>
              <a:t>Resp</a:t>
            </a:r>
            <a:r>
              <a:rPr b="1" lang="it-IT" sz="4000" spc="94" strike="noStrike">
                <a:solidFill>
                  <a:srgbClr val="5b277d"/>
                </a:solidFill>
                <a:latin typeface="Calibri"/>
              </a:rPr>
              <a:t>onse </a:t>
            </a:r>
            <a:r>
              <a:rPr b="1" lang="it-IT" sz="4000" spc="94" strike="noStrike">
                <a:solidFill>
                  <a:srgbClr val="5b277d"/>
                </a:solidFill>
                <a:latin typeface="Calibri"/>
              </a:rPr>
              <a:t>Syste</a:t>
            </a:r>
            <a:r>
              <a:rPr b="1" lang="it-IT" sz="4000" spc="94" strike="noStrike">
                <a:solidFill>
                  <a:srgbClr val="5b277d"/>
                </a:solidFill>
                <a:latin typeface="Calibri"/>
              </a:rPr>
              <a:t>m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92" name="Ovale 14"/>
          <p:cNvSpPr/>
          <p:nvPr/>
        </p:nvSpPr>
        <p:spPr>
          <a:xfrm>
            <a:off x="1080000" y="180000"/>
            <a:ext cx="10921320" cy="6119640"/>
          </a:xfrm>
          <a:prstGeom prst="ellipse">
            <a:avLst/>
          </a:prstGeom>
          <a:noFill/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Ovale 10"/>
          <p:cNvSpPr/>
          <p:nvPr/>
        </p:nvSpPr>
        <p:spPr>
          <a:xfrm>
            <a:off x="3134520" y="2160000"/>
            <a:ext cx="7305120" cy="3682440"/>
          </a:xfrm>
          <a:prstGeom prst="ellipse">
            <a:avLst/>
          </a:prstGeom>
          <a:noFill/>
          <a:ln w="1908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4907880" y="2700000"/>
            <a:ext cx="3911760" cy="2788920"/>
          </a:xfrm>
          <a:prstGeom prst="rect">
            <a:avLst/>
          </a:prstGeom>
          <a:ln w="0">
            <a:noFill/>
          </a:ln>
        </p:spPr>
      </p:pic>
      <p:sp>
        <p:nvSpPr>
          <p:cNvPr id="95" name="Segnaposto testo 2"/>
          <p:cNvSpPr/>
          <p:nvPr/>
        </p:nvSpPr>
        <p:spPr>
          <a:xfrm>
            <a:off x="5124600" y="6261480"/>
            <a:ext cx="7008840" cy="53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1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7fafd"/>
              </a:buClr>
              <a:buFont typeface="Arial"/>
              <a:buChar char="•"/>
            </a:pPr>
            <a:r>
              <a:rPr b="1" lang="it-IT" sz="3200" spc="296" strike="noStrike">
                <a:solidFill>
                  <a:srgbClr val="5b277d"/>
                </a:solidFill>
                <a:latin typeface="Calibri"/>
              </a:rPr>
              <a:t>Deep </a:t>
            </a:r>
            <a:r>
              <a:rPr b="1" lang="it-IT" sz="3200" spc="296" strike="noStrike">
                <a:solidFill>
                  <a:srgbClr val="5b277d"/>
                </a:solidFill>
                <a:latin typeface="Calibri"/>
              </a:rPr>
              <a:t>Reinf</a:t>
            </a:r>
            <a:r>
              <a:rPr b="1" lang="it-IT" sz="3200" spc="296" strike="noStrike">
                <a:solidFill>
                  <a:srgbClr val="5b277d"/>
                </a:solidFill>
                <a:latin typeface="Calibri"/>
              </a:rPr>
              <a:t>orce</a:t>
            </a:r>
            <a:r>
              <a:rPr b="1" lang="it-IT" sz="3200" spc="296" strike="noStrike">
                <a:solidFill>
                  <a:srgbClr val="5b277d"/>
                </a:solidFill>
                <a:latin typeface="Calibri"/>
              </a:rPr>
              <a:t>ment </a:t>
            </a:r>
            <a:r>
              <a:rPr b="1" lang="it-IT" sz="3200" spc="296" strike="noStrike">
                <a:solidFill>
                  <a:srgbClr val="5b277d"/>
                </a:solidFill>
                <a:latin typeface="Calibri"/>
              </a:rPr>
              <a:t>Lear</a:t>
            </a:r>
            <a:r>
              <a:rPr b="1" lang="it-IT" sz="3200" spc="296" strike="noStrike">
                <a:solidFill>
                  <a:srgbClr val="5b277d"/>
                </a:solidFill>
                <a:latin typeface="Calibri"/>
              </a:rPr>
              <a:t>ning </a:t>
            </a:r>
            <a:endParaRPr b="0" lang="it-IT" sz="3200" spc="-1" strike="noStrike">
              <a:latin typeface="Arial"/>
            </a:endParaRPr>
          </a:p>
        </p:txBody>
      </p:sp>
      <p:sp>
        <p:nvSpPr>
          <p:cNvPr id="96" name="Segnaposto testo 6"/>
          <p:cNvSpPr/>
          <p:nvPr/>
        </p:nvSpPr>
        <p:spPr>
          <a:xfrm>
            <a:off x="1811160" y="6300000"/>
            <a:ext cx="2148840" cy="53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42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7fafd"/>
              </a:buClr>
              <a:buFont typeface="Arial"/>
              <a:buChar char="•"/>
            </a:pPr>
            <a:r>
              <a:rPr b="1" lang="it-IT" sz="3200" spc="296" strike="noStrike">
                <a:solidFill>
                  <a:srgbClr val="5b277d"/>
                </a:solidFill>
                <a:latin typeface="Calibri"/>
              </a:rPr>
              <a:t>Matteo Foschi </a:t>
            </a:r>
            <a:endParaRPr b="0" lang="it-IT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7fafd"/>
              </a:buClr>
              <a:buFont typeface="Arial"/>
              <a:buChar char="•"/>
            </a:pPr>
            <a:r>
              <a:rPr b="1" lang="it-IT" sz="3200" spc="296" strike="noStrike">
                <a:solidFill>
                  <a:srgbClr val="5b277d"/>
                </a:solidFill>
                <a:latin typeface="Calibri"/>
              </a:rPr>
              <a:t>525307</a:t>
            </a:r>
            <a:endParaRPr b="0" lang="it-IT" sz="32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72720" y="6058440"/>
            <a:ext cx="1439640" cy="75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olo 6"/>
          <p:cNvSpPr/>
          <p:nvPr/>
        </p:nvSpPr>
        <p:spPr>
          <a:xfrm>
            <a:off x="1680120" y="3280680"/>
            <a:ext cx="5908680" cy="87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asellaDiTesto 5"/>
          <p:cNvSpPr/>
          <p:nvPr/>
        </p:nvSpPr>
        <p:spPr>
          <a:xfrm>
            <a:off x="540000" y="3301560"/>
            <a:ext cx="10941480" cy="19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b="0" lang="it-IT" sz="2400" spc="-1" strike="noStrike">
                <a:solidFill>
                  <a:srgbClr val="5b277d"/>
                </a:solidFill>
                <a:latin typeface="Calibri"/>
                <a:ea typeface="DejaVu Sans"/>
              </a:rPr>
              <a:t>Si vuole implementare un intrusion response system, ovvero un sistema che in caso di attacco, da parte di uno o più attaccanti, sia in grado di intraprendere delle azioni a salvaguardia del sistema attaccato.</a:t>
            </a:r>
            <a:endParaRPr b="0" lang="it-IT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b="0" lang="it-IT" sz="2400" spc="-1" strike="noStrike">
                <a:solidFill>
                  <a:srgbClr val="5b277d"/>
                </a:solidFill>
                <a:latin typeface="Calibri"/>
                <a:ea typeface="DejaVu Sans"/>
              </a:rPr>
              <a:t>Il tutto è rappresentabile mediante un gioco stocastico.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00" name="Segnaposto testo 1"/>
          <p:cNvSpPr/>
          <p:nvPr/>
        </p:nvSpPr>
        <p:spPr>
          <a:xfrm>
            <a:off x="5124600" y="6261480"/>
            <a:ext cx="7008840" cy="53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1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7fafd"/>
              </a:buClr>
              <a:buFont typeface="Arial"/>
              <a:buChar char="•"/>
            </a:pPr>
            <a:r>
              <a:rPr b="1" lang="it-IT" sz="3200" spc="296" strike="noStrike">
                <a:solidFill>
                  <a:srgbClr val="5b277d"/>
                </a:solidFill>
                <a:latin typeface="Calibri"/>
              </a:rPr>
              <a:t>Deep Reinforcement Learning </a:t>
            </a:r>
            <a:endParaRPr b="0" lang="it-IT" sz="32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783960" y="360000"/>
            <a:ext cx="8095680" cy="2590200"/>
          </a:xfrm>
          <a:prstGeom prst="rect">
            <a:avLst/>
          </a:prstGeom>
          <a:ln w="0">
            <a:noFill/>
          </a:ln>
        </p:spPr>
      </p:pic>
      <p:sp>
        <p:nvSpPr>
          <p:cNvPr id="102" name="PlaceHolder 5"/>
          <p:cNvSpPr txBox="1"/>
          <p:nvPr/>
        </p:nvSpPr>
        <p:spPr>
          <a:xfrm>
            <a:off x="460080" y="190440"/>
            <a:ext cx="9360000" cy="175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it-IT" sz="6000" spc="94" strike="noStrike">
                <a:solidFill>
                  <a:srgbClr val="5b277d"/>
                </a:solidFill>
                <a:latin typeface="Calibri"/>
              </a:rPr>
              <a:t>IRS</a:t>
            </a:r>
            <a:br>
              <a:rPr sz="6000"/>
            </a:br>
            <a:r>
              <a:rPr b="1" lang="it-IT" sz="4000" spc="94" strike="noStrike">
                <a:solidFill>
                  <a:srgbClr val="5b277d"/>
                </a:solidFill>
                <a:latin typeface="Calibri"/>
              </a:rPr>
              <a:t>Obiettivo </a:t>
            </a:r>
            <a:br>
              <a:rPr sz="4000"/>
            </a:br>
            <a:r>
              <a:rPr b="1" lang="it-IT" sz="4000" spc="94" strike="noStrike">
                <a:solidFill>
                  <a:srgbClr val="5b277d"/>
                </a:solidFill>
                <a:latin typeface="Calibri"/>
              </a:rPr>
              <a:t>generale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72720" y="6058440"/>
            <a:ext cx="1439640" cy="75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olo 4"/>
          <p:cNvSpPr/>
          <p:nvPr/>
        </p:nvSpPr>
        <p:spPr>
          <a:xfrm>
            <a:off x="1680120" y="3280680"/>
            <a:ext cx="5908680" cy="87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35600" y="-89280"/>
            <a:ext cx="9360000" cy="175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it-IT" sz="6000" spc="94" strike="noStrike">
                <a:solidFill>
                  <a:srgbClr val="5b277d"/>
                </a:solidFill>
                <a:latin typeface="Calibri"/>
              </a:rPr>
              <a:t>IRS</a:t>
            </a:r>
            <a:r>
              <a:rPr b="0" lang="it-IT" sz="6000" spc="-1" strike="noStrike">
                <a:latin typeface="Calibri"/>
              </a:rPr>
              <a:t> </a:t>
            </a:r>
            <a:br>
              <a:rPr sz="6000"/>
            </a:br>
            <a:r>
              <a:rPr b="1" lang="it-IT" sz="4000" spc="94" strike="noStrike">
                <a:solidFill>
                  <a:srgbClr val="5b277d"/>
                </a:solidFill>
                <a:latin typeface="Calibri"/>
              </a:rPr>
              <a:t>Obiet</a:t>
            </a:r>
            <a:r>
              <a:rPr b="1" lang="it-IT" sz="4000" spc="94" strike="noStrike">
                <a:solidFill>
                  <a:srgbClr val="5b277d"/>
                </a:solidFill>
                <a:latin typeface="Calibri"/>
              </a:rPr>
              <a:t>tivi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106" name="Segnaposto testo 4"/>
          <p:cNvSpPr/>
          <p:nvPr/>
        </p:nvSpPr>
        <p:spPr>
          <a:xfrm>
            <a:off x="5124600" y="6261480"/>
            <a:ext cx="7008840" cy="53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1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7fafd"/>
              </a:buClr>
              <a:buFont typeface="Arial"/>
              <a:buChar char="•"/>
            </a:pPr>
            <a:r>
              <a:rPr b="1" lang="it-IT" sz="3200" spc="296" strike="noStrike">
                <a:solidFill>
                  <a:srgbClr val="5b277d"/>
                </a:solidFill>
                <a:latin typeface="Calibri"/>
              </a:rPr>
              <a:t>Deep Reinforcement Learning </a:t>
            </a:r>
            <a:endParaRPr b="0" lang="it-IT" sz="32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72360" y="6058080"/>
            <a:ext cx="1439640" cy="755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08" name=""/>
          <p:cNvGraphicFramePr/>
          <p:nvPr/>
        </p:nvGraphicFramePr>
        <p:xfrm>
          <a:off x="578880" y="1425960"/>
          <a:ext cx="11080800" cy="4334040"/>
        </p:xfrm>
        <a:graphic>
          <a:graphicData uri="http://schemas.openxmlformats.org/drawingml/2006/table">
            <a:tbl>
              <a:tblPr/>
              <a:tblGrid>
                <a:gridCol w="1845720"/>
                <a:gridCol w="1845720"/>
                <a:gridCol w="1845720"/>
                <a:gridCol w="1845720"/>
                <a:gridCol w="1845720"/>
                <a:gridCol w="1852560"/>
              </a:tblGrid>
              <a:tr h="861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it-IT" sz="1800" spc="-1" strike="noStrike">
                          <a:latin typeface="Arial"/>
                        </a:rPr>
                        <a:t>Algoritmi</a:t>
                      </a:r>
                      <a:endParaRPr b="0" lang="it-IT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it-IT" sz="1800" spc="-1" strike="noStrike">
                          <a:latin typeface="Arial"/>
                        </a:rPr>
                        <a:t>     </a:t>
                      </a:r>
                      <a:r>
                        <a:rPr b="0" lang="it-IT" sz="1800" spc="-1" strike="noStrike">
                          <a:latin typeface="Arial"/>
                        </a:rPr>
                        <a:t>\</a:t>
                      </a:r>
                      <a:endParaRPr b="0" lang="it-IT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it-IT" sz="1800" spc="-1" strike="noStrike">
                          <a:latin typeface="Arial"/>
                        </a:rPr>
                        <a:t>Obiettivi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it-IT" sz="1800" spc="-1" strike="noStrike">
                          <a:latin typeface="Arial"/>
                        </a:rPr>
                        <a:t>IMPALA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it-IT" sz="1800" spc="-1" strike="noStrike">
                          <a:latin typeface="Arial"/>
                        </a:rPr>
                        <a:t>PG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it-IT" sz="1800" spc="-1" strike="noStrike">
                          <a:latin typeface="Arial"/>
                        </a:rPr>
                        <a:t>PPO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it-IT" sz="1800" spc="-1" strike="noStrike">
                          <a:latin typeface="Arial"/>
                        </a:rPr>
                        <a:t>DQN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it-IT" sz="1800" spc="-1" strike="noStrike">
                          <a:latin typeface="Arial"/>
                        </a:rPr>
                        <a:t>APEX-DQN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56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it-IT" sz="1800" spc="-1" strike="noStrike">
                          <a:latin typeface="Arial"/>
                        </a:rPr>
                        <a:t>Reward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3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it-IT" sz="1800" spc="-1" strike="noStrike">
                          <a:latin typeface="Arial"/>
                        </a:rPr>
                        <a:t>Basato sullo stocasthic gradient discent. Più attori che generano esperienze e le inviano ad un learner che stima Q*. V-trace riduce lag tra le policy.</a:t>
                      </a:r>
                      <a:endParaRPr b="0" lang="it-IT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it-IT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3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it-IT" sz="1800" spc="-1" strike="noStrike">
                          <a:latin typeface="Arial"/>
                          <a:ea typeface="Noto Sans CJK SC"/>
                        </a:rPr>
                        <a:t>Policy gradient, basato su SGD per massimizzare la cumuative reward. 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3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it-IT" sz="1800" spc="-1" strike="noStrike">
                          <a:latin typeface="Arial"/>
                          <a:ea typeface="Noto Sans CJK SC"/>
                        </a:rPr>
                        <a:t>Proximal Policy Optimization Basato sul PG con l'aggiunta di tecniche di clipping per evitare aggiornamenti di policy troppo grandi (+ stabilita, + convergenza)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3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it-IT" sz="1800" spc="-1" strike="noStrike">
                          <a:latin typeface="Arial"/>
                        </a:rPr>
                        <a:t>Deep Q network Si basa una rete neurale deep (cnn + mlp) per approssimare la funzione Q, che stima il valore delle azioni in un dato stato.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rowSpan="3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it-IT" sz="1800" spc="-1" strike="noStrike">
                          <a:latin typeface="Arial"/>
                          <a:ea typeface="Noto Sans CJK SC"/>
                        </a:rPr>
                        <a:t>DQN su architettura APE-x per distribuire </a:t>
                      </a:r>
                      <a:r>
                        <a:rPr b="0" lang="it-IT" sz="1800" spc="-1" strike="noStrike">
                          <a:latin typeface="Arial"/>
                        </a:rPr>
                        <a:t>su più nodi paralleli per la generazione e la selezione dei dati pesati per rilevanza, per il training, inseriti nel buffer. (+ stabilità, + convergenza)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26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it-IT" sz="1800" spc="-1" strike="noStrike">
                          <a:latin typeface="Arial"/>
                        </a:rPr>
                        <a:t>Tempi di convergenza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791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it-IT" sz="1800" spc="-1" strike="noStrike">
                          <a:latin typeface="Arial"/>
                        </a:rPr>
                        <a:t>Non stazionarietà dei sistemi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35600" y="82080"/>
            <a:ext cx="9360000" cy="175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it-IT" sz="6000" spc="94" strike="noStrike">
                <a:solidFill>
                  <a:srgbClr val="5b277d"/>
                </a:solidFill>
                <a:latin typeface="Calibri"/>
              </a:rPr>
              <a:t>IRS</a:t>
            </a:r>
            <a:br>
              <a:rPr sz="6000"/>
            </a:br>
            <a:r>
              <a:rPr b="1" lang="it-IT" sz="4000" spc="94" strike="noStrike">
                <a:solidFill>
                  <a:srgbClr val="5b277d"/>
                </a:solidFill>
                <a:latin typeface="Calibri"/>
              </a:rPr>
              <a:t>workflow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110" name="Segnaposto testo 5"/>
          <p:cNvSpPr/>
          <p:nvPr/>
        </p:nvSpPr>
        <p:spPr>
          <a:xfrm>
            <a:off x="5124600" y="6261480"/>
            <a:ext cx="7008840" cy="53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1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7fafd"/>
              </a:buClr>
              <a:buFont typeface="Arial"/>
              <a:buChar char="•"/>
            </a:pPr>
            <a:r>
              <a:rPr b="1" lang="it-IT" sz="3200" spc="296" strike="noStrike">
                <a:solidFill>
                  <a:srgbClr val="5b277d"/>
                </a:solidFill>
                <a:latin typeface="Calibri"/>
              </a:rPr>
              <a:t>Deep Reinforcement Learning </a:t>
            </a:r>
            <a:endParaRPr b="0" lang="it-IT" sz="3200" spc="-1" strike="noStrike">
              <a:latin typeface="Arial"/>
            </a:endParaRPr>
          </a:p>
        </p:txBody>
      </p:sp>
      <p:sp>
        <p:nvSpPr>
          <p:cNvPr id="111" name="left-point-arrow 1"/>
          <p:cNvSpPr/>
          <p:nvPr/>
        </p:nvSpPr>
        <p:spPr>
          <a:xfrm>
            <a:off x="2134800" y="3939480"/>
            <a:ext cx="1079640" cy="539640"/>
          </a:xfrm>
          <a:custGeom>
            <a:avLst/>
            <a:gdLst/>
            <a:ahLst/>
            <a:rect l="l" t="t" r="r" b="b"/>
            <a:pathLst>
              <a:path w="3000" h="1500">
                <a:moveTo>
                  <a:pt x="3000" y="750"/>
                </a:moveTo>
                <a:lnTo>
                  <a:pt x="2182" y="1500"/>
                </a:lnTo>
                <a:lnTo>
                  <a:pt x="2182" y="1125"/>
                </a:lnTo>
                <a:lnTo>
                  <a:pt x="0" y="750"/>
                </a:lnTo>
                <a:lnTo>
                  <a:pt x="2182" y="375"/>
                </a:lnTo>
                <a:lnTo>
                  <a:pt x="2182" y="0"/>
                </a:lnTo>
                <a:lnTo>
                  <a:pt x="3000" y="750"/>
                </a:lnTo>
                <a:close/>
              </a:path>
            </a:pathLst>
          </a:cu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9000000"/>
          </a:gradFill>
          <a:ln w="14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eft-point-arrow 2"/>
          <p:cNvSpPr/>
          <p:nvPr/>
        </p:nvSpPr>
        <p:spPr>
          <a:xfrm>
            <a:off x="5482800" y="3978720"/>
            <a:ext cx="1079640" cy="539640"/>
          </a:xfrm>
          <a:custGeom>
            <a:avLst/>
            <a:gdLst/>
            <a:ahLst/>
            <a:rect l="l" t="t" r="r" b="b"/>
            <a:pathLst>
              <a:path w="3000" h="1500">
                <a:moveTo>
                  <a:pt x="3000" y="750"/>
                </a:moveTo>
                <a:lnTo>
                  <a:pt x="2182" y="1500"/>
                </a:lnTo>
                <a:lnTo>
                  <a:pt x="2182" y="1125"/>
                </a:lnTo>
                <a:lnTo>
                  <a:pt x="0" y="750"/>
                </a:lnTo>
                <a:lnTo>
                  <a:pt x="2182" y="375"/>
                </a:lnTo>
                <a:lnTo>
                  <a:pt x="2182" y="0"/>
                </a:lnTo>
                <a:lnTo>
                  <a:pt x="3000" y="750"/>
                </a:lnTo>
                <a:close/>
              </a:path>
            </a:pathLst>
          </a:cu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9000000"/>
          </a:gradFill>
          <a:ln w="14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eft-point-arrow 3"/>
          <p:cNvSpPr/>
          <p:nvPr/>
        </p:nvSpPr>
        <p:spPr>
          <a:xfrm>
            <a:off x="8853480" y="3978720"/>
            <a:ext cx="1079640" cy="539640"/>
          </a:xfrm>
          <a:custGeom>
            <a:avLst/>
            <a:gdLst/>
            <a:ahLst/>
            <a:rect l="l" t="t" r="r" b="b"/>
            <a:pathLst>
              <a:path w="3000" h="1500">
                <a:moveTo>
                  <a:pt x="3000" y="750"/>
                </a:moveTo>
                <a:lnTo>
                  <a:pt x="2182" y="1500"/>
                </a:lnTo>
                <a:lnTo>
                  <a:pt x="2182" y="1125"/>
                </a:lnTo>
                <a:lnTo>
                  <a:pt x="0" y="750"/>
                </a:lnTo>
                <a:lnTo>
                  <a:pt x="2182" y="375"/>
                </a:lnTo>
                <a:lnTo>
                  <a:pt x="2182" y="0"/>
                </a:lnTo>
                <a:lnTo>
                  <a:pt x="3000" y="750"/>
                </a:lnTo>
                <a:close/>
              </a:path>
            </a:pathLst>
          </a:cu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9000000"/>
          </a:gradFill>
          <a:ln w="14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eft-point-arrow 4"/>
          <p:cNvSpPr/>
          <p:nvPr/>
        </p:nvSpPr>
        <p:spPr>
          <a:xfrm>
            <a:off x="10169640" y="2268000"/>
            <a:ext cx="539640" cy="1079640"/>
          </a:xfrm>
          <a:custGeom>
            <a:avLst/>
            <a:gdLst/>
            <a:ahLst/>
            <a:rect l="l" t="t" r="r" b="b"/>
            <a:pathLst>
              <a:path w="1500" h="3000">
                <a:moveTo>
                  <a:pt x="749" y="0"/>
                </a:moveTo>
                <a:lnTo>
                  <a:pt x="0" y="819"/>
                </a:lnTo>
                <a:lnTo>
                  <a:pt x="375" y="818"/>
                </a:lnTo>
                <a:lnTo>
                  <a:pt x="752" y="3000"/>
                </a:lnTo>
                <a:lnTo>
                  <a:pt x="1125" y="818"/>
                </a:lnTo>
                <a:lnTo>
                  <a:pt x="1500" y="817"/>
                </a:lnTo>
                <a:lnTo>
                  <a:pt x="749" y="0"/>
                </a:lnTo>
                <a:close/>
              </a:path>
            </a:pathLst>
          </a:custGeom>
          <a:gradFill rotWithShape="0">
            <a:gsLst>
              <a:gs pos="0">
                <a:srgbClr val="50938a"/>
              </a:gs>
              <a:gs pos="100000">
                <a:srgbClr val="5983b0"/>
              </a:gs>
            </a:gsLst>
            <a:lin ang="9000000"/>
          </a:gradFill>
          <a:ln w="14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"/>
          <p:cNvSpPr/>
          <p:nvPr/>
        </p:nvSpPr>
        <p:spPr>
          <a:xfrm>
            <a:off x="6562800" y="2859480"/>
            <a:ext cx="2339640" cy="2519640"/>
          </a:xfrm>
          <a:custGeom>
            <a:avLst/>
            <a:gdLst/>
            <a:ahLst/>
            <a:rect l="l" t="t" r="r" b="b"/>
            <a:pathLst>
              <a:path w="21600" h="23261">
                <a:moveTo>
                  <a:pt x="3600" y="0"/>
                </a:moveTo>
                <a:arcTo wR="3600" hR="3600" stAng="16200000" swAng="-5400000"/>
                <a:lnTo>
                  <a:pt x="0" y="19661"/>
                </a:lnTo>
                <a:arcTo wR="3600" hR="1939" stAng="10800000" swAng="-5400000"/>
                <a:lnTo>
                  <a:pt x="18000" y="21600"/>
                </a:lnTo>
                <a:arcTo wR="3600" hR="1939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asellaDiTesto 4"/>
          <p:cNvSpPr/>
          <p:nvPr/>
        </p:nvSpPr>
        <p:spPr>
          <a:xfrm>
            <a:off x="6327000" y="3080880"/>
            <a:ext cx="251964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b="0" lang="it-IT" sz="2400" spc="-1" strike="noStrike">
                <a:solidFill>
                  <a:srgbClr val="5b277d"/>
                </a:solidFill>
                <a:latin typeface="Calibri"/>
                <a:ea typeface="DejaVu Sans"/>
              </a:rPr>
              <a:t>Studio e confronto della reward e tempi di convergenza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240000" y="3060000"/>
            <a:ext cx="2160000" cy="2340000"/>
          </a:xfrm>
          <a:custGeom>
            <a:avLst/>
            <a:gdLst/>
            <a:ahLst/>
            <a:rect l="l" t="t" r="r" b="b"/>
            <a:pathLst>
              <a:path w="21600" h="23261">
                <a:moveTo>
                  <a:pt x="3600" y="0"/>
                </a:moveTo>
                <a:arcTo wR="3600" hR="3600" stAng="16200000" swAng="-5400000"/>
                <a:lnTo>
                  <a:pt x="0" y="19661"/>
                </a:lnTo>
                <a:arcTo wR="3600" hR="1939" stAng="10800000" swAng="-5400000"/>
                <a:lnTo>
                  <a:pt x="18000" y="21600"/>
                </a:lnTo>
                <a:arcTo wR="3600" hR="1939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asellaDiTesto 3"/>
          <p:cNvSpPr/>
          <p:nvPr/>
        </p:nvSpPr>
        <p:spPr>
          <a:xfrm>
            <a:off x="2962800" y="3286800"/>
            <a:ext cx="251964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b="0" lang="it-IT" sz="2400" spc="-1" strike="noStrike">
                <a:solidFill>
                  <a:srgbClr val="5b277d"/>
                </a:solidFill>
                <a:latin typeface="Calibri"/>
                <a:ea typeface="DejaVu Sans"/>
              </a:rPr>
              <a:t>Risoluzione del problema con più algoritmi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138600" y="3060000"/>
            <a:ext cx="1980000" cy="1980000"/>
          </a:xfrm>
          <a:custGeom>
            <a:avLst/>
            <a:gdLst/>
            <a:ahLst/>
            <a:rect l="l" t="t" r="r" b="b"/>
            <a:pathLst>
              <a:path w="21600" h="23261">
                <a:moveTo>
                  <a:pt x="3600" y="0"/>
                </a:moveTo>
                <a:arcTo wR="3600" hR="3600" stAng="16200000" swAng="-5400000"/>
                <a:lnTo>
                  <a:pt x="0" y="19661"/>
                </a:lnTo>
                <a:arcTo wR="3600" hR="1939" stAng="10800000" swAng="-5400000"/>
                <a:lnTo>
                  <a:pt x="18000" y="21600"/>
                </a:lnTo>
                <a:arcTo wR="3600" hR="1939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asellaDiTesto 1"/>
          <p:cNvSpPr/>
          <p:nvPr/>
        </p:nvSpPr>
        <p:spPr>
          <a:xfrm>
            <a:off x="-97200" y="3286800"/>
            <a:ext cx="215964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b="0" lang="it-IT" sz="2400" spc="-1" strike="noStrike">
                <a:solidFill>
                  <a:srgbClr val="5b277d"/>
                </a:solidFill>
                <a:latin typeface="Calibri"/>
                <a:ea typeface="DejaVu Sans"/>
              </a:rPr>
              <a:t>Implementazione di un ma-mdp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9960480" y="3312000"/>
            <a:ext cx="2027520" cy="1980000"/>
          </a:xfrm>
          <a:custGeom>
            <a:avLst/>
            <a:gdLst/>
            <a:ahLst/>
            <a:rect l="l" t="t" r="r" b="b"/>
            <a:pathLst>
              <a:path w="21600" h="23261">
                <a:moveTo>
                  <a:pt x="3600" y="0"/>
                </a:moveTo>
                <a:arcTo wR="3600" hR="3600" stAng="16200000" swAng="-5400000"/>
                <a:lnTo>
                  <a:pt x="0" y="19661"/>
                </a:lnTo>
                <a:arcTo wR="3600" hR="1939" stAng="10800000" swAng="-5400000"/>
                <a:lnTo>
                  <a:pt x="18000" y="21600"/>
                </a:lnTo>
                <a:arcTo wR="3600" hR="1939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asellaDiTesto 7"/>
          <p:cNvSpPr/>
          <p:nvPr/>
        </p:nvSpPr>
        <p:spPr>
          <a:xfrm>
            <a:off x="9705240" y="3642120"/>
            <a:ext cx="25196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b="0" lang="it-IT" sz="2400" spc="-1" strike="noStrike">
                <a:solidFill>
                  <a:srgbClr val="5b277d"/>
                </a:solidFill>
                <a:latin typeface="Calibri"/>
                <a:ea typeface="DejaVu Sans"/>
              </a:rPr>
              <a:t>Studio al crescere del problema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8460000" y="180000"/>
            <a:ext cx="3198960" cy="2160000"/>
          </a:xfrm>
          <a:custGeom>
            <a:avLst/>
            <a:gdLst/>
            <a:ahLst/>
            <a:rect l="l" t="t" r="r" b="b"/>
            <a:pathLst>
              <a:path w="21600" h="23261">
                <a:moveTo>
                  <a:pt x="3600" y="0"/>
                </a:moveTo>
                <a:arcTo wR="3600" hR="3600" stAng="16200000" swAng="-5400000"/>
                <a:lnTo>
                  <a:pt x="0" y="19661"/>
                </a:lnTo>
                <a:arcTo wR="3600" hR="1939" stAng="10800000" swAng="-5400000"/>
                <a:lnTo>
                  <a:pt x="18000" y="21600"/>
                </a:lnTo>
                <a:arcTo wR="3600" hR="1939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asellaDiTesto 6"/>
          <p:cNvSpPr/>
          <p:nvPr/>
        </p:nvSpPr>
        <p:spPr>
          <a:xfrm>
            <a:off x="8460000" y="180000"/>
            <a:ext cx="3240000" cy="19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b="0" lang="it-IT" sz="2400" spc="-1" strike="noStrike">
                <a:solidFill>
                  <a:srgbClr val="5b277d"/>
                </a:solidFill>
                <a:latin typeface="Calibri"/>
                <a:ea typeface="DejaVu Sans"/>
              </a:rPr>
              <a:t>Confronto dei tempi di convergenza nel caso di sistemi non stazionari</a:t>
            </a:r>
            <a:endParaRPr b="0" lang="it-IT" sz="2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72720" y="6058440"/>
            <a:ext cx="1439640" cy="75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olo 1"/>
          <p:cNvSpPr/>
          <p:nvPr/>
        </p:nvSpPr>
        <p:spPr>
          <a:xfrm>
            <a:off x="1680120" y="3280680"/>
            <a:ext cx="5908680" cy="87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asellaDiTesto 2"/>
          <p:cNvSpPr/>
          <p:nvPr/>
        </p:nvSpPr>
        <p:spPr>
          <a:xfrm>
            <a:off x="779040" y="2660400"/>
            <a:ext cx="748332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b="0" lang="it-IT" sz="2400" spc="-1" strike="noStrike">
                <a:solidFill>
                  <a:srgbClr val="5b277d"/>
                </a:solidFill>
                <a:latin typeface="Calibri"/>
                <a:ea typeface="DejaVu Sans"/>
              </a:rPr>
              <a:t>Pettingzoo</a:t>
            </a:r>
            <a:endParaRPr b="0" lang="it-IT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b="0" lang="it-IT" sz="2400" spc="-1" strike="noStrike">
                <a:solidFill>
                  <a:srgbClr val="5b277d"/>
                </a:solidFill>
                <a:latin typeface="Calibri"/>
                <a:ea typeface="DejaVu Sans"/>
              </a:rPr>
              <a:t>Simsuite</a:t>
            </a:r>
            <a:endParaRPr b="0" lang="it-IT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b="0" lang="it-IT" sz="2400" spc="-1" strike="noStrike">
                <a:solidFill>
                  <a:srgbClr val="5b277d"/>
                </a:solidFill>
                <a:latin typeface="Calibri"/>
                <a:ea typeface="DejaVu Sans"/>
              </a:rPr>
              <a:t>Gymnasium</a:t>
            </a:r>
            <a:endParaRPr b="0" lang="it-IT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b="0" lang="it-IT" sz="2400" spc="-1" strike="noStrike">
                <a:solidFill>
                  <a:srgbClr val="5b277d"/>
                </a:solidFill>
                <a:latin typeface="Calibri"/>
                <a:ea typeface="DejaVu Sans"/>
              </a:rPr>
              <a:t>Ray </a:t>
            </a:r>
            <a:endParaRPr b="0" lang="it-IT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b="0" lang="it-IT" sz="2400" spc="-1" strike="noStrike">
                <a:solidFill>
                  <a:srgbClr val="5b277d"/>
                </a:solidFill>
                <a:latin typeface="Calibri"/>
                <a:ea typeface="DejaVu Sans"/>
              </a:rPr>
              <a:t>RLlib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28" name="Segnaposto testo 3"/>
          <p:cNvSpPr/>
          <p:nvPr/>
        </p:nvSpPr>
        <p:spPr>
          <a:xfrm>
            <a:off x="5124600" y="6261480"/>
            <a:ext cx="7008840" cy="53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1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7fafd"/>
              </a:buClr>
              <a:buFont typeface="Arial"/>
              <a:buChar char="•"/>
            </a:pPr>
            <a:r>
              <a:rPr b="1" lang="it-IT" sz="3200" spc="296" strike="noStrike">
                <a:solidFill>
                  <a:srgbClr val="5b277d"/>
                </a:solidFill>
                <a:latin typeface="Calibri"/>
              </a:rPr>
              <a:t>Deep Reinforcement Learning </a:t>
            </a:r>
            <a:endParaRPr b="0" lang="it-IT" sz="32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4860000" y="720000"/>
            <a:ext cx="6479640" cy="4840560"/>
          </a:xfrm>
          <a:prstGeom prst="rect">
            <a:avLst/>
          </a:prstGeom>
          <a:ln w="0">
            <a:noFill/>
          </a:ln>
        </p:spPr>
      </p:pic>
      <p:sp>
        <p:nvSpPr>
          <p:cNvPr id="130" name="PlaceHolder 4"/>
          <p:cNvSpPr txBox="1"/>
          <p:nvPr/>
        </p:nvSpPr>
        <p:spPr>
          <a:xfrm>
            <a:off x="424080" y="46440"/>
            <a:ext cx="9360000" cy="175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it-IT" sz="6000" spc="94" strike="noStrike">
                <a:solidFill>
                  <a:srgbClr val="5b277d"/>
                </a:solidFill>
                <a:latin typeface="Calibri"/>
              </a:rPr>
              <a:t>IRS</a:t>
            </a:r>
            <a:br>
              <a:rPr sz="6000"/>
            </a:br>
            <a:r>
              <a:rPr b="1" lang="it-IT" sz="4000" spc="94" strike="noStrike">
                <a:solidFill>
                  <a:srgbClr val="5b277d"/>
                </a:solidFill>
                <a:latin typeface="Calibri"/>
              </a:rPr>
              <a:t>librer</a:t>
            </a:r>
            <a:r>
              <a:rPr b="1" lang="it-IT" sz="4000" spc="94" strike="noStrike">
                <a:solidFill>
                  <a:srgbClr val="5b277d"/>
                </a:solidFill>
                <a:latin typeface="Calibri"/>
              </a:rPr>
              <a:t>ie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72720" y="6058440"/>
            <a:ext cx="1439640" cy="75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2023-10-20T12:15:16Z</dcterms:created>
  <dc:creator/>
  <dc:description/>
  <dc:language>it-IT</dc:language>
  <cp:lastModifiedBy/>
  <dcterms:modified xsi:type="dcterms:W3CDTF">2023-10-25T09:53:43Z</dcterms:modified>
  <cp:revision>59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r8>2</vt:r8>
  </property>
  <property fmtid="{D5CDD505-2E9C-101B-9397-08002B2CF9AE}" pid="4" name="PresentationFormat">
    <vt:lpwstr>Widescreen</vt:lpwstr>
  </property>
  <property fmtid="{D5CDD505-2E9C-101B-9397-08002B2CF9AE}" pid="5" name="Slides">
    <vt:r8>2</vt:r8>
  </property>
</Properties>
</file>