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5B3"/>
    <a:srgbClr val="D989AD"/>
    <a:srgbClr val="C4007A"/>
    <a:srgbClr val="DE9233"/>
    <a:srgbClr val="F5DC45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D4F22-D69D-47B7-9471-BC0A65402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1A7903-93FB-4A0E-9C5A-BC0CA58F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22B86-7BD9-46D1-866B-37255463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DDB3C2-85AB-4645-A387-5DFF456E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9402FB-173C-4000-A507-DE3A75DB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13219-C0EA-45CF-A35B-974D1BFC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115718-57D0-488B-80BF-CE5EF8A5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211E9-C711-4311-9FFA-F854BF5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6140C4-DC36-476E-AB19-7082205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69F00-4DEA-4095-9A64-925FD9C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3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EC2A54-E684-4D5D-828D-FD59DD37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DAF54C-A04D-4A53-AB2E-308CEB23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C65CBE-9D23-4318-BE9E-94EBD32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9D3ED2-8A0F-422E-ACCE-741F44C6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06CB15-1059-4754-86AA-FE9E379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2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D3B9F-B5DF-4E66-85A6-B8AB9B0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7F037-5AD6-4B8B-80A0-DA2E91F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CE124-B9BD-4AF7-8ABD-196DC592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3D6C3-521A-4673-95A5-452E76E7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00D3D7-42CE-415A-8C48-010A740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30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D9BB4-713F-4070-94F4-9FCAC2CA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F8C17C-5C97-40B4-8706-773065CF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D1E68D-2E62-4C38-BAE9-018C4EF3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DC08B-A27F-4CEB-8479-7247F142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2F04A-BC1A-47F3-A983-780A660B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4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6283E-85CF-4B89-8D56-95958B27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077B72-128E-4F21-8EA8-CE14DAD2A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1315C6-52AE-47C2-BCBC-AEA69B16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3CF95F-4217-4855-996C-2435519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1D86D-F93E-401D-80EE-6A964BC3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75BFC5-B116-4FD4-821F-D95825E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0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D16BD-31A6-4DAD-B08C-44B5B794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D64D17-DEF7-472D-ACE3-A4AED37D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8721DD-F41D-42B7-A736-11B2217A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14292B-B409-45E3-92F9-96943593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C12E31-5696-409F-A011-44E049473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5DA853-505B-410E-8FBD-04258877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AEC547-C89F-4A17-BC5E-E19AF9EB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0D0C9D-212A-43FE-962B-F2629A5D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47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E313F-EC8E-4918-9F9F-B069AC0D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552D142-72D5-4347-B2A0-AE3ED0A0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C333FB-14D1-4B14-8827-3915350A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84FA02-7EBC-40C4-B986-7E9F6AC5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35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C7D825-8F69-4771-A876-77D5B4DE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2A3C38-34CF-4240-AD45-5A041E15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CBA174-E0FC-4C99-8C61-90BB335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39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FA5DA-8A8D-4FAB-ABE7-A6D449F4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911E9-3A2D-459F-8ACF-DC3EAE37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FDE30B-3898-4A5E-B912-E974E618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3A4273-F24B-4637-833E-ABA197E4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FE093A-6C07-4769-B2BB-8C52B51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36C3CB-A31D-4E28-A5D8-92589D8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646B9-6F8D-4678-8DD5-6FD9F8F2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CA3823-FECE-4FB8-B560-4B45992FF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0C80A-EE68-4EDA-BE82-8B98F45D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484844-7C31-4A73-B69B-113065B7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72AA61-3673-4163-B480-36A449F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0B74A0-05C1-43BB-BDA5-FDDB74B6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4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D73DAC-31AA-40F9-B084-300B1F7B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A7F33B-E0D7-4DA9-A905-00986AB4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EF36D4-49CA-4C2B-95ED-A4DDF5269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D2CF-A346-443D-BD85-1D3FC01D517F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6AB4F-F0D6-4EDA-8196-624E255D3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A0F92-BFFC-44FD-97C7-F51439E5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2ACC-DEFC-4635-ABBE-4408C2B151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6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A0DBB7-E483-41D2-A51D-BC3780CA1137}"/>
              </a:ext>
            </a:extLst>
          </p:cNvPr>
          <p:cNvSpPr/>
          <p:nvPr/>
        </p:nvSpPr>
        <p:spPr>
          <a:xfrm>
            <a:off x="138078" y="115350"/>
            <a:ext cx="12029813" cy="998290"/>
          </a:xfrm>
          <a:prstGeom prst="rect">
            <a:avLst/>
          </a:prstGeom>
          <a:solidFill>
            <a:srgbClr val="70B5B3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Header</a:t>
            </a:r>
            <a:endParaRPr lang="it-IT" dirty="0"/>
          </a:p>
          <a:p>
            <a:pPr algn="ctr"/>
            <a:r>
              <a:rPr lang="it-IT" dirty="0"/>
              <a:t>(logo/Nome con link 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349070-0945-457B-A7D2-099C8B3CBE36}"/>
              </a:ext>
            </a:extLst>
          </p:cNvPr>
          <p:cNvSpPr/>
          <p:nvPr/>
        </p:nvSpPr>
        <p:spPr>
          <a:xfrm>
            <a:off x="81093" y="577582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C8647A2-B0FD-4C7A-A503-7F15B98AD098}"/>
              </a:ext>
            </a:extLst>
          </p:cNvPr>
          <p:cNvSpPr/>
          <p:nvPr/>
        </p:nvSpPr>
        <p:spPr>
          <a:xfrm>
            <a:off x="131427" y="1145098"/>
            <a:ext cx="12029813" cy="4567806"/>
          </a:xfrm>
          <a:prstGeom prst="rect">
            <a:avLst/>
          </a:prstGeom>
          <a:solidFill>
            <a:srgbClr val="C40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E1E96-F208-4DF3-8979-DE96C920DF67}"/>
              </a:ext>
            </a:extLst>
          </p:cNvPr>
          <p:cNvSpPr/>
          <p:nvPr/>
        </p:nvSpPr>
        <p:spPr>
          <a:xfrm>
            <a:off x="691631" y="1226038"/>
            <a:ext cx="2666288" cy="4263175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Tipologie con </a:t>
            </a:r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07FC3F-0F80-4D5C-8567-22DFA6E9E985}"/>
              </a:ext>
            </a:extLst>
          </p:cNvPr>
          <p:cNvSpPr/>
          <p:nvPr/>
        </p:nvSpPr>
        <p:spPr>
          <a:xfrm>
            <a:off x="3624997" y="2102627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638C2D5-E454-466A-A841-CC54EDF1C60D}"/>
              </a:ext>
            </a:extLst>
          </p:cNvPr>
          <p:cNvSpPr/>
          <p:nvPr/>
        </p:nvSpPr>
        <p:spPr>
          <a:xfrm>
            <a:off x="5393746" y="2102627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C426DA3-7463-46A5-A9E9-6383098D5453}"/>
              </a:ext>
            </a:extLst>
          </p:cNvPr>
          <p:cNvSpPr/>
          <p:nvPr/>
        </p:nvSpPr>
        <p:spPr>
          <a:xfrm>
            <a:off x="4941403" y="5362663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ECDEEFD-6F2F-4C91-B8F3-5C323537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8E3111F-1FE2-41C5-A4A3-20848455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07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AE24AE-6806-4210-B650-9E65EDEDA257}"/>
              </a:ext>
            </a:extLst>
          </p:cNvPr>
          <p:cNvSpPr/>
          <p:nvPr/>
        </p:nvSpPr>
        <p:spPr>
          <a:xfrm>
            <a:off x="5665366" y="5362663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7B88979-CF9D-4C9C-8EA6-89A13E8D5AEC}"/>
              </a:ext>
            </a:extLst>
          </p:cNvPr>
          <p:cNvSpPr/>
          <p:nvPr/>
        </p:nvSpPr>
        <p:spPr>
          <a:xfrm>
            <a:off x="6355749" y="5362663"/>
            <a:ext cx="536896" cy="167780"/>
          </a:xfrm>
          <a:prstGeom prst="rect">
            <a:avLst/>
          </a:prstGeom>
          <a:solidFill>
            <a:srgbClr val="DE9233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DC8EF83-BD6F-4397-A211-EA282198E8B3}"/>
              </a:ext>
            </a:extLst>
          </p:cNvPr>
          <p:cNvSpPr/>
          <p:nvPr/>
        </p:nvSpPr>
        <p:spPr>
          <a:xfrm>
            <a:off x="7162495" y="2094634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A09058F-F38C-40D2-B6DB-2CFC6938A219}"/>
              </a:ext>
            </a:extLst>
          </p:cNvPr>
          <p:cNvSpPr/>
          <p:nvPr/>
        </p:nvSpPr>
        <p:spPr>
          <a:xfrm>
            <a:off x="8890932" y="2081531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4AB54CA-33C1-42EA-9A53-BBD2F27A228C}"/>
              </a:ext>
            </a:extLst>
          </p:cNvPr>
          <p:cNvSpPr/>
          <p:nvPr/>
        </p:nvSpPr>
        <p:spPr>
          <a:xfrm>
            <a:off x="8919682" y="3357626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3E0BF96-F262-41CF-AB52-82CDFF7C0345}"/>
              </a:ext>
            </a:extLst>
          </p:cNvPr>
          <p:cNvSpPr/>
          <p:nvPr/>
        </p:nvSpPr>
        <p:spPr>
          <a:xfrm>
            <a:off x="7162495" y="3351144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A2B7903-06FE-4949-BA16-7315639A0001}"/>
              </a:ext>
            </a:extLst>
          </p:cNvPr>
          <p:cNvSpPr/>
          <p:nvPr/>
        </p:nvSpPr>
        <p:spPr>
          <a:xfrm>
            <a:off x="5405308" y="3357626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C57D321-4258-487F-8148-1D93B56DD2F1}"/>
              </a:ext>
            </a:extLst>
          </p:cNvPr>
          <p:cNvSpPr/>
          <p:nvPr/>
        </p:nvSpPr>
        <p:spPr>
          <a:xfrm>
            <a:off x="3619980" y="3339867"/>
            <a:ext cx="1593908" cy="1105250"/>
          </a:xfrm>
          <a:prstGeom prst="rect">
            <a:avLst/>
          </a:prstGeom>
          <a:solidFill>
            <a:srgbClr val="D989AD"/>
          </a:solidFill>
          <a:ln w="28575"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BA6716D-EAEC-495F-804D-A439FE3CB738}"/>
              </a:ext>
            </a:extLst>
          </p:cNvPr>
          <p:cNvSpPr/>
          <p:nvPr/>
        </p:nvSpPr>
        <p:spPr>
          <a:xfrm>
            <a:off x="1756327" y="5194883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7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A0DBB7-E483-41D2-A51D-BC3780CA1137}"/>
              </a:ext>
            </a:extLst>
          </p:cNvPr>
          <p:cNvSpPr/>
          <p:nvPr/>
        </p:nvSpPr>
        <p:spPr>
          <a:xfrm>
            <a:off x="81093" y="8389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Header</a:t>
            </a:r>
            <a:endParaRPr lang="it-IT" dirty="0"/>
          </a:p>
          <a:p>
            <a:pPr algn="ctr"/>
            <a:r>
              <a:rPr lang="it-IT" dirty="0"/>
              <a:t>(logo/Nome con link 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349070-0945-457B-A7D2-099C8B3CBE36}"/>
              </a:ext>
            </a:extLst>
          </p:cNvPr>
          <p:cNvSpPr/>
          <p:nvPr/>
        </p:nvSpPr>
        <p:spPr>
          <a:xfrm>
            <a:off x="81093" y="577582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C8647A2-B0FD-4C7A-A503-7F15B98AD098}"/>
              </a:ext>
            </a:extLst>
          </p:cNvPr>
          <p:cNvSpPr/>
          <p:nvPr/>
        </p:nvSpPr>
        <p:spPr>
          <a:xfrm>
            <a:off x="81093" y="1145098"/>
            <a:ext cx="12029813" cy="4567806"/>
          </a:xfrm>
          <a:prstGeom prst="rect">
            <a:avLst/>
          </a:prstGeom>
          <a:solidFill>
            <a:srgbClr val="C4007A"/>
          </a:solidFill>
          <a:ln>
            <a:solidFill>
              <a:srgbClr val="C40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E1E96-F208-4DF3-8979-DE96C920DF67}"/>
              </a:ext>
            </a:extLst>
          </p:cNvPr>
          <p:cNvSpPr/>
          <p:nvPr/>
        </p:nvSpPr>
        <p:spPr>
          <a:xfrm>
            <a:off x="1140903" y="1270931"/>
            <a:ext cx="9722840" cy="4316137"/>
          </a:xfrm>
          <a:prstGeom prst="rect">
            <a:avLst/>
          </a:prstGeom>
          <a:solidFill>
            <a:srgbClr val="D989AD"/>
          </a:solidFill>
          <a:ln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Ristoranti della tipologia selezionata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B4AFBE-A710-43D0-8A1C-E464386A0703}"/>
              </a:ext>
            </a:extLst>
          </p:cNvPr>
          <p:cNvSpPr/>
          <p:nvPr/>
        </p:nvSpPr>
        <p:spPr>
          <a:xfrm>
            <a:off x="1571539" y="3806506"/>
            <a:ext cx="2055302" cy="1291904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 componente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60C1C0-A8F1-4C21-A6EF-680BD7664A88}"/>
              </a:ext>
            </a:extLst>
          </p:cNvPr>
          <p:cNvSpPr/>
          <p:nvPr/>
        </p:nvSpPr>
        <p:spPr>
          <a:xfrm>
            <a:off x="3826779" y="3837966"/>
            <a:ext cx="2055302" cy="1291904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 componente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8E7322-797C-40EE-AB05-D06F82FAAEF5}"/>
              </a:ext>
            </a:extLst>
          </p:cNvPr>
          <p:cNvSpPr/>
          <p:nvPr/>
        </p:nvSpPr>
        <p:spPr>
          <a:xfrm>
            <a:off x="6048464" y="3837966"/>
            <a:ext cx="2055302" cy="1291904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 componente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0DAB350-7057-445C-82FB-DCDD524E71C2}"/>
              </a:ext>
            </a:extLst>
          </p:cNvPr>
          <p:cNvSpPr/>
          <p:nvPr/>
        </p:nvSpPr>
        <p:spPr>
          <a:xfrm>
            <a:off x="8270149" y="3806506"/>
            <a:ext cx="2055302" cy="1291904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 componente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FDED51-78C8-4E96-8A1F-E76FA3B86C3B}"/>
              </a:ext>
            </a:extLst>
          </p:cNvPr>
          <p:cNvSpPr/>
          <p:nvPr/>
        </p:nvSpPr>
        <p:spPr>
          <a:xfrm>
            <a:off x="1638836" y="4878198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7BA65D1-A5A8-4A78-8F17-A88F8FFEC2E9}"/>
              </a:ext>
            </a:extLst>
          </p:cNvPr>
          <p:cNvSpPr/>
          <p:nvPr/>
        </p:nvSpPr>
        <p:spPr>
          <a:xfrm>
            <a:off x="3919057" y="4865616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A8B6C1A-52C6-4A85-9EC4-AC306B26C14A}"/>
              </a:ext>
            </a:extLst>
          </p:cNvPr>
          <p:cNvSpPr/>
          <p:nvPr/>
        </p:nvSpPr>
        <p:spPr>
          <a:xfrm>
            <a:off x="5254306" y="4888685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9F879B3-215D-4C53-AF12-69A2A4ECB3DA}"/>
              </a:ext>
            </a:extLst>
          </p:cNvPr>
          <p:cNvSpPr/>
          <p:nvPr/>
        </p:nvSpPr>
        <p:spPr>
          <a:xfrm>
            <a:off x="3031409" y="4878198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6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A0DBB7-E483-41D2-A51D-BC3780CA1137}"/>
              </a:ext>
            </a:extLst>
          </p:cNvPr>
          <p:cNvSpPr/>
          <p:nvPr/>
        </p:nvSpPr>
        <p:spPr>
          <a:xfrm>
            <a:off x="81093" y="8389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Header</a:t>
            </a:r>
            <a:endParaRPr lang="it-IT" dirty="0"/>
          </a:p>
          <a:p>
            <a:pPr algn="ctr"/>
            <a:r>
              <a:rPr lang="it-IT" dirty="0"/>
              <a:t>(logo/Nome con link 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349070-0945-457B-A7D2-099C8B3CBE36}"/>
              </a:ext>
            </a:extLst>
          </p:cNvPr>
          <p:cNvSpPr/>
          <p:nvPr/>
        </p:nvSpPr>
        <p:spPr>
          <a:xfrm>
            <a:off x="81093" y="577582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C8647A2-B0FD-4C7A-A503-7F15B98AD098}"/>
              </a:ext>
            </a:extLst>
          </p:cNvPr>
          <p:cNvSpPr/>
          <p:nvPr/>
        </p:nvSpPr>
        <p:spPr>
          <a:xfrm>
            <a:off x="81093" y="1082180"/>
            <a:ext cx="12029813" cy="4693640"/>
          </a:xfrm>
          <a:prstGeom prst="rect">
            <a:avLst/>
          </a:prstGeom>
          <a:solidFill>
            <a:srgbClr val="C40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E1E96-F208-4DF3-8979-DE96C920DF67}"/>
              </a:ext>
            </a:extLst>
          </p:cNvPr>
          <p:cNvSpPr/>
          <p:nvPr/>
        </p:nvSpPr>
        <p:spPr>
          <a:xfrm>
            <a:off x="1258350" y="1270931"/>
            <a:ext cx="6014906" cy="4316137"/>
          </a:xfrm>
          <a:prstGeom prst="rect">
            <a:avLst/>
          </a:prstGeom>
          <a:solidFill>
            <a:srgbClr val="D989AD"/>
          </a:solidFill>
          <a:ln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Ristorante singolo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5F62794-F67F-41FB-99F9-FDDBA0299111}"/>
              </a:ext>
            </a:extLst>
          </p:cNvPr>
          <p:cNvSpPr/>
          <p:nvPr/>
        </p:nvSpPr>
        <p:spPr>
          <a:xfrm>
            <a:off x="7365534" y="1270931"/>
            <a:ext cx="3014444" cy="4316137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Carrello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1CF25C0-1802-4A80-9B8A-0D779727E8E0}"/>
              </a:ext>
            </a:extLst>
          </p:cNvPr>
          <p:cNvSpPr/>
          <p:nvPr/>
        </p:nvSpPr>
        <p:spPr>
          <a:xfrm>
            <a:off x="9490932" y="5108895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009D63-7139-4A5D-96BB-832E7A6FF98B}"/>
              </a:ext>
            </a:extLst>
          </p:cNvPr>
          <p:cNvSpPr/>
          <p:nvPr/>
        </p:nvSpPr>
        <p:spPr>
          <a:xfrm>
            <a:off x="8762488" y="5108895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010DD51-5520-43AF-A8C4-ACA4E373DA2B}"/>
              </a:ext>
            </a:extLst>
          </p:cNvPr>
          <p:cNvSpPr/>
          <p:nvPr/>
        </p:nvSpPr>
        <p:spPr>
          <a:xfrm>
            <a:off x="6359648" y="5138256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C55C723-F72E-4BD8-9AAA-1DF0746425B9}"/>
              </a:ext>
            </a:extLst>
          </p:cNvPr>
          <p:cNvSpPr/>
          <p:nvPr/>
        </p:nvSpPr>
        <p:spPr>
          <a:xfrm>
            <a:off x="5625799" y="5131964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9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A0DBB7-E483-41D2-A51D-BC3780CA1137}"/>
              </a:ext>
            </a:extLst>
          </p:cNvPr>
          <p:cNvSpPr/>
          <p:nvPr/>
        </p:nvSpPr>
        <p:spPr>
          <a:xfrm>
            <a:off x="81093" y="8389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Header</a:t>
            </a:r>
            <a:endParaRPr lang="it-IT" dirty="0"/>
          </a:p>
          <a:p>
            <a:pPr algn="ctr"/>
            <a:r>
              <a:rPr lang="it-IT" dirty="0"/>
              <a:t>(logo/Nome con link 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349070-0945-457B-A7D2-099C8B3CBE36}"/>
              </a:ext>
            </a:extLst>
          </p:cNvPr>
          <p:cNvSpPr/>
          <p:nvPr/>
        </p:nvSpPr>
        <p:spPr>
          <a:xfrm>
            <a:off x="81093" y="577582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C8647A2-B0FD-4C7A-A503-7F15B98AD098}"/>
              </a:ext>
            </a:extLst>
          </p:cNvPr>
          <p:cNvSpPr/>
          <p:nvPr/>
        </p:nvSpPr>
        <p:spPr>
          <a:xfrm>
            <a:off x="81093" y="1082180"/>
            <a:ext cx="12029813" cy="4693640"/>
          </a:xfrm>
          <a:prstGeom prst="rect">
            <a:avLst/>
          </a:prstGeom>
          <a:solidFill>
            <a:srgbClr val="C40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E1E96-F208-4DF3-8979-DE96C920DF67}"/>
              </a:ext>
            </a:extLst>
          </p:cNvPr>
          <p:cNvSpPr/>
          <p:nvPr/>
        </p:nvSpPr>
        <p:spPr>
          <a:xfrm>
            <a:off x="1166071" y="1270931"/>
            <a:ext cx="6014906" cy="4316137"/>
          </a:xfrm>
          <a:prstGeom prst="rect">
            <a:avLst/>
          </a:prstGeom>
          <a:solidFill>
            <a:srgbClr val="D989AD"/>
          </a:solidFill>
          <a:ln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Pagamento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5F62794-F67F-41FB-99F9-FDDBA0299111}"/>
              </a:ext>
            </a:extLst>
          </p:cNvPr>
          <p:cNvSpPr/>
          <p:nvPr/>
        </p:nvSpPr>
        <p:spPr>
          <a:xfrm>
            <a:off x="7365534" y="1270931"/>
            <a:ext cx="3014444" cy="4316137"/>
          </a:xfrm>
          <a:prstGeom prst="rect">
            <a:avLst/>
          </a:prstGeom>
          <a:solidFill>
            <a:srgbClr val="70B5B3"/>
          </a:solidFill>
          <a:ln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Carrello</a:t>
            </a:r>
          </a:p>
        </p:txBody>
      </p:sp>
    </p:spTree>
    <p:extLst>
      <p:ext uri="{BB962C8B-B14F-4D97-AF65-F5344CB8AC3E}">
        <p14:creationId xmlns:p14="http://schemas.microsoft.com/office/powerpoint/2010/main" val="107526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5A0DBB7-E483-41D2-A51D-BC3780CA1137}"/>
              </a:ext>
            </a:extLst>
          </p:cNvPr>
          <p:cNvSpPr/>
          <p:nvPr/>
        </p:nvSpPr>
        <p:spPr>
          <a:xfrm>
            <a:off x="81093" y="8389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Header</a:t>
            </a:r>
            <a:endParaRPr lang="it-IT" dirty="0"/>
          </a:p>
          <a:p>
            <a:pPr algn="ctr"/>
            <a:r>
              <a:rPr lang="it-IT" dirty="0"/>
              <a:t>(logo/Nome con link 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349070-0945-457B-A7D2-099C8B3CBE36}"/>
              </a:ext>
            </a:extLst>
          </p:cNvPr>
          <p:cNvSpPr/>
          <p:nvPr/>
        </p:nvSpPr>
        <p:spPr>
          <a:xfrm>
            <a:off x="81093" y="5775820"/>
            <a:ext cx="12029813" cy="998290"/>
          </a:xfrm>
          <a:prstGeom prst="rect">
            <a:avLst/>
          </a:prstGeom>
          <a:solidFill>
            <a:srgbClr val="70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C8647A2-B0FD-4C7A-A503-7F15B98AD098}"/>
              </a:ext>
            </a:extLst>
          </p:cNvPr>
          <p:cNvSpPr/>
          <p:nvPr/>
        </p:nvSpPr>
        <p:spPr>
          <a:xfrm>
            <a:off x="81093" y="1145098"/>
            <a:ext cx="12029813" cy="4567806"/>
          </a:xfrm>
          <a:prstGeom prst="rect">
            <a:avLst/>
          </a:prstGeom>
          <a:solidFill>
            <a:srgbClr val="C40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E1E96-F208-4DF3-8979-DE96C920DF67}"/>
              </a:ext>
            </a:extLst>
          </p:cNvPr>
          <p:cNvSpPr/>
          <p:nvPr/>
        </p:nvSpPr>
        <p:spPr>
          <a:xfrm>
            <a:off x="1795244" y="1270931"/>
            <a:ext cx="7902429" cy="4316137"/>
          </a:xfrm>
          <a:prstGeom prst="rect">
            <a:avLst/>
          </a:prstGeom>
          <a:solidFill>
            <a:srgbClr val="D989AD"/>
          </a:solidFill>
          <a:ln>
            <a:solidFill>
              <a:srgbClr val="70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Successo/Errore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5AB307A-F861-46F3-A52E-4A3B40192B99}"/>
              </a:ext>
            </a:extLst>
          </p:cNvPr>
          <p:cNvSpPr/>
          <p:nvPr/>
        </p:nvSpPr>
        <p:spPr>
          <a:xfrm>
            <a:off x="6316074" y="5213755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9CC7C3A-5090-4332-B06A-A83B15A2D880}"/>
              </a:ext>
            </a:extLst>
          </p:cNvPr>
          <p:cNvSpPr/>
          <p:nvPr/>
        </p:nvSpPr>
        <p:spPr>
          <a:xfrm>
            <a:off x="4937108" y="5213757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5B688C7-963C-4AA0-B680-AE7670117694}"/>
              </a:ext>
            </a:extLst>
          </p:cNvPr>
          <p:cNvSpPr/>
          <p:nvPr/>
        </p:nvSpPr>
        <p:spPr>
          <a:xfrm>
            <a:off x="5626591" y="5213755"/>
            <a:ext cx="536896" cy="167780"/>
          </a:xfrm>
          <a:prstGeom prst="rect">
            <a:avLst/>
          </a:prstGeom>
          <a:solidFill>
            <a:srgbClr val="F5DC45"/>
          </a:solidFill>
          <a:ln>
            <a:solidFill>
              <a:srgbClr val="D98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2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liberati</dc:creator>
  <cp:lastModifiedBy>matteo liberati</cp:lastModifiedBy>
  <cp:revision>2</cp:revision>
  <dcterms:created xsi:type="dcterms:W3CDTF">2021-07-20T17:06:37Z</dcterms:created>
  <dcterms:modified xsi:type="dcterms:W3CDTF">2021-07-21T08:24:44Z</dcterms:modified>
</cp:coreProperties>
</file>