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E875F-F300-4482-BFAD-2DE672B8C19A}" v="41" dt="2020-12-16T19:20:28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62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275B5-A97C-40CB-A7ED-D75076F0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it-IT" sz="8000" dirty="0" err="1"/>
              <a:t>Stitches</a:t>
            </a:r>
            <a:endParaRPr lang="en-US" sz="8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EEAB14-8A23-48AD-A304-6F2C222D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229783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S</a:t>
            </a:r>
            <a:r>
              <a:rPr lang="en-US" dirty="0" err="1"/>
              <a:t>imone</a:t>
            </a:r>
            <a:r>
              <a:rPr lang="en-US" dirty="0"/>
              <a:t> </a:t>
            </a:r>
            <a:r>
              <a:rPr lang="en-US" dirty="0" err="1"/>
              <a:t>Mungari</a:t>
            </a:r>
            <a:br>
              <a:rPr lang="en-US" dirty="0"/>
            </a:br>
            <a:r>
              <a:rPr lang="en-US" dirty="0"/>
              <a:t>Luigi </a:t>
            </a:r>
            <a:r>
              <a:rPr lang="en-US" dirty="0" err="1"/>
              <a:t>Montaleone</a:t>
            </a:r>
            <a:br>
              <a:rPr lang="en-US" dirty="0"/>
            </a:br>
            <a:r>
              <a:rPr lang="en-US" dirty="0"/>
              <a:t>Matteo </a:t>
            </a:r>
            <a:r>
              <a:rPr lang="en-US" dirty="0" err="1"/>
              <a:t>Notaro</a:t>
            </a:r>
            <a:br>
              <a:rPr lang="en-US" dirty="0"/>
            </a:br>
            <a:r>
              <a:rPr lang="en-US" dirty="0"/>
              <a:t>Giuseppe Benvenuto</a:t>
            </a:r>
            <a:br>
              <a:rPr lang="en-US" dirty="0"/>
            </a:br>
            <a:r>
              <a:rPr lang="en-US" dirty="0"/>
              <a:t>Matteo Loria</a:t>
            </a:r>
            <a:br>
              <a:rPr lang="en-US" dirty="0"/>
            </a:br>
            <a:r>
              <a:rPr lang="en-US" dirty="0"/>
              <a:t>Andrea De Seta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EBFBD-D79C-4F0F-AAC0-C2FAB8320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0" r="4777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30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875C1-9FFB-4821-9515-3B8ACA5E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2425"/>
            <a:ext cx="9144000" cy="1263649"/>
          </a:xfrm>
        </p:spPr>
        <p:txBody>
          <a:bodyPr/>
          <a:lstStyle/>
          <a:p>
            <a:r>
              <a:rPr lang="it-IT" dirty="0" err="1"/>
              <a:t>Suggestions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1F2C96F-7BB0-4D58-BF2C-1D158C9B7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16074"/>
            <a:ext cx="4372767" cy="3048000"/>
          </a:xfrm>
        </p:spPr>
      </p:pic>
      <p:pic>
        <p:nvPicPr>
          <p:cNvPr id="6" name="2020-12-16 20-17-44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788FDD58-DB88-4500-AFA7-005D1ABDF3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5964" y="1616074"/>
            <a:ext cx="54289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0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 mute="1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71C88C-BC2E-4546-9C7C-49CE345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609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Introduction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D94A32E-D1CA-4CC3-BDF1-485F61722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4" y="1300904"/>
            <a:ext cx="4352925" cy="425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DE073-5861-40EE-9089-038440F4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 GITHUB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BAC15-C788-42AE-AC54-E5861025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https://github.com/MatteoLoria/Stitches_MiniZinc</a:t>
            </a:r>
          </a:p>
        </p:txBody>
      </p:sp>
    </p:spTree>
    <p:extLst>
      <p:ext uri="{BB962C8B-B14F-4D97-AF65-F5344CB8AC3E}">
        <p14:creationId xmlns:p14="http://schemas.microsoft.com/office/powerpoint/2010/main" val="326663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99DBC-6505-4D00-8847-46906BBF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Minizinc</a:t>
            </a:r>
            <a:r>
              <a:rPr lang="it-IT" dirty="0"/>
              <a:t> Model &amp; Input </a:t>
            </a:r>
            <a:r>
              <a:rPr lang="it-IT" dirty="0" err="1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2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BA1D85-4C19-4506-B893-C290A7AE1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"/>
            <a:ext cx="10666800" cy="2933370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5D3A2F-623A-403A-A7D4-40D927EE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10668001" cy="34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6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29BC83B-635C-4726-B1B9-C807DD53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" y="444321"/>
            <a:ext cx="10666800" cy="430592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769FEAB-E216-4AAF-9189-72EF39812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9" y="4750243"/>
            <a:ext cx="10666801" cy="14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8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9CFA7-7793-486A-8513-FC1178AC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Generate </a:t>
            </a:r>
            <a:r>
              <a:rPr lang="it-IT" dirty="0" err="1"/>
              <a:t>Instances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B3207D-7988-4FAD-A6A8-1148FEBC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08859"/>
            <a:ext cx="6906884" cy="920141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5D6BB4-4362-4735-8052-3E799FC8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73668"/>
            <a:ext cx="5334000" cy="30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9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6D79B-3F71-438E-B064-484EFF88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6725"/>
            <a:ext cx="9144000" cy="1263649"/>
          </a:xfrm>
        </p:spPr>
        <p:txBody>
          <a:bodyPr/>
          <a:lstStyle/>
          <a:p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instances</a:t>
            </a:r>
            <a:endParaRPr lang="en-US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880F657-7C03-4CDC-846E-B84F492EE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9313"/>
            <a:ext cx="7296150" cy="4941962"/>
          </a:xfrm>
        </p:spPr>
      </p:pic>
    </p:spTree>
    <p:extLst>
      <p:ext uri="{BB962C8B-B14F-4D97-AF65-F5344CB8AC3E}">
        <p14:creationId xmlns:p14="http://schemas.microsoft.com/office/powerpoint/2010/main" val="32940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8CC58-89C6-484B-A98E-89BCC5F0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</a:t>
            </a:r>
            <a:r>
              <a:rPr lang="it-IT" dirty="0"/>
              <a:t> GUI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0987D90-8011-4122-AD03-980EA1CF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88" y="2352675"/>
            <a:ext cx="4857665" cy="3695700"/>
          </a:xfrm>
        </p:spPr>
      </p:pic>
    </p:spTree>
    <p:extLst>
      <p:ext uri="{BB962C8B-B14F-4D97-AF65-F5344CB8AC3E}">
        <p14:creationId xmlns:p14="http://schemas.microsoft.com/office/powerpoint/2010/main" val="370065311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10</Paragraphs>
  <Slides>10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Arial Nova Cond</vt:lpstr>
      <vt:lpstr>Impact</vt:lpstr>
      <vt:lpstr>TornVTI</vt:lpstr>
      <vt:lpstr>Stitches</vt:lpstr>
      <vt:lpstr>Introduction</vt:lpstr>
      <vt:lpstr>REPOSITORY GITHUB</vt:lpstr>
      <vt:lpstr>Minizinc Model &amp; Input Validation</vt:lpstr>
      <vt:lpstr>Presentazione standard di PowerPoint</vt:lpstr>
      <vt:lpstr>Presentazione standard di PowerPoint</vt:lpstr>
      <vt:lpstr>Generate Instances</vt:lpstr>
      <vt:lpstr>Extract instances</vt:lpstr>
      <vt:lpstr>Implement GUI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Stitches</dc:title>
  <dc:creator>Luigi Montaleone</dc:creator>
  <cp:lastModifiedBy>Luigi Montaleone</cp:lastModifiedBy>
  <cp:revision>1</cp:revision>
  <dcterms:created xsi:type="dcterms:W3CDTF">2020-12-17T09:32:42Z</dcterms:created>
  <dcterms:modified xsi:type="dcterms:W3CDTF">2020-12-17T09:32:48Z</dcterms:modified>
</cp:coreProperties>
</file>