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DE875F-F300-4482-BFAD-2DE672B8C19A}" v="41" dt="2020-12-16T19:20:28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9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6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6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16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0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2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0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7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4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62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BB275B5-A97C-40CB-A7ED-D75076F0F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5334000" cy="1985963"/>
          </a:xfrm>
        </p:spPr>
        <p:txBody>
          <a:bodyPr>
            <a:normAutofit/>
          </a:bodyPr>
          <a:lstStyle/>
          <a:p>
            <a:pPr algn="l"/>
            <a:r>
              <a:rPr lang="it-IT" sz="8000" dirty="0" err="1"/>
              <a:t>Stitches</a:t>
            </a:r>
            <a:endParaRPr lang="en-US" sz="80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8EEAB14-8A23-48AD-A304-6F2C222D4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5334000" cy="2297838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S</a:t>
            </a:r>
            <a:r>
              <a:rPr lang="en-US" dirty="0" err="1"/>
              <a:t>imone</a:t>
            </a:r>
            <a:r>
              <a:rPr lang="en-US" dirty="0"/>
              <a:t> </a:t>
            </a:r>
            <a:r>
              <a:rPr lang="en-US" dirty="0" err="1"/>
              <a:t>Mungari</a:t>
            </a:r>
            <a:br>
              <a:rPr lang="en-US" dirty="0"/>
            </a:br>
            <a:r>
              <a:rPr lang="en-US" dirty="0"/>
              <a:t>Luigi </a:t>
            </a:r>
            <a:r>
              <a:rPr lang="en-US" dirty="0" err="1"/>
              <a:t>Montaleone</a:t>
            </a:r>
            <a:br>
              <a:rPr lang="en-US" dirty="0"/>
            </a:br>
            <a:r>
              <a:rPr lang="en-US" dirty="0"/>
              <a:t>Matteo </a:t>
            </a:r>
            <a:r>
              <a:rPr lang="en-US" dirty="0" err="1"/>
              <a:t>Notaro</a:t>
            </a:r>
            <a:br>
              <a:rPr lang="en-US" dirty="0"/>
            </a:br>
            <a:r>
              <a:rPr lang="en-US" dirty="0"/>
              <a:t>Giuseppe Benvenuto</a:t>
            </a:r>
            <a:br>
              <a:rPr lang="en-US" dirty="0"/>
            </a:br>
            <a:r>
              <a:rPr lang="en-US" dirty="0"/>
              <a:t>Matteo Loria</a:t>
            </a:r>
            <a:br>
              <a:rPr lang="en-US" dirty="0"/>
            </a:br>
            <a:r>
              <a:rPr lang="en-US" dirty="0"/>
              <a:t>Andrea De Seta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2EBFBD-D79C-4F0F-AAC0-C2FAB83207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00" r="47772" b="-2"/>
          <a:stretch/>
        </p:blipFill>
        <p:spPr>
          <a:xfrm>
            <a:off x="7648048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530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2DE073-5861-40EE-9089-038440F4C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REPOSITORY GITHUB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5BAC15-C788-42AE-AC54-E58610251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https://github.com/MatteoLoria/Stitches_MiniZinc</a:t>
            </a:r>
          </a:p>
        </p:txBody>
      </p:sp>
    </p:spTree>
    <p:extLst>
      <p:ext uri="{BB962C8B-B14F-4D97-AF65-F5344CB8AC3E}">
        <p14:creationId xmlns:p14="http://schemas.microsoft.com/office/powerpoint/2010/main" val="3266635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A99DBC-6505-4D00-8847-46906BBFE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Minizinc</a:t>
            </a:r>
            <a:r>
              <a:rPr lang="it-IT" dirty="0"/>
              <a:t> Model &amp; Input </a:t>
            </a:r>
            <a:r>
              <a:rPr lang="it-IT" dirty="0" err="1"/>
              <a:t>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2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CBA1D85-4C19-4506-B893-C290A7AE1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0500"/>
            <a:ext cx="10666800" cy="2933370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D55D3A2F-623A-403A-A7D4-40D927EE8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124200"/>
            <a:ext cx="10668001" cy="346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6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29BC83B-635C-4726-B1B9-C807DD536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00" y="444321"/>
            <a:ext cx="10666800" cy="430592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769FEAB-E216-4AAF-9189-72EF39812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99" y="4750243"/>
            <a:ext cx="10666801" cy="140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8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49CFA7-7793-486A-8513-FC1178AC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Generate </a:t>
            </a:r>
            <a:r>
              <a:rPr lang="it-IT" dirty="0" err="1"/>
              <a:t>Instances</a:t>
            </a:r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5B3207D-7988-4FAD-A6A8-1148FEBCE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08859"/>
            <a:ext cx="6906884" cy="920141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AC5D6BB4-4362-4735-8052-3E799FC86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73668"/>
            <a:ext cx="5334000" cy="300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9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46D79B-3F71-438E-B064-484EFF88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66725"/>
            <a:ext cx="9144000" cy="1263649"/>
          </a:xfrm>
        </p:spPr>
        <p:txBody>
          <a:bodyPr/>
          <a:lstStyle/>
          <a:p>
            <a:r>
              <a:rPr lang="it-IT" dirty="0" err="1"/>
              <a:t>Extract</a:t>
            </a:r>
            <a:r>
              <a:rPr lang="it-IT" dirty="0"/>
              <a:t> </a:t>
            </a:r>
            <a:r>
              <a:rPr lang="it-IT" dirty="0" err="1"/>
              <a:t>instances</a:t>
            </a:r>
            <a:endParaRPr lang="en-US" dirty="0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880F657-7C03-4CDC-846E-B84F492EE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49313"/>
            <a:ext cx="7296150" cy="4941962"/>
          </a:xfrm>
        </p:spPr>
      </p:pic>
    </p:spTree>
    <p:extLst>
      <p:ext uri="{BB962C8B-B14F-4D97-AF65-F5344CB8AC3E}">
        <p14:creationId xmlns:p14="http://schemas.microsoft.com/office/powerpoint/2010/main" val="329405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68CC58-89C6-484B-A98E-89BCC5F0E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Implement</a:t>
            </a:r>
            <a:r>
              <a:rPr lang="it-IT" dirty="0"/>
              <a:t> GUI</a:t>
            </a:r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0987D90-8011-4122-AD03-980EA1CF6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88" y="2352675"/>
            <a:ext cx="4857665" cy="3695700"/>
          </a:xfrm>
        </p:spPr>
      </p:pic>
    </p:spTree>
    <p:extLst>
      <p:ext uri="{BB962C8B-B14F-4D97-AF65-F5344CB8AC3E}">
        <p14:creationId xmlns:p14="http://schemas.microsoft.com/office/powerpoint/2010/main" val="3700653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3875C1-9FFB-4821-9515-3B8ACA5E7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52425"/>
            <a:ext cx="9144000" cy="1263649"/>
          </a:xfrm>
        </p:spPr>
        <p:txBody>
          <a:bodyPr/>
          <a:lstStyle/>
          <a:p>
            <a:r>
              <a:rPr lang="it-IT" dirty="0" err="1"/>
              <a:t>Suggestions</a:t>
            </a:r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1F2C96F-7BB0-4D58-BF2C-1D158C9B7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16074"/>
            <a:ext cx="4372767" cy="3048000"/>
          </a:xfrm>
        </p:spPr>
      </p:pic>
      <p:pic>
        <p:nvPicPr>
          <p:cNvPr id="6" name="2020-12-16 20-17-44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788FDD58-DB88-4500-AFA7-005D1ABDF3C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5964" y="1616074"/>
            <a:ext cx="542893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0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 mute="1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orn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9</Paragraphs>
  <Slides>9</Slides>
  <Notes>0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Arial Nova Cond</vt:lpstr>
      <vt:lpstr>Impact</vt:lpstr>
      <vt:lpstr>TornVTI</vt:lpstr>
      <vt:lpstr>Stitches</vt:lpstr>
      <vt:lpstr>REPOSITORY GITHUB</vt:lpstr>
      <vt:lpstr>Minizinc Model &amp; Input Validation</vt:lpstr>
      <vt:lpstr>Presentazione standard di PowerPoint</vt:lpstr>
      <vt:lpstr>Presentazione standard di PowerPoint</vt:lpstr>
      <vt:lpstr>Generate Instances</vt:lpstr>
      <vt:lpstr>Extract instances</vt:lpstr>
      <vt:lpstr>Implement GUI</vt:lpstr>
      <vt:lpstr>Suggestions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Stitches</dc:title>
  <dc:creator>simonemungari1@outlook.it</dc:creator>
  <cp:lastModifiedBy>simonemungari1@outlook.it</cp:lastModifiedBy>
  <cp:revision>4</cp:revision>
  <dcterms:created xsi:type="dcterms:W3CDTF">2020-12-16T18:45:22Z</dcterms:created>
  <dcterms:modified xsi:type="dcterms:W3CDTF">2020-12-16T19:22:49Z</dcterms:modified>
</cp:coreProperties>
</file>