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21/03/2022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21/03/2022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21/03/2022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21/03/2022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21/03/2022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21/03/2022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2062103"/>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 Spring Tools: suite di lavoro (ambiente di lavoro integrato derivato da Eclipse)</a:t>
            </a:r>
          </a:p>
          <a:p>
            <a:r>
              <a:rPr lang="it-IT" sz="1600" dirty="0"/>
              <a:t>- </a:t>
            </a:r>
            <a:r>
              <a:rPr lang="it-IT" sz="1600" dirty="0" err="1"/>
              <a:t>KeyCloak</a:t>
            </a:r>
            <a:r>
              <a:rPr lang="it-IT" sz="1600" dirty="0"/>
              <a:t>: per la sicurezza</a:t>
            </a:r>
          </a:p>
          <a:p>
            <a:r>
              <a:rPr lang="it-IT" sz="1600" dirty="0"/>
              <a:t>- Bootstrap: per la parte di front end </a:t>
            </a:r>
          </a:p>
          <a:p>
            <a:r>
              <a:rPr lang="it-IT" sz="1600" dirty="0"/>
              <a:t>- </a:t>
            </a:r>
            <a:r>
              <a:rPr lang="it-IT" sz="1600" dirty="0" err="1"/>
              <a:t>Thymelife</a:t>
            </a:r>
            <a:r>
              <a:rPr lang="it-IT" sz="1600" dirty="0"/>
              <a:t>: per il template engine</a:t>
            </a:r>
          </a:p>
          <a:p>
            <a:r>
              <a:rPr lang="it-IT" sz="1600" dirty="0"/>
              <a:t>- MySQL DB: insieme di informazioni di dati</a:t>
            </a:r>
          </a:p>
          <a:p>
            <a:r>
              <a:rPr lang="it-IT" sz="1600" dirty="0"/>
              <a:t>- Apache Kafka (da terminare)</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stanza&#10;&#10;Descrizione generata automaticamente">
            <a:extLst>
              <a:ext uri="{FF2B5EF4-FFF2-40B4-BE49-F238E27FC236}">
                <a16:creationId xmlns:a16="http://schemas.microsoft.com/office/drawing/2014/main" id="{AAD2C843-011A-4298-8F05-0137CB3F0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89" y="781234"/>
            <a:ext cx="1212541" cy="1212541"/>
          </a:xfrm>
          <a:prstGeom prst="rect">
            <a:avLst/>
          </a:prstGeom>
        </p:spPr>
      </p:pic>
      <p:pic>
        <p:nvPicPr>
          <p:cNvPr id="7" name="Immagine 6">
            <a:extLst>
              <a:ext uri="{FF2B5EF4-FFF2-40B4-BE49-F238E27FC236}">
                <a16:creationId xmlns:a16="http://schemas.microsoft.com/office/drawing/2014/main" id="{EBA533D7-14A6-4F62-BB1D-6C94C4EC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467225"/>
            <a:ext cx="2057400" cy="1543050"/>
          </a:xfrm>
          <a:prstGeom prst="rect">
            <a:avLst/>
          </a:prstGeom>
        </p:spPr>
      </p:pic>
      <p:sp>
        <p:nvSpPr>
          <p:cNvPr id="8" name="CasellaDiTesto 7">
            <a:extLst>
              <a:ext uri="{FF2B5EF4-FFF2-40B4-BE49-F238E27FC236}">
                <a16:creationId xmlns:a16="http://schemas.microsoft.com/office/drawing/2014/main" id="{033097E4-F03D-4366-883C-509C9C5D3D54}"/>
              </a:ext>
            </a:extLst>
          </p:cNvPr>
          <p:cNvSpPr txBox="1"/>
          <p:nvPr/>
        </p:nvSpPr>
        <p:spPr>
          <a:xfrm>
            <a:off x="11715751" y="6488668"/>
            <a:ext cx="571500" cy="369332"/>
          </a:xfrm>
          <a:prstGeom prst="rect">
            <a:avLst/>
          </a:prstGeom>
          <a:noFill/>
        </p:spPr>
        <p:txBody>
          <a:bodyPr wrap="square" rtlCol="0">
            <a:spAutoFit/>
          </a:bodyPr>
          <a:lstStyle/>
          <a:p>
            <a:r>
              <a:rPr lang="it-IT" dirty="0"/>
              <a:t>13</a:t>
            </a:r>
          </a:p>
        </p:txBody>
      </p:sp>
      <p:sp>
        <p:nvSpPr>
          <p:cNvPr id="10" name="CasellaDiTesto 9">
            <a:extLst>
              <a:ext uri="{FF2B5EF4-FFF2-40B4-BE49-F238E27FC236}">
                <a16:creationId xmlns:a16="http://schemas.microsoft.com/office/drawing/2014/main" id="{08BA01C3-88FD-4823-A0A0-FCBA0E2026E2}"/>
              </a:ext>
            </a:extLst>
          </p:cNvPr>
          <p:cNvSpPr txBox="1"/>
          <p:nvPr/>
        </p:nvSpPr>
        <p:spPr>
          <a:xfrm>
            <a:off x="3478816" y="2277456"/>
            <a:ext cx="4916247" cy="3046988"/>
          </a:xfrm>
          <a:prstGeom prst="rect">
            <a:avLst/>
          </a:prstGeom>
          <a:noFill/>
        </p:spPr>
        <p:txBody>
          <a:bodyPr wrap="square" rtlCol="0">
            <a:spAutoFit/>
          </a:bodyPr>
          <a:lstStyle/>
          <a:p>
            <a:r>
              <a:rPr lang="it-IT" sz="1600" dirty="0"/>
              <a:t>MySQL è un sistema open source di gestione di database relazionali SQL sviluppato e supportato da Oracle.</a:t>
            </a:r>
          </a:p>
          <a:p>
            <a:r>
              <a:rPr lang="it-IT" sz="1600" dirty="0"/>
              <a:t>Un Database è un insieme di informazioni o dati in un sistema informatico. I dati all'interno dei tipi più comuni di database attualmente in funzione vengono generalmente presentati in righe e colonne contenute in una serie di tabelle per garantire l'efficienza di elaborazione e query dei dati. Tali dati possono poi essere facilmente visualizzati, gestiti, modificati, aggiornati, controllati e organizzati.</a:t>
            </a:r>
          </a:p>
        </p:txBody>
      </p:sp>
      <p:sp>
        <p:nvSpPr>
          <p:cNvPr id="11" name="CasellaDiTesto 10">
            <a:extLst>
              <a:ext uri="{FF2B5EF4-FFF2-40B4-BE49-F238E27FC236}">
                <a16:creationId xmlns:a16="http://schemas.microsoft.com/office/drawing/2014/main" id="{4A5288E9-D0E9-4D44-B1D8-6EA5C2D1DD24}"/>
              </a:ext>
            </a:extLst>
          </p:cNvPr>
          <p:cNvSpPr txBox="1"/>
          <p:nvPr/>
        </p:nvSpPr>
        <p:spPr>
          <a:xfrm>
            <a:off x="3835153" y="630315"/>
            <a:ext cx="3497802" cy="369332"/>
          </a:xfrm>
          <a:prstGeom prst="rect">
            <a:avLst/>
          </a:prstGeom>
          <a:noFill/>
        </p:spPr>
        <p:txBody>
          <a:bodyPr wrap="square" rtlCol="0">
            <a:spAutoFit/>
          </a:bodyPr>
          <a:lstStyle/>
          <a:p>
            <a:pPr algn="ctr"/>
            <a:r>
              <a:rPr lang="it-IT" dirty="0"/>
              <a:t>MySQL DB</a:t>
            </a:r>
          </a:p>
        </p:txBody>
      </p:sp>
    </p:spTree>
    <p:extLst>
      <p:ext uri="{BB962C8B-B14F-4D97-AF65-F5344CB8AC3E}">
        <p14:creationId xmlns:p14="http://schemas.microsoft.com/office/powerpoint/2010/main" val="372594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318</TotalTime>
  <Words>905</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Matteo Morando</cp:lastModifiedBy>
  <cp:revision>7</cp:revision>
  <dcterms:created xsi:type="dcterms:W3CDTF">2022-03-15T07:51:46Z</dcterms:created>
  <dcterms:modified xsi:type="dcterms:W3CDTF">2022-03-21T14:13:52Z</dcterms:modified>
</cp:coreProperties>
</file>