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662B6-67D0-EE3A-9D83-0803BFDD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8ADA94-4471-FE18-A07D-6A97CEBC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0435A9-1F55-D1D3-377A-DAAE9F3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3290D-1C3D-C515-08E4-CFB1A049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DDA2C-8E19-D8E5-500E-70AF75A6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75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9D24F-8573-A990-206C-C5CFA5F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B27FA9-A1E0-C25B-C988-B0FB123E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F678D-39B7-043A-7FCC-8CD95AFC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E0172B-BC5C-FD18-1DD2-CB05D179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8218C-F1A0-3714-C758-F005B61D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108731-B560-5777-2FF7-C8563FA1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E10856-6EF1-CE17-C69F-6E4FDE6A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837654-1E38-539E-A39C-817CE3E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1ABAB7-C61C-047A-7003-91CCF02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119CE-5520-7CE7-1B97-A1F974F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4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6BC0-F117-91CF-886A-7EF637A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0D6AD6-68D7-8FA1-2E8F-84355FF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002087-F728-3F52-27EA-2105F0C5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791AB1-1B31-AAAF-F075-49E72C06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817A8-ADBE-608C-0C41-E4BDD6F5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9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24493-A9C3-8DCA-1D5E-75D54105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7C52C3-5E4F-3A2C-9564-DD568D58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2DDF4D-6442-6F56-EB63-670B51DB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DEE9E-7FAA-DA3D-6F8E-87753220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A46696-6882-C56C-9A97-689A2545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6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789FE-C0B9-D180-AED6-8813E63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A93D1-351D-26D2-BA39-8FD5CAC6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9C1970-E3C0-499F-E0D2-63DF586A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DFA192-D27B-F958-EC6E-CBA75E0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E2E4AC-0A1D-24B8-F832-B4F4F5B2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1832EE-7378-2DFD-749C-8720044B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2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01096-E84E-E3F4-41E1-8A56BF3E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F0A73-51EC-A70A-ABBE-B39D487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E44F92-22F0-E942-E0E3-B7753781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4CF0F5-C9F9-FFAA-0A24-8B7E1A201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45AED-362B-B086-D27D-C395F2A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C3C1D2-E01D-D7B2-03A0-2C5BA7DA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6B2DF1-D11A-F4F9-2AF6-834D732A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D2D740-97DC-A5B0-E1CE-6430497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3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D5531-749C-1ADF-719C-05DFA6D6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78BAED-0B78-EFBE-2166-1A53BD9D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81FDEC-6224-63AA-6362-C3FED91D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7E06F3-BE74-91F3-7A50-C5C5E08C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26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F9851E-BC09-025C-D55C-05BFA7AC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DBB324-D25A-D326-288C-22401D6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DDCD58-6B9D-F468-B6AE-A050C4F7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5E68E-3DAA-E77F-9953-7E868727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4795FE-46F1-8940-E0A0-4FC18C2A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EE5A65-92CA-7DA2-7AFA-E6204E86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697A1F-7DBC-1B73-380D-5510F98C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C4235F-3BDE-C001-93AC-AC79D35D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A8EEE1-25CE-2A2C-9DCD-3D2E1ED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E2DFC-6315-B465-318D-1A6931F1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59E8E7-0C8D-FDE3-6169-40F927ED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A2FFD0-03D2-87E7-66A2-B0FFD4F7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89648A-3AD9-B305-3990-E54B2E7F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1ABCB4-B5B3-7DA8-239E-A3D92357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CD06C-FD15-2CDA-EE90-7F067EE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DA9127-1646-B3B7-93A3-4EDD5EE2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70C904-0623-3C60-1CF5-22B6A288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E8D09-B273-C705-980C-EE7F78AF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576C-10C4-467F-B627-DE54ACD61FE2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9A5D7-7C7A-2C01-3168-52D463C00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9E9F0C-1118-B829-52C6-7102851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FD74-A6CC-4147-99D1-187AC2C4C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0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E4D4A-90D0-DF76-169F-DBC51577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2215436"/>
            <a:ext cx="9726202" cy="3291513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accent1">
                    <a:lumMod val="75000"/>
                  </a:schemeClr>
                </a:solidFill>
              </a:rPr>
              <a:t>Progetto Laboratorio di Ottimizzazione, Intelligenza Artificiale e Machine Learning - Ce</a:t>
            </a:r>
            <a:br>
              <a:rPr lang="it-IT" sz="4800" dirty="0"/>
            </a:br>
            <a:endParaRPr lang="it-IT" sz="48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29113EA-CF1A-CC74-7FDF-9C8E34DD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4779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Membri del Progetto: Matteo Manganiello, Alessandro Di Meco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B5F27-437F-9C0C-07CA-BEFB1FFD7B04}"/>
              </a:ext>
            </a:extLst>
          </p:cNvPr>
          <p:cNvSpPr txBox="1"/>
          <p:nvPr/>
        </p:nvSpPr>
        <p:spPr>
          <a:xfrm>
            <a:off x="10230492" y="6318876"/>
            <a:ext cx="1961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 luglio 2024</a:t>
            </a:r>
          </a:p>
        </p:txBody>
      </p:sp>
    </p:spTree>
    <p:extLst>
      <p:ext uri="{BB962C8B-B14F-4D97-AF65-F5344CB8AC3E}">
        <p14:creationId xmlns:p14="http://schemas.microsoft.com/office/powerpoint/2010/main" val="17838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EF670-44B2-48A7-48AB-E453F77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accent1">
                    <a:lumMod val="75000"/>
                  </a:schemeClr>
                </a:solidFill>
              </a:rPr>
              <a:t>Descrizione del progetto: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08675-202B-1F7C-9777-1A2C5945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5675615" cy="514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progetto si concentra sulla sviluppo di una rete neurale LSTM (Long Short-</a:t>
            </a:r>
            <a:r>
              <a:rPr lang="it-IT" dirty="0" err="1"/>
              <a:t>Term</a:t>
            </a:r>
            <a:r>
              <a:rPr lang="it-IT" dirty="0"/>
              <a:t> Memory) per predire le serie temporali del PIL italiano. Utilizzando i dati forniti dall'ISTAT e confrontandoli con altri database che riflettono i fattori influenti, si mira a ottenere previsioni precise e affidabili sull'andamento futuro del PIL italiano. Questo approccio avanzato permette di analizzare in modo approfondito le dinamiche economiche e di fornire proiezioni future, utili e affidabili.</a:t>
            </a:r>
          </a:p>
        </p:txBody>
      </p:sp>
    </p:spTree>
    <p:extLst>
      <p:ext uri="{BB962C8B-B14F-4D97-AF65-F5344CB8AC3E}">
        <p14:creationId xmlns:p14="http://schemas.microsoft.com/office/powerpoint/2010/main" val="8738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B5D44-5163-8D6A-6FB7-0C0F8F6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accent1">
                    <a:lumMod val="75000"/>
                  </a:schemeClr>
                </a:solidFill>
              </a:rPr>
              <a:t>Cos’è il PIL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59EBAC-CB32-5A36-8437-2FC4DE09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16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PIL, acronimo di Prodotto Interno Lordo, è un indicatore macroeconomico che misura il valore totale di tutti i beni e servizi finali prodotti all'interno dei confini di un paese in un determinato periodo di tempo, solitamente un anno o un trimestre. È utilizzato per valutare e comparare le dimensioni delle economie nazionali e per monitorare la loro crescita nel tempo.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F66DED-EF0E-00D5-B06C-27C9DC43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78" y="2001383"/>
            <a:ext cx="4787757" cy="39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527E3-F7DA-1FC6-AC68-2158F74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 b="1" dirty="0">
                <a:solidFill>
                  <a:schemeClr val="accent1">
                    <a:lumMod val="75000"/>
                  </a:schemeClr>
                </a:solidFill>
              </a:rPr>
              <a:t>Quali sono i fattori più influenti sul PIL in Italia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58272-4AB9-4F25-346A-E061DF11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15351"/>
            <a:ext cx="11353800" cy="92784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fattori che influenzano il PIL in Italia sono molteplici, ma i tre più rilevanti e riassuntivi sono: il consumo delle famiglie, le esportazioni e la spesa pubblica.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9B58D6-2A0D-AF97-A254-48FD4A526683}"/>
              </a:ext>
            </a:extLst>
          </p:cNvPr>
          <p:cNvSpPr txBox="1"/>
          <p:nvPr/>
        </p:nvSpPr>
        <p:spPr>
          <a:xfrm>
            <a:off x="5340632" y="2888114"/>
            <a:ext cx="1458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</a:rPr>
              <a:t>PILL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2F0478-5F52-CEF4-43D9-D057F959CCEB}"/>
              </a:ext>
            </a:extLst>
          </p:cNvPr>
          <p:cNvSpPr txBox="1"/>
          <p:nvPr/>
        </p:nvSpPr>
        <p:spPr>
          <a:xfrm>
            <a:off x="306204" y="4211960"/>
            <a:ext cx="3218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Consumo delle famiglie.</a:t>
            </a:r>
          </a:p>
          <a:p>
            <a:r>
              <a:rPr lang="it-IT" dirty="0"/>
              <a:t>La spesa dei consumatori per beni e servizi rappresenta una parte significativa del PIL, riflettendo il benessere e la fiducia economica della popolazione.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1E71F-0E99-1AAA-5CCA-94E5D883B0A8}"/>
              </a:ext>
            </a:extLst>
          </p:cNvPr>
          <p:cNvSpPr txBox="1"/>
          <p:nvPr/>
        </p:nvSpPr>
        <p:spPr>
          <a:xfrm>
            <a:off x="4264632" y="4752951"/>
            <a:ext cx="4149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Esportazioni.</a:t>
            </a:r>
          </a:p>
          <a:p>
            <a:r>
              <a:rPr lang="it-IT" dirty="0"/>
              <a:t>Le vendite di beni e servizi italiani all'estero, soprattutto nei settori manifatturiero, automobilistico, moda, alimentare e dei beni di lusso, contribuiscono in modo significativo al PIL.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DC2062-E3AA-F451-96D4-C7C1E7B5BAB0}"/>
              </a:ext>
            </a:extLst>
          </p:cNvPr>
          <p:cNvSpPr txBox="1"/>
          <p:nvPr/>
        </p:nvSpPr>
        <p:spPr>
          <a:xfrm>
            <a:off x="9037124" y="4270068"/>
            <a:ext cx="30242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 Spesa pubblica.</a:t>
            </a:r>
          </a:p>
          <a:p>
            <a:r>
              <a:rPr lang="it-IT" dirty="0"/>
              <a:t>La spesa del governo per beni e servizi, inclusi investimenti in infrastrutture, sanità e istruzione, ha un impatto diretto sul PIL e può stimolare l'economia tramite politiche fiscali espansive.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501DB2A-B3CF-417E-3275-8A0586AC081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915605" y="3626778"/>
            <a:ext cx="3283119" cy="58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993F174-5BE7-F520-86ED-ED58D9B8681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3801438"/>
            <a:ext cx="243584" cy="95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45CD8C-518F-7677-8522-D58362C64622}"/>
              </a:ext>
            </a:extLst>
          </p:cNvPr>
          <p:cNvCxnSpPr>
            <a:cxnSpLocks/>
          </p:cNvCxnSpPr>
          <p:nvPr/>
        </p:nvCxnSpPr>
        <p:spPr>
          <a:xfrm>
            <a:off x="6799562" y="3626778"/>
            <a:ext cx="3215593" cy="658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2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FEB82-85F8-F0A5-0BD4-0C4DE500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3631BC-DC69-E3DC-9F61-0D4267D2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26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Progetto Laboratorio di Ottimizzazione, Intelligenza Artificiale e Machine Learning - Ce </vt:lpstr>
      <vt:lpstr>Descrizione del progetto:</vt:lpstr>
      <vt:lpstr>Cos’è il PIL ?</vt:lpstr>
      <vt:lpstr>Quali sono i fattori più influenti sul PIL in Italia ?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Manganiello</dc:creator>
  <cp:lastModifiedBy>Matteo Manganiello</cp:lastModifiedBy>
  <cp:revision>3</cp:revision>
  <dcterms:created xsi:type="dcterms:W3CDTF">2024-06-11T16:01:29Z</dcterms:created>
  <dcterms:modified xsi:type="dcterms:W3CDTF">2024-06-12T19:08:27Z</dcterms:modified>
</cp:coreProperties>
</file>