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1" r:id="rId2"/>
    <p:sldId id="257" r:id="rId3"/>
    <p:sldId id="262" r:id="rId4"/>
    <p:sldId id="263" r:id="rId5"/>
    <p:sldId id="266" r:id="rId6"/>
    <p:sldId id="264" r:id="rId7"/>
    <p:sldId id="269" r:id="rId8"/>
    <p:sldId id="265" r:id="rId9"/>
    <p:sldId id="283" r:id="rId10"/>
    <p:sldId id="271" r:id="rId11"/>
    <p:sldId id="272" r:id="rId12"/>
    <p:sldId id="270" r:id="rId13"/>
    <p:sldId id="278" r:id="rId14"/>
    <p:sldId id="274" r:id="rId15"/>
    <p:sldId id="279" r:id="rId16"/>
    <p:sldId id="280" r:id="rId17"/>
    <p:sldId id="273" r:id="rId18"/>
    <p:sldId id="281" r:id="rId19"/>
    <p:sldId id="282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51E95-C7F9-40C0-A272-34A48573BDB8}" v="17" dt="2019-09-16T13:38:50.343"/>
    <p1510:client id="{C6C705D5-5BF6-48CC-9818-0A190DA9F8D7}" v="9" dt="2019-09-16T18:35:3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zolini" userId="b8c33907-e01f-4957-8217-8b25dfe31b00" providerId="ADAL" clId="{5B8319F1-3B97-42D5-8076-3AB43D6841E1}"/>
    <pc:docChg chg="custSel addSld delSld modSld sldOrd">
      <pc:chgData name="Matteo Manzolini" userId="b8c33907-e01f-4957-8217-8b25dfe31b00" providerId="ADAL" clId="{5B8319F1-3B97-42D5-8076-3AB43D6841E1}" dt="2019-09-16T13:39:22.412" v="47" actId="1036"/>
      <pc:docMkLst>
        <pc:docMk/>
      </pc:docMkLst>
      <pc:sldChg chg="addSp delSp modSp">
        <pc:chgData name="Matteo Manzolini" userId="b8c33907-e01f-4957-8217-8b25dfe31b00" providerId="ADAL" clId="{5B8319F1-3B97-42D5-8076-3AB43D6841E1}" dt="2019-09-16T13:36:51.470" v="12" actId="171"/>
        <pc:sldMkLst>
          <pc:docMk/>
          <pc:sldMk cId="1751112552" sldId="261"/>
        </pc:sldMkLst>
        <pc:picChg chg="del">
          <ac:chgData name="Matteo Manzolini" userId="b8c33907-e01f-4957-8217-8b25dfe31b00" providerId="ADAL" clId="{5B8319F1-3B97-42D5-8076-3AB43D6841E1}" dt="2019-09-16T13:36:03.497" v="0" actId="478"/>
          <ac:picMkLst>
            <pc:docMk/>
            <pc:sldMk cId="1751112552" sldId="261"/>
            <ac:picMk id="8" creationId="{00000000-0000-0000-0000-000000000000}"/>
          </ac:picMkLst>
        </pc:picChg>
        <pc:picChg chg="add mod">
          <ac:chgData name="Matteo Manzolini" userId="b8c33907-e01f-4957-8217-8b25dfe31b00" providerId="ADAL" clId="{5B8319F1-3B97-42D5-8076-3AB43D6841E1}" dt="2019-09-16T13:36:51.470" v="12" actId="171"/>
          <ac:picMkLst>
            <pc:docMk/>
            <pc:sldMk cId="1751112552" sldId="261"/>
            <ac:picMk id="1026" creationId="{229B4D1A-538B-4150-8FF6-9A1DCC3B9EB9}"/>
          </ac:picMkLst>
        </pc:picChg>
      </pc:sldChg>
      <pc:sldChg chg="del">
        <pc:chgData name="Matteo Manzolini" userId="b8c33907-e01f-4957-8217-8b25dfe31b00" providerId="ADAL" clId="{5B8319F1-3B97-42D5-8076-3AB43D6841E1}" dt="2019-09-16T13:38:00.745" v="13" actId="2696"/>
        <pc:sldMkLst>
          <pc:docMk/>
          <pc:sldMk cId="2969873291" sldId="268"/>
        </pc:sldMkLst>
      </pc:sldChg>
      <pc:sldChg chg="addSp delSp modSp add ord">
        <pc:chgData name="Matteo Manzolini" userId="b8c33907-e01f-4957-8217-8b25dfe31b00" providerId="ADAL" clId="{5B8319F1-3B97-42D5-8076-3AB43D6841E1}" dt="2019-09-16T13:39:22.412" v="47" actId="1036"/>
        <pc:sldMkLst>
          <pc:docMk/>
          <pc:sldMk cId="218867211" sldId="283"/>
        </pc:sldMkLst>
        <pc:spChg chg="mod">
          <ac:chgData name="Matteo Manzolini" userId="b8c33907-e01f-4957-8217-8b25dfe31b00" providerId="ADAL" clId="{5B8319F1-3B97-42D5-8076-3AB43D6841E1}" dt="2019-09-16T13:38:17.642" v="22" actId="20577"/>
          <ac:spMkLst>
            <pc:docMk/>
            <pc:sldMk cId="218867211" sldId="283"/>
            <ac:spMk id="2" creationId="{00000000-0000-0000-0000-000000000000}"/>
          </ac:spMkLst>
        </pc:spChg>
        <pc:picChg chg="del">
          <ac:chgData name="Matteo Manzolini" userId="b8c33907-e01f-4957-8217-8b25dfe31b00" providerId="ADAL" clId="{5B8319F1-3B97-42D5-8076-3AB43D6841E1}" dt="2019-09-16T13:38:49.582" v="36" actId="478"/>
          <ac:picMkLst>
            <pc:docMk/>
            <pc:sldMk cId="218867211" sldId="283"/>
            <ac:picMk id="4" creationId="{A226850B-CD27-4448-91A3-87CC63D16A8B}"/>
          </ac:picMkLst>
        </pc:picChg>
        <pc:picChg chg="add mod">
          <ac:chgData name="Matteo Manzolini" userId="b8c33907-e01f-4957-8217-8b25dfe31b00" providerId="ADAL" clId="{5B8319F1-3B97-42D5-8076-3AB43D6841E1}" dt="2019-09-16T13:39:22.412" v="47" actId="1036"/>
          <ac:picMkLst>
            <pc:docMk/>
            <pc:sldMk cId="218867211" sldId="283"/>
            <ac:picMk id="5" creationId="{DCE089F5-F844-4133-8DBC-764D003B0177}"/>
          </ac:picMkLst>
        </pc:picChg>
        <pc:picChg chg="add mod">
          <ac:chgData name="Matteo Manzolini" userId="b8c33907-e01f-4957-8217-8b25dfe31b00" providerId="ADAL" clId="{5B8319F1-3B97-42D5-8076-3AB43D6841E1}" dt="2019-09-16T13:39:15.688" v="44" actId="14100"/>
          <ac:picMkLst>
            <pc:docMk/>
            <pc:sldMk cId="218867211" sldId="283"/>
            <ac:picMk id="7" creationId="{E29FE7DF-ED7D-4F00-8852-421DF99BF61A}"/>
          </ac:picMkLst>
        </pc:picChg>
        <pc:picChg chg="del">
          <ac:chgData name="Matteo Manzolini" userId="b8c33907-e01f-4957-8217-8b25dfe31b00" providerId="ADAL" clId="{5B8319F1-3B97-42D5-8076-3AB43D6841E1}" dt="2019-09-16T13:38:28.737" v="23" actId="478"/>
          <ac:picMkLst>
            <pc:docMk/>
            <pc:sldMk cId="218867211" sldId="283"/>
            <ac:picMk id="11" creationId="{DAF93A49-1C75-4A10-BF1A-ECCB01EB08FF}"/>
          </ac:picMkLst>
        </pc:picChg>
      </pc:sldChg>
    </pc:docChg>
  </pc:docChgLst>
  <pc:docChgLst>
    <pc:chgData name="Federico Simeon" userId="2012c91b-8f23-4952-9ad1-05efab5c7d1a" providerId="ADAL" clId="{C6C705D5-5BF6-48CC-9818-0A190DA9F8D7}"/>
    <pc:docChg chg="undo custSel modSld">
      <pc:chgData name="Federico Simeon" userId="2012c91b-8f23-4952-9ad1-05efab5c7d1a" providerId="ADAL" clId="{C6C705D5-5BF6-48CC-9818-0A190DA9F8D7}" dt="2019-09-16T18:35:50.013" v="135" actId="14"/>
      <pc:docMkLst>
        <pc:docMk/>
      </pc:docMkLst>
      <pc:sldChg chg="modSp">
        <pc:chgData name="Federico Simeon" userId="2012c91b-8f23-4952-9ad1-05efab5c7d1a" providerId="ADAL" clId="{C6C705D5-5BF6-48CC-9818-0A190DA9F8D7}" dt="2019-09-16T18:11:45.619" v="13" actId="20577"/>
        <pc:sldMkLst>
          <pc:docMk/>
          <pc:sldMk cId="3383649683" sldId="257"/>
        </pc:sldMkLst>
        <pc:spChg chg="mod">
          <ac:chgData name="Federico Simeon" userId="2012c91b-8f23-4952-9ad1-05efab5c7d1a" providerId="ADAL" clId="{C6C705D5-5BF6-48CC-9818-0A190DA9F8D7}" dt="2019-09-16T18:11:40.619" v="6" actId="20577"/>
          <ac:spMkLst>
            <pc:docMk/>
            <pc:sldMk cId="3383649683" sldId="257"/>
            <ac:spMk id="4" creationId="{1291523F-416C-47EA-A315-AA9E305A7B75}"/>
          </ac:spMkLst>
        </pc:spChg>
        <pc:spChg chg="mod">
          <ac:chgData name="Federico Simeon" userId="2012c91b-8f23-4952-9ad1-05efab5c7d1a" providerId="ADAL" clId="{C6C705D5-5BF6-48CC-9818-0A190DA9F8D7}" dt="2019-09-16T18:11:45.619" v="13" actId="20577"/>
          <ac:spMkLst>
            <pc:docMk/>
            <pc:sldMk cId="3383649683" sldId="257"/>
            <ac:spMk id="5" creationId="{96C26DC9-0AC0-438E-A01B-20E62AB8C550}"/>
          </ac:spMkLst>
        </pc:spChg>
      </pc:sldChg>
      <pc:sldChg chg="modSp">
        <pc:chgData name="Federico Simeon" userId="2012c91b-8f23-4952-9ad1-05efab5c7d1a" providerId="ADAL" clId="{C6C705D5-5BF6-48CC-9818-0A190DA9F8D7}" dt="2019-09-16T18:29:56.029" v="87" actId="20577"/>
        <pc:sldMkLst>
          <pc:docMk/>
          <pc:sldMk cId="1149835925" sldId="262"/>
        </pc:sldMkLst>
        <pc:spChg chg="mod">
          <ac:chgData name="Federico Simeon" userId="2012c91b-8f23-4952-9ad1-05efab5c7d1a" providerId="ADAL" clId="{C6C705D5-5BF6-48CC-9818-0A190DA9F8D7}" dt="2019-09-16T18:29:56.029" v="87" actId="20577"/>
          <ac:spMkLst>
            <pc:docMk/>
            <pc:sldMk cId="1149835925" sldId="262"/>
            <ac:spMk id="3" creationId="{00000000-0000-0000-0000-000000000000}"/>
          </ac:spMkLst>
        </pc:spChg>
      </pc:sldChg>
      <pc:sldChg chg="modSp">
        <pc:chgData name="Federico Simeon" userId="2012c91b-8f23-4952-9ad1-05efab5c7d1a" providerId="ADAL" clId="{C6C705D5-5BF6-48CC-9818-0A190DA9F8D7}" dt="2019-09-16T18:35:50.013" v="135" actId="14"/>
        <pc:sldMkLst>
          <pc:docMk/>
          <pc:sldMk cId="145446698" sldId="271"/>
        </pc:sldMkLst>
        <pc:spChg chg="mod">
          <ac:chgData name="Federico Simeon" userId="2012c91b-8f23-4952-9ad1-05efab5c7d1a" providerId="ADAL" clId="{C6C705D5-5BF6-48CC-9818-0A190DA9F8D7}" dt="2019-09-16T18:35:50.013" v="135" actId="14"/>
          <ac:spMkLst>
            <pc:docMk/>
            <pc:sldMk cId="145446698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F0188-0CF3-48B2-859C-20D8539B14F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B98E-BC49-45BD-9108-E889D28FF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229B4D1A-538B-4150-8FF6-9A1DCC3B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6" y="0"/>
            <a:ext cx="9151395" cy="38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dirty="0"/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4" y="5621877"/>
            <a:ext cx="7772400" cy="101260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</a:rPr>
              <a:t>Sound Analysis, </a:t>
            </a:r>
            <a:r>
              <a:rPr lang="it-IT" b="1" dirty="0" err="1">
                <a:solidFill>
                  <a:schemeClr val="bg1"/>
                </a:solidFill>
              </a:rPr>
              <a:t>Synthesis</a:t>
            </a:r>
            <a:r>
              <a:rPr lang="it-IT" b="1" dirty="0">
                <a:solidFill>
                  <a:schemeClr val="bg1"/>
                </a:solidFill>
              </a:rPr>
              <a:t> and Processing project</a:t>
            </a:r>
          </a:p>
          <a:p>
            <a:pPr algn="ctr"/>
            <a:endParaRPr lang="it-IT" sz="600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Matteo Manzolini (905054), Federico </a:t>
            </a:r>
            <a:r>
              <a:rPr lang="it-IT" dirty="0" err="1">
                <a:solidFill>
                  <a:schemeClr val="bg1"/>
                </a:solidFill>
              </a:rPr>
              <a:t>Simeon</a:t>
            </a:r>
            <a:r>
              <a:rPr lang="it-IT" dirty="0">
                <a:solidFill>
                  <a:schemeClr val="bg1"/>
                </a:solidFill>
              </a:rPr>
              <a:t> (914757)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DEB6B8-3B03-4151-8812-648CD3EF740E}"/>
              </a:ext>
            </a:extLst>
          </p:cNvPr>
          <p:cNvSpPr txBox="1"/>
          <p:nvPr/>
        </p:nvSpPr>
        <p:spPr>
          <a:xfrm>
            <a:off x="427699" y="4049980"/>
            <a:ext cx="842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AND RESTORATION OF IMPULSIVE DISTURBANCES</a:t>
            </a: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ALGORITHMS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	Adaptive median filter</a:t>
            </a:r>
          </a:p>
          <a:p>
            <a:pPr marL="457200" lvl="1" indent="0">
              <a:buNone/>
            </a:pPr>
            <a:r>
              <a:rPr lang="en-US" sz="1000" i="1" dirty="0"/>
              <a:t>[ S. Manikandan and D. Ebenezer, "A New Prediction Based Adaptive Median Filter for Restoration of Degraded Audio Signals," 2008 International Conference on Signal Processing, Communications and Networking, Chennai, 2008, pp. 203-207.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Weighted </a:t>
            </a:r>
            <a:r>
              <a:rPr lang="en-US" sz="2800" dirty="0" err="1"/>
              <a:t>Neighbour</a:t>
            </a:r>
            <a:endParaRPr lang="en-US" sz="2800" dirty="0"/>
          </a:p>
          <a:p>
            <a:pPr marL="457200" lvl="1" indent="0">
              <a:buNone/>
            </a:pPr>
            <a:r>
              <a:rPr lang="en-US" sz="1000" i="1" dirty="0"/>
              <a:t>[ L. </a:t>
            </a:r>
            <a:r>
              <a:rPr lang="en-US" sz="1000" i="1" dirty="0" err="1"/>
              <a:t>Stanciu</a:t>
            </a:r>
            <a:r>
              <a:rPr lang="en-US" sz="1000" i="1" dirty="0"/>
              <a:t> and C. </a:t>
            </a:r>
            <a:r>
              <a:rPr lang="en-US" sz="1000" i="1" dirty="0" err="1"/>
              <a:t>Stanciu</a:t>
            </a:r>
            <a:r>
              <a:rPr lang="en-US" sz="1000" i="1" dirty="0"/>
              <a:t>, "Complete computer program for audio restoration," 2010 8th International Conference on Communications, Bucharest, 2010, pp. 61-64.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Least Square </a:t>
            </a:r>
            <a:r>
              <a:rPr lang="en-US" sz="2800" dirty="0" err="1"/>
              <a:t>AutoRegressive</a:t>
            </a:r>
            <a:r>
              <a:rPr lang="en-US" sz="2800" dirty="0"/>
              <a:t> (LSAR)</a:t>
            </a:r>
          </a:p>
          <a:p>
            <a:pPr marL="457200" lvl="1" indent="0">
              <a:buNone/>
            </a:pPr>
            <a:r>
              <a:rPr lang="en-US" sz="1000" i="1" dirty="0"/>
              <a:t>[ S. J. </a:t>
            </a:r>
            <a:r>
              <a:rPr lang="en-US" sz="1000" i="1" dirty="0" err="1"/>
              <a:t>Godsill</a:t>
            </a:r>
            <a:r>
              <a:rPr lang="en-US" sz="1000" i="1" dirty="0"/>
              <a:t> and P. J. W. Rayner, Digital Audio Restoration — A Statistical Model Based Approach, Springer-Verlag, London, UK, 1998 ]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</a:t>
            </a:r>
            <a:r>
              <a:rPr lang="it-IT" sz="2800" dirty="0" err="1"/>
              <a:t>Mussorgski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4FFCA4-AB15-4C00-BE71-FCCBDECD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</a:t>
            </a:r>
            <a:r>
              <a:rPr lang="it-IT" sz="2800" dirty="0" err="1"/>
              <a:t>Mussorgski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37AE119-3463-4C3A-9F4D-A77DB59F0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1" y="1467340"/>
            <a:ext cx="6363588" cy="435353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53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a single </a:t>
            </a:r>
            <a:r>
              <a:rPr lang="it-IT" sz="2400" dirty="0" err="1">
                <a:solidFill>
                  <a:schemeClr val="bg1"/>
                </a:solidFill>
              </a:rPr>
              <a:t>iteration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47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</a:t>
            </a:r>
            <a:r>
              <a:rPr lang="it-IT" sz="2800" dirty="0" err="1"/>
              <a:t>Mussorgski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796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Mean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20 </a:t>
            </a:r>
            <a:r>
              <a:rPr lang="it-IT" sz="2400" dirty="0" err="1">
                <a:solidFill>
                  <a:schemeClr val="bg1"/>
                </a:solidFill>
              </a:rPr>
              <a:t>iterations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ADF4836-0FF3-4A1E-986D-DB4916FF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1" y="1485629"/>
            <a:ext cx="7119152" cy="43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Hot </a:t>
            </a:r>
            <a:r>
              <a:rPr lang="it-IT" sz="2800" dirty="0" err="1"/>
              <a:t>Fives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4FFCA4-AB15-4C00-BE71-FCCBDECD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4A81A42-5D41-4E7B-82F5-0C2AF96D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Hot </a:t>
            </a:r>
            <a:r>
              <a:rPr lang="it-IT" sz="2800" dirty="0" err="1"/>
              <a:t>Fives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53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a single </a:t>
            </a:r>
            <a:r>
              <a:rPr lang="it-IT" sz="2400" dirty="0" err="1">
                <a:solidFill>
                  <a:schemeClr val="bg1"/>
                </a:solidFill>
              </a:rPr>
              <a:t>iteration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A009664-E813-40F5-B2EA-0F49A643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9" y="1472104"/>
            <a:ext cx="638264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Hot </a:t>
            </a:r>
            <a:r>
              <a:rPr lang="it-IT" sz="2800" dirty="0" err="1"/>
              <a:t>Fives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796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Mean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20 </a:t>
            </a:r>
            <a:r>
              <a:rPr lang="it-IT" sz="2400" dirty="0" err="1">
                <a:solidFill>
                  <a:schemeClr val="bg1"/>
                </a:solidFill>
              </a:rPr>
              <a:t>iterations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4098124-DFEC-42B1-93F7-CA0A496F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5" y="1499918"/>
            <a:ext cx="7114036" cy="43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</a:t>
            </a:r>
            <a:r>
              <a:rPr lang="it-IT" sz="2800" dirty="0" err="1"/>
              <a:t>Removal</a:t>
            </a:r>
            <a:r>
              <a:rPr lang="it-IT" sz="2800" dirty="0"/>
              <a:t> – Morandi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4FFCA4-AB15-4C00-BE71-FCCBDECD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7D4336-D503-4453-AF26-42699346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Morandi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53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a single </a:t>
            </a:r>
            <a:r>
              <a:rPr lang="it-IT" sz="2400" dirty="0" err="1">
                <a:solidFill>
                  <a:schemeClr val="bg1"/>
                </a:solidFill>
              </a:rPr>
              <a:t>iteration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9DC48E-5780-42D3-AA32-B36FB74F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8" y="1462577"/>
            <a:ext cx="57824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REMOVAL – Morandi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6B4231-A928-47AA-8D5A-7F085C857207}"/>
              </a:ext>
            </a:extLst>
          </p:cNvPr>
          <p:cNvSpPr txBox="1"/>
          <p:nvPr/>
        </p:nvSpPr>
        <p:spPr>
          <a:xfrm>
            <a:off x="288521" y="559366"/>
            <a:ext cx="3796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Mean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on 20 </a:t>
            </a:r>
            <a:r>
              <a:rPr lang="it-IT" sz="2400" dirty="0" err="1">
                <a:solidFill>
                  <a:schemeClr val="bg1"/>
                </a:solidFill>
              </a:rPr>
              <a:t>iterations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0245685-41A6-4990-A2A4-5290C5A4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" y="1534210"/>
            <a:ext cx="7190675" cy="43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PROJECT’S MAIN STRUCTURE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291523F-416C-47EA-A315-AA9E305A7B75}"/>
              </a:ext>
            </a:extLst>
          </p:cNvPr>
          <p:cNvSpPr/>
          <p:nvPr/>
        </p:nvSpPr>
        <p:spPr>
          <a:xfrm>
            <a:off x="2712720" y="3150905"/>
            <a:ext cx="3718560" cy="888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CLICK DETECTION (DAAP)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6C26DC9-0AC0-438E-A01B-20E62AB8C550}"/>
              </a:ext>
            </a:extLst>
          </p:cNvPr>
          <p:cNvSpPr/>
          <p:nvPr/>
        </p:nvSpPr>
        <p:spPr>
          <a:xfrm>
            <a:off x="2712720" y="4673599"/>
            <a:ext cx="3718560" cy="888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CLICK REMOVAL (SSSP)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51C3FE9-E76A-4586-9AAF-76DCBC533271}"/>
              </a:ext>
            </a:extLst>
          </p:cNvPr>
          <p:cNvSpPr/>
          <p:nvPr/>
        </p:nvSpPr>
        <p:spPr>
          <a:xfrm>
            <a:off x="2712720" y="1846581"/>
            <a:ext cx="3718560" cy="690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CLICK GENERATION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0D142EBA-733E-4A9E-94EC-D35BD377B80F}"/>
              </a:ext>
            </a:extLst>
          </p:cNvPr>
          <p:cNvSpPr/>
          <p:nvPr/>
        </p:nvSpPr>
        <p:spPr>
          <a:xfrm>
            <a:off x="4150360" y="2707146"/>
            <a:ext cx="843280" cy="294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DC7C821-C9F4-49B1-8F67-5E634DF2B337}"/>
              </a:ext>
            </a:extLst>
          </p:cNvPr>
          <p:cNvSpPr/>
          <p:nvPr/>
        </p:nvSpPr>
        <p:spPr>
          <a:xfrm>
            <a:off x="4150360" y="4242049"/>
            <a:ext cx="843280" cy="294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ALGORITHMS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	AR click detection</a:t>
            </a:r>
          </a:p>
          <a:p>
            <a:pPr marL="457200" lvl="1" indent="0">
              <a:buNone/>
            </a:pPr>
            <a:r>
              <a:rPr lang="en-US" sz="1000" i="1" dirty="0"/>
              <a:t>[ S. J. </a:t>
            </a:r>
            <a:r>
              <a:rPr lang="en-US" sz="1000" i="1" dirty="0" err="1"/>
              <a:t>Godsill</a:t>
            </a:r>
            <a:r>
              <a:rPr lang="en-US" sz="1000" i="1" dirty="0"/>
              <a:t> and P. J. W. Rayner, Digital Audio Restoration — A Statistical Model Based Approach, Springer-Verlag, London, UK, 1998 ]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Double threshold detection</a:t>
            </a:r>
          </a:p>
          <a:p>
            <a:pPr marL="457200" lvl="1" indent="0">
              <a:buNone/>
            </a:pPr>
            <a:r>
              <a:rPr lang="en-US" sz="1000" i="1" dirty="0"/>
              <a:t>[ P. A. A. </a:t>
            </a:r>
            <a:r>
              <a:rPr lang="en-US" sz="1000" i="1" dirty="0" err="1"/>
              <a:t>Esquef</a:t>
            </a:r>
            <a:r>
              <a:rPr lang="en-US" sz="1000" i="1" dirty="0"/>
              <a:t>, L. W. P. </a:t>
            </a:r>
            <a:r>
              <a:rPr lang="en-US" sz="1000" i="1" dirty="0" err="1"/>
              <a:t>Biscainho</a:t>
            </a:r>
            <a:r>
              <a:rPr lang="en-US" sz="1000" i="1" dirty="0"/>
              <a:t>, P. S. R. </a:t>
            </a:r>
            <a:r>
              <a:rPr lang="en-US" sz="1000" i="1" dirty="0" err="1"/>
              <a:t>Diniz</a:t>
            </a:r>
            <a:r>
              <a:rPr lang="en-US" sz="1000" i="1" dirty="0"/>
              <a:t> and F. P. </a:t>
            </a:r>
            <a:r>
              <a:rPr lang="en-US" sz="1000" i="1" dirty="0" err="1"/>
              <a:t>Freelanci</a:t>
            </a:r>
            <a:r>
              <a:rPr lang="en-US" sz="1000" i="1" dirty="0"/>
              <a:t>, "A double-threshold-based approach to impulsive noise detection in audio signals," 2000 10th European Signal Processing Conference, Tampere, 2000, pp. 1-4.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Template matching detection</a:t>
            </a:r>
          </a:p>
          <a:p>
            <a:pPr marL="457200" lvl="1" indent="0">
              <a:buNone/>
            </a:pPr>
            <a:r>
              <a:rPr lang="en-US" sz="1100" i="1" dirty="0"/>
              <a:t>[ M. </a:t>
            </a:r>
            <a:r>
              <a:rPr lang="en-US" sz="1100" i="1" dirty="0" err="1"/>
              <a:t>Nied´zwiecki</a:t>
            </a:r>
            <a:r>
              <a:rPr lang="en-US" sz="1100" i="1" dirty="0"/>
              <a:t>, M. </a:t>
            </a:r>
            <a:r>
              <a:rPr lang="en-US" sz="1100" i="1" dirty="0" err="1"/>
              <a:t>Ciołek</a:t>
            </a:r>
            <a:r>
              <a:rPr lang="en-US" sz="1100" i="1" dirty="0"/>
              <a:t>, Localization of impulsive disturbances in audio signals using template matching, Digit. Signal Process. 46 (2015) 253–265.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</a:t>
            </a:r>
            <a:r>
              <a:rPr lang="it-IT" sz="2800" dirty="0" err="1"/>
              <a:t>Mussorgski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7" name="Immagine 6" descr="Immagine che contiene cielo, esterni&#10;&#10;Descrizione generata automaticamente">
            <a:extLst>
              <a:ext uri="{FF2B5EF4-FFF2-40B4-BE49-F238E27FC236}">
                <a16:creationId xmlns:a16="http://schemas.microsoft.com/office/drawing/2014/main" id="{14869F78-76E1-4ECD-A7D7-B6F54D82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</a:t>
            </a:r>
            <a:r>
              <a:rPr lang="it-IT" sz="2800" dirty="0" err="1"/>
              <a:t>Mussorgski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56319E8-090F-45EA-B2CE-90129337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46" y="1963001"/>
            <a:ext cx="4262740" cy="3635866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5D900CE-3277-4013-B0C1-BAF175AE5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2043574"/>
            <a:ext cx="4497557" cy="35952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30A9C-59CE-4C1A-B0D3-5DD5D1630A16}"/>
              </a:ext>
            </a:extLst>
          </p:cNvPr>
          <p:cNvSpPr txBox="1"/>
          <p:nvPr/>
        </p:nvSpPr>
        <p:spPr>
          <a:xfrm>
            <a:off x="246927" y="1593669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Values</a:t>
            </a:r>
            <a:r>
              <a:rPr lang="it-IT" dirty="0"/>
              <a:t> on a single </a:t>
            </a:r>
            <a:r>
              <a:rPr lang="it-IT" dirty="0" err="1"/>
              <a:t>iteration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23F1E9-B026-4178-99E2-8596082A3A06}"/>
              </a:ext>
            </a:extLst>
          </p:cNvPr>
          <p:cNvSpPr txBox="1"/>
          <p:nvPr/>
        </p:nvSpPr>
        <p:spPr>
          <a:xfrm>
            <a:off x="4706952" y="1593669"/>
            <a:ext cx="290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on 20 </a:t>
            </a:r>
            <a:r>
              <a:rPr lang="it-IT" dirty="0" err="1"/>
              <a:t>iterations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3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Hot </a:t>
            </a:r>
            <a:r>
              <a:rPr lang="it-IT" sz="2800" dirty="0" err="1"/>
              <a:t>Fives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4" name="Immagine 3" descr="Immagine che contiene cielo, esterni, luce&#10;&#10;Descrizione generata automaticamente">
            <a:extLst>
              <a:ext uri="{FF2B5EF4-FFF2-40B4-BE49-F238E27FC236}">
                <a16:creationId xmlns:a16="http://schemas.microsoft.com/office/drawing/2014/main" id="{4D8C479F-4973-47EE-8C2E-72C7238F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Hot </a:t>
            </a:r>
            <a:r>
              <a:rPr lang="it-IT" sz="2800" dirty="0" err="1"/>
              <a:t>Fives</a:t>
            </a:r>
            <a:endParaRPr lang="it-IT" sz="2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30A9C-59CE-4C1A-B0D3-5DD5D1630A16}"/>
              </a:ext>
            </a:extLst>
          </p:cNvPr>
          <p:cNvSpPr txBox="1"/>
          <p:nvPr/>
        </p:nvSpPr>
        <p:spPr>
          <a:xfrm>
            <a:off x="246927" y="1593669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Values</a:t>
            </a:r>
            <a:r>
              <a:rPr lang="it-IT" dirty="0"/>
              <a:t> on a single </a:t>
            </a:r>
            <a:r>
              <a:rPr lang="it-IT" dirty="0" err="1"/>
              <a:t>iteration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23F1E9-B026-4178-99E2-8596082A3A06}"/>
              </a:ext>
            </a:extLst>
          </p:cNvPr>
          <p:cNvSpPr txBox="1"/>
          <p:nvPr/>
        </p:nvSpPr>
        <p:spPr>
          <a:xfrm>
            <a:off x="4706952" y="1593669"/>
            <a:ext cx="290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on 20 </a:t>
            </a:r>
            <a:r>
              <a:rPr lang="it-IT" dirty="0" err="1"/>
              <a:t>iterations</a:t>
            </a:r>
            <a:endParaRPr lang="it-IT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26850B-CD27-4448-91A3-87CC63D1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78" y="1963001"/>
            <a:ext cx="4128357" cy="3595226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AF93A49-1C75-4A10-BF1A-ECCB01EB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2034122"/>
            <a:ext cx="4128357" cy="35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Morandi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pic>
        <p:nvPicPr>
          <p:cNvPr id="4" name="Immagine 3" descr="Immagine che contiene arancia, cielo&#10;&#10;Descrizione generata automaticamente">
            <a:extLst>
              <a:ext uri="{FF2B5EF4-FFF2-40B4-BE49-F238E27FC236}">
                <a16:creationId xmlns:a16="http://schemas.microsoft.com/office/drawing/2014/main" id="{E20A413F-7AD8-4E6F-A911-7C1882E4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740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CLICK DETECTION – Morandi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4DA71B-065D-443C-80C2-C3E64AFB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" y="6308647"/>
            <a:ext cx="3169285" cy="4381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30A9C-59CE-4C1A-B0D3-5DD5D1630A16}"/>
              </a:ext>
            </a:extLst>
          </p:cNvPr>
          <p:cNvSpPr txBox="1"/>
          <p:nvPr/>
        </p:nvSpPr>
        <p:spPr>
          <a:xfrm>
            <a:off x="246927" y="1593669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Values</a:t>
            </a:r>
            <a:r>
              <a:rPr lang="it-IT" dirty="0"/>
              <a:t> on a single </a:t>
            </a:r>
            <a:r>
              <a:rPr lang="it-IT" dirty="0" err="1"/>
              <a:t>iteration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23F1E9-B026-4178-99E2-8596082A3A06}"/>
              </a:ext>
            </a:extLst>
          </p:cNvPr>
          <p:cNvSpPr txBox="1"/>
          <p:nvPr/>
        </p:nvSpPr>
        <p:spPr>
          <a:xfrm>
            <a:off x="4706952" y="1593669"/>
            <a:ext cx="290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on 20 </a:t>
            </a:r>
            <a:r>
              <a:rPr lang="it-IT" dirty="0" err="1"/>
              <a:t>iterations</a:t>
            </a: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E089F5-F844-4133-8DBC-764D003B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1" y="2176361"/>
            <a:ext cx="4123318" cy="361136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9FE7DF-ED7D-4F00-8852-421DF99B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52" y="1963001"/>
            <a:ext cx="4437048" cy="3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21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24</TotalTime>
  <Words>176</Words>
  <Application>Microsoft Office PowerPoint</Application>
  <PresentationFormat>Presentazione su schermo (4:3)</PresentationFormat>
  <Paragraphs>55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POLI</vt:lpstr>
      <vt:lpstr>Titolo presentazione sottotitolo</vt:lpstr>
      <vt:lpstr>PROJECT’S MAIN STRUCTURE</vt:lpstr>
      <vt:lpstr>CLICK DETECTION ALGORITHMS</vt:lpstr>
      <vt:lpstr>CLICK DETECTION – Mussorgski</vt:lpstr>
      <vt:lpstr>CLICK DETECTION – Mussorgski</vt:lpstr>
      <vt:lpstr>CLICK DETECTION – Hot Fives</vt:lpstr>
      <vt:lpstr>CLICK DETECTION – Hot Fives</vt:lpstr>
      <vt:lpstr>CLICK DETECTION – Morandi</vt:lpstr>
      <vt:lpstr>CLICK DETECTION – Morandi</vt:lpstr>
      <vt:lpstr>CLICK REMOVAL ALGORITHMS</vt:lpstr>
      <vt:lpstr>CLICK REMOVAL – Mussorgski</vt:lpstr>
      <vt:lpstr>CLICK REMOVAL – Mussorgski</vt:lpstr>
      <vt:lpstr>CLICK REMOVAL – Mussorgski</vt:lpstr>
      <vt:lpstr>CLICK REMOVAL – Hot Fives</vt:lpstr>
      <vt:lpstr>CLICK REMOVAL – Hot Fives</vt:lpstr>
      <vt:lpstr>CLICK REMOVAL – Hot Fives</vt:lpstr>
      <vt:lpstr>CLICK Removal – Morandi</vt:lpstr>
      <vt:lpstr>CLICK REMOVAL – Morandi</vt:lpstr>
      <vt:lpstr>CLICK REMOVAL – Morandi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Federico Simeon</cp:lastModifiedBy>
  <cp:revision>23</cp:revision>
  <dcterms:created xsi:type="dcterms:W3CDTF">2015-05-26T12:27:57Z</dcterms:created>
  <dcterms:modified xsi:type="dcterms:W3CDTF">2019-09-16T18:35:58Z</dcterms:modified>
</cp:coreProperties>
</file>