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B01C-C9C6-C843-A0AD-72A8B0ACB1C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1CF-9091-5947-A0DE-EBE3EE02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191279">
            <a:off x="5081087" y="1577443"/>
            <a:ext cx="5816820" cy="3777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461540">
            <a:off x="1787742" y="1785867"/>
            <a:ext cx="5861680" cy="3901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638170">
            <a:off x="1432351" y="1592662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The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World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24755">
            <a:off x="9023821" y="1127341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The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Machine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1607" y="2226552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People </a:t>
            </a:r>
            <a:r>
              <a:rPr lang="en-US" smtClean="0">
                <a:latin typeface="Comic Sans MS" charset="0"/>
                <a:ea typeface="Comic Sans MS" charset="0"/>
                <a:cs typeface="Comic Sans MS" charset="0"/>
              </a:rPr>
              <a:t>organize appointments</a:t>
            </a:r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3596" y="2847639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People can drive, walk,</a:t>
            </a:r>
            <a:r>
              <a:rPr lang="mr-IN" dirty="0" smtClean="0"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366" y="415449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mic Sans MS" charset="0"/>
                <a:ea typeface="Comic Sans MS" charset="0"/>
                <a:cs typeface="Comic Sans MS" charset="0"/>
              </a:rPr>
              <a:t>People are late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219" y="3448732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mic Sans MS" charset="0"/>
                <a:ea typeface="Comic Sans MS" charset="0"/>
                <a:cs typeface="Comic Sans MS" charset="0"/>
              </a:rPr>
              <a:t>People manage their meetings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7273" y="473083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People take breaks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269193">
            <a:off x="5727575" y="2953099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users create meetings</a:t>
            </a:r>
          </a:p>
          <a:p>
            <a:r>
              <a:rPr lang="en-US" sz="1400" dirty="0"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nd manage them </a:t>
            </a:r>
            <a:endParaRPr 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269193">
            <a:off x="5324417" y="3454308"/>
            <a:ext cx="2324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Users set up preferences</a:t>
            </a:r>
          </a:p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About transports, routes</a:t>
            </a:r>
          </a:p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and breaks</a:t>
            </a:r>
            <a:endParaRPr 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269193">
            <a:off x="5058892" y="420179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Users set </a:t>
            </a:r>
            <a:r>
              <a:rPr lang="en-US" sz="1400" smtClean="0">
                <a:latin typeface="Comic Sans MS" charset="0"/>
                <a:ea typeface="Comic Sans MS" charset="0"/>
                <a:cs typeface="Comic Sans MS" charset="0"/>
              </a:rPr>
              <a:t>up appointment</a:t>
            </a:r>
          </a:p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reminders</a:t>
            </a:r>
            <a:endParaRPr 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269193">
            <a:off x="5406705" y="4852741"/>
            <a:ext cx="192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Users </a:t>
            </a:r>
            <a:r>
              <a:rPr lang="en-US" sz="1400" dirty="0" err="1" smtClean="0">
                <a:latin typeface="Comic Sans MS" charset="0"/>
                <a:ea typeface="Comic Sans MS" charset="0"/>
                <a:cs typeface="Comic Sans MS" charset="0"/>
              </a:rPr>
              <a:t>signUp</a:t>
            </a:r>
            <a:endParaRPr lang="en-US" sz="14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1400" dirty="0" err="1" smtClean="0">
                <a:latin typeface="Comic Sans MS" charset="0"/>
                <a:ea typeface="Comic Sans MS" charset="0"/>
                <a:cs typeface="Comic Sans MS" charset="0"/>
              </a:rPr>
              <a:t>LogIn</a:t>
            </a:r>
            <a:r>
              <a:rPr lang="en-US" sz="14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952321">
            <a:off x="6565182" y="177109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Computes an optimal route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1032006">
            <a:off x="7930938" y="1969852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Verifies credentials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0993314">
            <a:off x="7312627" y="2402973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Filter out routes due to the 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preferences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0941030">
            <a:off x="7390091" y="444173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Generates warnings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0902333">
            <a:off x="6709844" y="491550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Reminds appointments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1064949">
            <a:off x="7618445" y="3100931"/>
            <a:ext cx="323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Notifies people involved in a 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meeting about the user delay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985636">
            <a:off x="7897171" y="39953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Verifies conflicts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Comic Sans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Marziali</dc:creator>
  <cp:lastModifiedBy>Matteo Marziali</cp:lastModifiedBy>
  <cp:revision>5</cp:revision>
  <dcterms:created xsi:type="dcterms:W3CDTF">2017-10-27T20:21:51Z</dcterms:created>
  <dcterms:modified xsi:type="dcterms:W3CDTF">2017-10-27T21:06:33Z</dcterms:modified>
</cp:coreProperties>
</file>