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1"/>
    <p:restoredTop sz="94680"/>
  </p:normalViewPr>
  <p:slideViewPr>
    <p:cSldViewPr snapToGrid="0" showGuides="1">
      <p:cViewPr varScale="1">
        <p:scale>
          <a:sx n="169" d="100"/>
          <a:sy n="169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F27A-5A60-2728-93B5-C15DB0DB8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4BA65-9259-C46D-AA6A-3731849B5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B906A-B874-019E-8DE0-4177E9EB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53-2FA7-4B47-90D3-31E7AAD1C9C3}" type="datetimeFigureOut">
              <a:rPr lang="en-IT" smtClean="0"/>
              <a:t>23/10/22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ADD36-5884-F708-F9EA-9431EBC3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0DB20-35DD-8340-3521-F18C3CEA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6A13-3AB7-4648-A511-EE4C8CD154B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4454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F651-31F9-492C-66B2-4005D62F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82FCC-6281-8AD5-50BC-94E2A0AA6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17193-DEA5-4F10-E5AB-71A3BC86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53-2FA7-4B47-90D3-31E7AAD1C9C3}" type="datetimeFigureOut">
              <a:rPr lang="en-IT" smtClean="0"/>
              <a:t>23/10/22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E0B93-8352-957E-53E9-6CFAD926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F329E-29AE-002B-C5AA-3D7B1DB1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6A13-3AB7-4648-A511-EE4C8CD154B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7647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0DB8D-E54B-7947-E3BC-2192CE3BE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5C18C-DE9A-4850-446F-A326502F1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34381-A52B-3651-BDAC-ADC48A7D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53-2FA7-4B47-90D3-31E7AAD1C9C3}" type="datetimeFigureOut">
              <a:rPr lang="en-IT" smtClean="0"/>
              <a:t>23/10/22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0CB87-F604-E634-2725-BFE745F3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FFAD0-41CA-8A1C-6EE3-88F162B3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6A13-3AB7-4648-A511-EE4C8CD154B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5374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3F2F-E64B-E60D-6AA9-0990FE47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1A3F5-95FE-1EB5-F4A3-BC97211B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7A8A3-B78C-C1F1-07D2-C5F63F89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53-2FA7-4B47-90D3-31E7AAD1C9C3}" type="datetimeFigureOut">
              <a:rPr lang="en-IT" smtClean="0"/>
              <a:t>23/10/22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B8BA9-DB84-8C2F-3BB7-7461E8EE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9E9DA-7645-EFE1-961C-9DEAA4D1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6A13-3AB7-4648-A511-EE4C8CD154B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3619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CCFB-61F3-9FAD-C0BA-EBE3B723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10C4D-726A-6BF9-2AA4-5D2640C6D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8A36C-DC6C-C031-4804-52713A8E3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53-2FA7-4B47-90D3-31E7AAD1C9C3}" type="datetimeFigureOut">
              <a:rPr lang="en-IT" smtClean="0"/>
              <a:t>23/10/22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EF324-7A2E-5DF3-8813-F6BF9A5D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39A67-37B6-0F24-450D-20CAC40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6A13-3AB7-4648-A511-EE4C8CD154B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6097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BB1B-7F9E-DBB7-CA77-7FB8E809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903A-7709-4C28-B50B-9C1DAFDA7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0B37C-2F61-A899-12AB-5CA305A5F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4A3BC-83A9-A51D-D672-A56DE6B3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53-2FA7-4B47-90D3-31E7AAD1C9C3}" type="datetimeFigureOut">
              <a:rPr lang="en-IT" smtClean="0"/>
              <a:t>23/10/22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51C8C-892F-7935-667D-CDFD432F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4A8B6-9988-1DF1-658E-F1520841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6A13-3AB7-4648-A511-EE4C8CD154B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4203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DCBF-9751-20C5-839F-9BE64BA9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F8A2D-5324-BC6F-0CC1-0E12C636E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3DBE3-FF83-5450-BDF2-564961E4F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192DF-59A9-CD16-FAD9-A342B930B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79FF0-28C7-58CC-44F2-4F72EDA2A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13C0D-00FD-EA92-FF47-F1AC0B8B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53-2FA7-4B47-90D3-31E7AAD1C9C3}" type="datetimeFigureOut">
              <a:rPr lang="en-IT" smtClean="0"/>
              <a:t>23/10/22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F5F39-FB82-A069-ED60-212C118B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6E799-9CC0-CE3D-E2CC-B0D8D80E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6A13-3AB7-4648-A511-EE4C8CD154B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8315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B155-9AB1-2AAB-5078-4690599D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9B8F8-D462-B419-EE20-0AFFDD2E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53-2FA7-4B47-90D3-31E7AAD1C9C3}" type="datetimeFigureOut">
              <a:rPr lang="en-IT" smtClean="0"/>
              <a:t>23/10/22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B5627-FD7F-C3AF-991D-CE85F377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4979C-7FE8-3867-86B9-29E09266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6A13-3AB7-4648-A511-EE4C8CD154B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4648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527C2-5A04-411E-9922-43C1DA5B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53-2FA7-4B47-90D3-31E7AAD1C9C3}" type="datetimeFigureOut">
              <a:rPr lang="en-IT" smtClean="0"/>
              <a:t>23/10/22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2ED28-F7E2-28A7-F2D1-29149ED6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4180E-7175-A122-F629-81A77FA2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6A13-3AB7-4648-A511-EE4C8CD154B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1740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B692-9AE6-772B-1106-F9E58464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EBBF-2E3C-9CE4-0942-DA5985908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16935-21FC-0214-3CBC-D4DF0934F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A7105-7351-D622-247B-9340A89D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53-2FA7-4B47-90D3-31E7AAD1C9C3}" type="datetimeFigureOut">
              <a:rPr lang="en-IT" smtClean="0"/>
              <a:t>23/10/22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F4959-162B-DB5E-BE7D-2F2CD5B0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592E9-A678-7EC4-59DC-C88B6E62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6A13-3AB7-4648-A511-EE4C8CD154B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9879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4B8F-FF74-C60E-ED8C-689083307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B17D3-A12E-1D7F-8DF9-540D03D9B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6CF40-0E7D-A12F-3544-6E3E15B2F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37BDC-59FD-CCB6-7DDE-9D0F6E6E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53-2FA7-4B47-90D3-31E7AAD1C9C3}" type="datetimeFigureOut">
              <a:rPr lang="en-IT" smtClean="0"/>
              <a:t>23/10/22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DFFA9-87C9-E9B7-3546-A83FF656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46F41-BCCE-D568-209C-7E371FC4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6A13-3AB7-4648-A511-EE4C8CD154B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2056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F4A41-8E5C-F669-064A-8A31DE6B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AF430-9241-09AC-21B1-DFAABC915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72D53-2E7F-72EE-E71F-7859DA4D1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69353-2FA7-4B47-90D3-31E7AAD1C9C3}" type="datetimeFigureOut">
              <a:rPr lang="en-IT" smtClean="0"/>
              <a:t>23/10/22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FF4-AD8D-302F-EE14-569648C3D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8AF31-42B3-3CD2-6728-A4EF67599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B6A13-3AB7-4648-A511-EE4C8CD154B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9467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E08E-9283-C4D6-751E-9CB80A599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Advanced Modeling for Operations PW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2B5E8-0E1C-8BE8-5CAB-7A8852AA4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Group #1</a:t>
            </a:r>
          </a:p>
        </p:txBody>
      </p:sp>
    </p:spTree>
    <p:extLst>
      <p:ext uri="{BB962C8B-B14F-4D97-AF65-F5344CB8AC3E}">
        <p14:creationId xmlns:p14="http://schemas.microsoft.com/office/powerpoint/2010/main" val="78933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Advanced Modeling for Operations PW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Modeling for Operations PW</dc:title>
  <dc:creator>Federico Cantarelli</dc:creator>
  <cp:lastModifiedBy>Federico Cantarelli</cp:lastModifiedBy>
  <cp:revision>1</cp:revision>
  <dcterms:created xsi:type="dcterms:W3CDTF">2022-10-23T11:31:47Z</dcterms:created>
  <dcterms:modified xsi:type="dcterms:W3CDTF">2022-10-23T11:32:43Z</dcterms:modified>
</cp:coreProperties>
</file>