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6A45D1-10FB-4DCA-9D62-5D5B4564A9A9}" v="108" dt="2022-11-04T17:46:17.2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lvia Laberinti" userId="b1d5776c-e6cd-40e1-ab06-39e0a90d4843" providerId="ADAL" clId="{E36A45D1-10FB-4DCA-9D62-5D5B4564A9A9}"/>
    <pc:docChg chg="custSel modSld">
      <pc:chgData name="Silvia Laberinti" userId="b1d5776c-e6cd-40e1-ab06-39e0a90d4843" providerId="ADAL" clId="{E36A45D1-10FB-4DCA-9D62-5D5B4564A9A9}" dt="2022-11-04T17:46:17.248" v="107" actId="20577"/>
      <pc:docMkLst>
        <pc:docMk/>
      </pc:docMkLst>
      <pc:sldChg chg="addSp modSp mod">
        <pc:chgData name="Silvia Laberinti" userId="b1d5776c-e6cd-40e1-ab06-39e0a90d4843" providerId="ADAL" clId="{E36A45D1-10FB-4DCA-9D62-5D5B4564A9A9}" dt="2022-11-04T17:46:17.248" v="107" actId="20577"/>
        <pc:sldMkLst>
          <pc:docMk/>
          <pc:sldMk cId="3865381975" sldId="257"/>
        </pc:sldMkLst>
        <pc:spChg chg="add mod">
          <ac:chgData name="Silvia Laberinti" userId="b1d5776c-e6cd-40e1-ab06-39e0a90d4843" providerId="ADAL" clId="{E36A45D1-10FB-4DCA-9D62-5D5B4564A9A9}" dt="2022-11-04T17:46:17.248" v="107" actId="20577"/>
          <ac:spMkLst>
            <pc:docMk/>
            <pc:sldMk cId="3865381975" sldId="257"/>
            <ac:spMk id="3" creationId="{A3E4BD83-3371-BB92-50C8-141D04AA1A6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1686F-AF97-4B2E-BB2F-A19B330899D0}" type="datetimeFigureOut">
              <a:rPr lang="en-US" smtClean="0"/>
              <a:t>11/4/2022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4C665-D32F-46D6-97E8-BD4446245E61}" type="slidenum">
              <a:rPr lang="en-US" smtClean="0"/>
              <a:t>‹#›</a:t>
            </a:fld>
            <a:endParaRPr lang="en-US"/>
          </a:p>
        </p:txBody>
      </p:sp>
    </p:spTree>
    <p:extLst>
      <p:ext uri="{BB962C8B-B14F-4D97-AF65-F5344CB8AC3E}">
        <p14:creationId xmlns:p14="http://schemas.microsoft.com/office/powerpoint/2010/main" val="3168682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5"/>
          </p:nvPr>
        </p:nvSpPr>
        <p:spPr/>
        <p:txBody>
          <a:bodyPr/>
          <a:lstStyle/>
          <a:p>
            <a:fld id="{7454C665-D32F-46D6-97E8-BD4446245E61}" type="slidenum">
              <a:rPr lang="en-US" smtClean="0"/>
              <a:t>2</a:t>
            </a:fld>
            <a:endParaRPr lang="en-US"/>
          </a:p>
        </p:txBody>
      </p:sp>
    </p:spTree>
    <p:extLst>
      <p:ext uri="{BB962C8B-B14F-4D97-AF65-F5344CB8AC3E}">
        <p14:creationId xmlns:p14="http://schemas.microsoft.com/office/powerpoint/2010/main" val="3420853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5C8941-F922-5FF7-09AD-BFAB2F3086A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3004EDF7-4F22-064C-16A1-546D3250BA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D781AA30-ADCC-3669-A8B9-0B0DC9ACA6B1}"/>
              </a:ext>
            </a:extLst>
          </p:cNvPr>
          <p:cNvSpPr>
            <a:spLocks noGrp="1"/>
          </p:cNvSpPr>
          <p:nvPr>
            <p:ph type="dt" sz="half" idx="10"/>
          </p:nvPr>
        </p:nvSpPr>
        <p:spPr/>
        <p:txBody>
          <a:bodyPr/>
          <a:lstStyle/>
          <a:p>
            <a:fld id="{3E04A193-604D-49EC-81B2-A92C835D5693}" type="datetimeFigureOut">
              <a:rPr lang="en-US" smtClean="0"/>
              <a:t>11/4/2022</a:t>
            </a:fld>
            <a:endParaRPr lang="en-US"/>
          </a:p>
        </p:txBody>
      </p:sp>
      <p:sp>
        <p:nvSpPr>
          <p:cNvPr id="5" name="Segnaposto piè di pagina 4">
            <a:extLst>
              <a:ext uri="{FF2B5EF4-FFF2-40B4-BE49-F238E27FC236}">
                <a16:creationId xmlns:a16="http://schemas.microsoft.com/office/drawing/2014/main" id="{DC2FF974-DD18-B8A9-BFB5-37CB6C3ADC1E}"/>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AA562434-18E9-DAAB-CB8F-6A60BA07515A}"/>
              </a:ext>
            </a:extLst>
          </p:cNvPr>
          <p:cNvSpPr>
            <a:spLocks noGrp="1"/>
          </p:cNvSpPr>
          <p:nvPr>
            <p:ph type="sldNum" sz="quarter" idx="12"/>
          </p:nvPr>
        </p:nvSpPr>
        <p:spPr/>
        <p:txBody>
          <a:bodyPr/>
          <a:lstStyle/>
          <a:p>
            <a:fld id="{E16A40C1-1BF9-4570-BE0C-AECB21F1886D}" type="slidenum">
              <a:rPr lang="en-US" smtClean="0"/>
              <a:t>‹#›</a:t>
            </a:fld>
            <a:endParaRPr lang="en-US"/>
          </a:p>
        </p:txBody>
      </p:sp>
    </p:spTree>
    <p:extLst>
      <p:ext uri="{BB962C8B-B14F-4D97-AF65-F5344CB8AC3E}">
        <p14:creationId xmlns:p14="http://schemas.microsoft.com/office/powerpoint/2010/main" val="1401052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632033-4673-80C9-4638-C5AFCE9683DC}"/>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1921D422-E11B-13DD-00C4-BC217BC27C2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ABFC4D3A-5EFF-7BDD-F7DF-16FC60F520E9}"/>
              </a:ext>
            </a:extLst>
          </p:cNvPr>
          <p:cNvSpPr>
            <a:spLocks noGrp="1"/>
          </p:cNvSpPr>
          <p:nvPr>
            <p:ph type="dt" sz="half" idx="10"/>
          </p:nvPr>
        </p:nvSpPr>
        <p:spPr/>
        <p:txBody>
          <a:bodyPr/>
          <a:lstStyle/>
          <a:p>
            <a:fld id="{3E04A193-604D-49EC-81B2-A92C835D5693}" type="datetimeFigureOut">
              <a:rPr lang="en-US" smtClean="0"/>
              <a:t>11/4/2022</a:t>
            </a:fld>
            <a:endParaRPr lang="en-US"/>
          </a:p>
        </p:txBody>
      </p:sp>
      <p:sp>
        <p:nvSpPr>
          <p:cNvPr id="5" name="Segnaposto piè di pagina 4">
            <a:extLst>
              <a:ext uri="{FF2B5EF4-FFF2-40B4-BE49-F238E27FC236}">
                <a16:creationId xmlns:a16="http://schemas.microsoft.com/office/drawing/2014/main" id="{3FFE7925-D99C-0B6F-FC0B-EDB387BEF0A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AF1D99D8-16CD-13A5-B99F-D7C262CDEA0D}"/>
              </a:ext>
            </a:extLst>
          </p:cNvPr>
          <p:cNvSpPr>
            <a:spLocks noGrp="1"/>
          </p:cNvSpPr>
          <p:nvPr>
            <p:ph type="sldNum" sz="quarter" idx="12"/>
          </p:nvPr>
        </p:nvSpPr>
        <p:spPr/>
        <p:txBody>
          <a:bodyPr/>
          <a:lstStyle/>
          <a:p>
            <a:fld id="{E16A40C1-1BF9-4570-BE0C-AECB21F1886D}" type="slidenum">
              <a:rPr lang="en-US" smtClean="0"/>
              <a:t>‹#›</a:t>
            </a:fld>
            <a:endParaRPr lang="en-US"/>
          </a:p>
        </p:txBody>
      </p:sp>
    </p:spTree>
    <p:extLst>
      <p:ext uri="{BB962C8B-B14F-4D97-AF65-F5344CB8AC3E}">
        <p14:creationId xmlns:p14="http://schemas.microsoft.com/office/powerpoint/2010/main" val="200349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55D0237-8010-0F36-0981-76339C7C046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FF26B476-0957-6B31-A9BA-FC59CC4133A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B5E2D940-1C81-A970-5D4F-27E882000313}"/>
              </a:ext>
            </a:extLst>
          </p:cNvPr>
          <p:cNvSpPr>
            <a:spLocks noGrp="1"/>
          </p:cNvSpPr>
          <p:nvPr>
            <p:ph type="dt" sz="half" idx="10"/>
          </p:nvPr>
        </p:nvSpPr>
        <p:spPr/>
        <p:txBody>
          <a:bodyPr/>
          <a:lstStyle/>
          <a:p>
            <a:fld id="{3E04A193-604D-49EC-81B2-A92C835D5693}" type="datetimeFigureOut">
              <a:rPr lang="en-US" smtClean="0"/>
              <a:t>11/4/2022</a:t>
            </a:fld>
            <a:endParaRPr lang="en-US"/>
          </a:p>
        </p:txBody>
      </p:sp>
      <p:sp>
        <p:nvSpPr>
          <p:cNvPr id="5" name="Segnaposto piè di pagina 4">
            <a:extLst>
              <a:ext uri="{FF2B5EF4-FFF2-40B4-BE49-F238E27FC236}">
                <a16:creationId xmlns:a16="http://schemas.microsoft.com/office/drawing/2014/main" id="{4933A060-182F-66BB-92CD-DE6F09D81EDF}"/>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074896A1-9E4D-93B6-4EFB-89D1969032BF}"/>
              </a:ext>
            </a:extLst>
          </p:cNvPr>
          <p:cNvSpPr>
            <a:spLocks noGrp="1"/>
          </p:cNvSpPr>
          <p:nvPr>
            <p:ph type="sldNum" sz="quarter" idx="12"/>
          </p:nvPr>
        </p:nvSpPr>
        <p:spPr/>
        <p:txBody>
          <a:bodyPr/>
          <a:lstStyle/>
          <a:p>
            <a:fld id="{E16A40C1-1BF9-4570-BE0C-AECB21F1886D}" type="slidenum">
              <a:rPr lang="en-US" smtClean="0"/>
              <a:t>‹#›</a:t>
            </a:fld>
            <a:endParaRPr lang="en-US"/>
          </a:p>
        </p:txBody>
      </p:sp>
    </p:spTree>
    <p:extLst>
      <p:ext uri="{BB962C8B-B14F-4D97-AF65-F5344CB8AC3E}">
        <p14:creationId xmlns:p14="http://schemas.microsoft.com/office/powerpoint/2010/main" val="3376482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469F5E-9345-D49C-9C55-05771B91075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6E20673D-F1CE-97BC-5721-1DC0BE3FFDF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4E4423FE-BDB2-3B68-0904-7B8CF64C5492}"/>
              </a:ext>
            </a:extLst>
          </p:cNvPr>
          <p:cNvSpPr>
            <a:spLocks noGrp="1"/>
          </p:cNvSpPr>
          <p:nvPr>
            <p:ph type="dt" sz="half" idx="10"/>
          </p:nvPr>
        </p:nvSpPr>
        <p:spPr/>
        <p:txBody>
          <a:bodyPr/>
          <a:lstStyle/>
          <a:p>
            <a:fld id="{3E04A193-604D-49EC-81B2-A92C835D5693}" type="datetimeFigureOut">
              <a:rPr lang="en-US" smtClean="0"/>
              <a:t>11/4/2022</a:t>
            </a:fld>
            <a:endParaRPr lang="en-US"/>
          </a:p>
        </p:txBody>
      </p:sp>
      <p:sp>
        <p:nvSpPr>
          <p:cNvPr id="5" name="Segnaposto piè di pagina 4">
            <a:extLst>
              <a:ext uri="{FF2B5EF4-FFF2-40B4-BE49-F238E27FC236}">
                <a16:creationId xmlns:a16="http://schemas.microsoft.com/office/drawing/2014/main" id="{DAF3D38A-A6F0-810F-A37B-2595255FC62A}"/>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A9649451-DE1D-C83F-071C-EFE92F6FD776}"/>
              </a:ext>
            </a:extLst>
          </p:cNvPr>
          <p:cNvSpPr>
            <a:spLocks noGrp="1"/>
          </p:cNvSpPr>
          <p:nvPr>
            <p:ph type="sldNum" sz="quarter" idx="12"/>
          </p:nvPr>
        </p:nvSpPr>
        <p:spPr/>
        <p:txBody>
          <a:bodyPr/>
          <a:lstStyle/>
          <a:p>
            <a:fld id="{E16A40C1-1BF9-4570-BE0C-AECB21F1886D}" type="slidenum">
              <a:rPr lang="en-US" smtClean="0"/>
              <a:t>‹#›</a:t>
            </a:fld>
            <a:endParaRPr lang="en-US"/>
          </a:p>
        </p:txBody>
      </p:sp>
    </p:spTree>
    <p:extLst>
      <p:ext uri="{BB962C8B-B14F-4D97-AF65-F5344CB8AC3E}">
        <p14:creationId xmlns:p14="http://schemas.microsoft.com/office/powerpoint/2010/main" val="3310582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AF6E51-DEF7-044F-FABF-5A8B6D0F299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84947F52-A974-A979-41B5-2B65DC1266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CE8C662-B40F-2B99-3E15-C8DD022FE824}"/>
              </a:ext>
            </a:extLst>
          </p:cNvPr>
          <p:cNvSpPr>
            <a:spLocks noGrp="1"/>
          </p:cNvSpPr>
          <p:nvPr>
            <p:ph type="dt" sz="half" idx="10"/>
          </p:nvPr>
        </p:nvSpPr>
        <p:spPr/>
        <p:txBody>
          <a:bodyPr/>
          <a:lstStyle/>
          <a:p>
            <a:fld id="{3E04A193-604D-49EC-81B2-A92C835D5693}" type="datetimeFigureOut">
              <a:rPr lang="en-US" smtClean="0"/>
              <a:t>11/4/2022</a:t>
            </a:fld>
            <a:endParaRPr lang="en-US"/>
          </a:p>
        </p:txBody>
      </p:sp>
      <p:sp>
        <p:nvSpPr>
          <p:cNvPr id="5" name="Segnaposto piè di pagina 4">
            <a:extLst>
              <a:ext uri="{FF2B5EF4-FFF2-40B4-BE49-F238E27FC236}">
                <a16:creationId xmlns:a16="http://schemas.microsoft.com/office/drawing/2014/main" id="{2BD81881-1DFC-88BB-BDB4-F1BDB73E6F36}"/>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D616127B-71BB-0668-1520-8301FC297650}"/>
              </a:ext>
            </a:extLst>
          </p:cNvPr>
          <p:cNvSpPr>
            <a:spLocks noGrp="1"/>
          </p:cNvSpPr>
          <p:nvPr>
            <p:ph type="sldNum" sz="quarter" idx="12"/>
          </p:nvPr>
        </p:nvSpPr>
        <p:spPr/>
        <p:txBody>
          <a:bodyPr/>
          <a:lstStyle/>
          <a:p>
            <a:fld id="{E16A40C1-1BF9-4570-BE0C-AECB21F1886D}" type="slidenum">
              <a:rPr lang="en-US" smtClean="0"/>
              <a:t>‹#›</a:t>
            </a:fld>
            <a:endParaRPr lang="en-US"/>
          </a:p>
        </p:txBody>
      </p:sp>
    </p:spTree>
    <p:extLst>
      <p:ext uri="{BB962C8B-B14F-4D97-AF65-F5344CB8AC3E}">
        <p14:creationId xmlns:p14="http://schemas.microsoft.com/office/powerpoint/2010/main" val="210656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CFF254-97C0-4CD8-631D-75FB10462BD6}"/>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C2F75C99-CFDA-1AEC-A0DE-CE2538E6F7A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418ABF9A-DF85-F901-595F-AB03732B34E1}"/>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861D24EC-49FD-B2BC-2AA7-5733E5062FB6}"/>
              </a:ext>
            </a:extLst>
          </p:cNvPr>
          <p:cNvSpPr>
            <a:spLocks noGrp="1"/>
          </p:cNvSpPr>
          <p:nvPr>
            <p:ph type="dt" sz="half" idx="10"/>
          </p:nvPr>
        </p:nvSpPr>
        <p:spPr/>
        <p:txBody>
          <a:bodyPr/>
          <a:lstStyle/>
          <a:p>
            <a:fld id="{3E04A193-604D-49EC-81B2-A92C835D5693}" type="datetimeFigureOut">
              <a:rPr lang="en-US" smtClean="0"/>
              <a:t>11/4/2022</a:t>
            </a:fld>
            <a:endParaRPr lang="en-US"/>
          </a:p>
        </p:txBody>
      </p:sp>
      <p:sp>
        <p:nvSpPr>
          <p:cNvPr id="6" name="Segnaposto piè di pagina 5">
            <a:extLst>
              <a:ext uri="{FF2B5EF4-FFF2-40B4-BE49-F238E27FC236}">
                <a16:creationId xmlns:a16="http://schemas.microsoft.com/office/drawing/2014/main" id="{5B64D20D-5783-C4C1-0038-639B346CC6D4}"/>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808A215B-3A5C-FEF6-8ADA-54D525FBC037}"/>
              </a:ext>
            </a:extLst>
          </p:cNvPr>
          <p:cNvSpPr>
            <a:spLocks noGrp="1"/>
          </p:cNvSpPr>
          <p:nvPr>
            <p:ph type="sldNum" sz="quarter" idx="12"/>
          </p:nvPr>
        </p:nvSpPr>
        <p:spPr/>
        <p:txBody>
          <a:bodyPr/>
          <a:lstStyle/>
          <a:p>
            <a:fld id="{E16A40C1-1BF9-4570-BE0C-AECB21F1886D}" type="slidenum">
              <a:rPr lang="en-US" smtClean="0"/>
              <a:t>‹#›</a:t>
            </a:fld>
            <a:endParaRPr lang="en-US"/>
          </a:p>
        </p:txBody>
      </p:sp>
    </p:spTree>
    <p:extLst>
      <p:ext uri="{BB962C8B-B14F-4D97-AF65-F5344CB8AC3E}">
        <p14:creationId xmlns:p14="http://schemas.microsoft.com/office/powerpoint/2010/main" val="3879062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77B0C3-C29B-E3F6-BAC0-6D809C17D49D}"/>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51A08769-2E7C-7E08-9104-D976B19596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075495C-6B52-73C9-3752-768245831897}"/>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8765D6A9-4A8E-9611-3E5E-6B0C768568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B1E0846-D29F-BF04-6314-45C08EC5AFF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E39C8DFA-C60E-BB6C-5DAE-E68E1D7E25AC}"/>
              </a:ext>
            </a:extLst>
          </p:cNvPr>
          <p:cNvSpPr>
            <a:spLocks noGrp="1"/>
          </p:cNvSpPr>
          <p:nvPr>
            <p:ph type="dt" sz="half" idx="10"/>
          </p:nvPr>
        </p:nvSpPr>
        <p:spPr/>
        <p:txBody>
          <a:bodyPr/>
          <a:lstStyle/>
          <a:p>
            <a:fld id="{3E04A193-604D-49EC-81B2-A92C835D5693}" type="datetimeFigureOut">
              <a:rPr lang="en-US" smtClean="0"/>
              <a:t>11/4/2022</a:t>
            </a:fld>
            <a:endParaRPr lang="en-US"/>
          </a:p>
        </p:txBody>
      </p:sp>
      <p:sp>
        <p:nvSpPr>
          <p:cNvPr id="8" name="Segnaposto piè di pagina 7">
            <a:extLst>
              <a:ext uri="{FF2B5EF4-FFF2-40B4-BE49-F238E27FC236}">
                <a16:creationId xmlns:a16="http://schemas.microsoft.com/office/drawing/2014/main" id="{983E9336-4F07-9E0C-4B86-568099A81626}"/>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28446C25-9737-38D1-CF07-DA1A760CC01F}"/>
              </a:ext>
            </a:extLst>
          </p:cNvPr>
          <p:cNvSpPr>
            <a:spLocks noGrp="1"/>
          </p:cNvSpPr>
          <p:nvPr>
            <p:ph type="sldNum" sz="quarter" idx="12"/>
          </p:nvPr>
        </p:nvSpPr>
        <p:spPr/>
        <p:txBody>
          <a:bodyPr/>
          <a:lstStyle/>
          <a:p>
            <a:fld id="{E16A40C1-1BF9-4570-BE0C-AECB21F1886D}" type="slidenum">
              <a:rPr lang="en-US" smtClean="0"/>
              <a:t>‹#›</a:t>
            </a:fld>
            <a:endParaRPr lang="en-US"/>
          </a:p>
        </p:txBody>
      </p:sp>
    </p:spTree>
    <p:extLst>
      <p:ext uri="{BB962C8B-B14F-4D97-AF65-F5344CB8AC3E}">
        <p14:creationId xmlns:p14="http://schemas.microsoft.com/office/powerpoint/2010/main" val="228961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FF82AA-792A-FD1B-FF4C-A39FF7F06925}"/>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EED37855-2B17-988A-840E-1CCF7D385429}"/>
              </a:ext>
            </a:extLst>
          </p:cNvPr>
          <p:cNvSpPr>
            <a:spLocks noGrp="1"/>
          </p:cNvSpPr>
          <p:nvPr>
            <p:ph type="dt" sz="half" idx="10"/>
          </p:nvPr>
        </p:nvSpPr>
        <p:spPr/>
        <p:txBody>
          <a:bodyPr/>
          <a:lstStyle/>
          <a:p>
            <a:fld id="{3E04A193-604D-49EC-81B2-A92C835D5693}" type="datetimeFigureOut">
              <a:rPr lang="en-US" smtClean="0"/>
              <a:t>11/4/2022</a:t>
            </a:fld>
            <a:endParaRPr lang="en-US"/>
          </a:p>
        </p:txBody>
      </p:sp>
      <p:sp>
        <p:nvSpPr>
          <p:cNvPr id="4" name="Segnaposto piè di pagina 3">
            <a:extLst>
              <a:ext uri="{FF2B5EF4-FFF2-40B4-BE49-F238E27FC236}">
                <a16:creationId xmlns:a16="http://schemas.microsoft.com/office/drawing/2014/main" id="{958D8E72-986D-FC09-7C10-CE8B5EAE8B60}"/>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14D3A7AE-8EA2-EB12-AEA9-F2F39BE2D62D}"/>
              </a:ext>
            </a:extLst>
          </p:cNvPr>
          <p:cNvSpPr>
            <a:spLocks noGrp="1"/>
          </p:cNvSpPr>
          <p:nvPr>
            <p:ph type="sldNum" sz="quarter" idx="12"/>
          </p:nvPr>
        </p:nvSpPr>
        <p:spPr/>
        <p:txBody>
          <a:bodyPr/>
          <a:lstStyle/>
          <a:p>
            <a:fld id="{E16A40C1-1BF9-4570-BE0C-AECB21F1886D}" type="slidenum">
              <a:rPr lang="en-US" smtClean="0"/>
              <a:t>‹#›</a:t>
            </a:fld>
            <a:endParaRPr lang="en-US"/>
          </a:p>
        </p:txBody>
      </p:sp>
    </p:spTree>
    <p:extLst>
      <p:ext uri="{BB962C8B-B14F-4D97-AF65-F5344CB8AC3E}">
        <p14:creationId xmlns:p14="http://schemas.microsoft.com/office/powerpoint/2010/main" val="4006253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FCFC889-63F3-6000-D938-51EC0D7B1B35}"/>
              </a:ext>
            </a:extLst>
          </p:cNvPr>
          <p:cNvSpPr>
            <a:spLocks noGrp="1"/>
          </p:cNvSpPr>
          <p:nvPr>
            <p:ph type="dt" sz="half" idx="10"/>
          </p:nvPr>
        </p:nvSpPr>
        <p:spPr/>
        <p:txBody>
          <a:bodyPr/>
          <a:lstStyle/>
          <a:p>
            <a:fld id="{3E04A193-604D-49EC-81B2-A92C835D5693}" type="datetimeFigureOut">
              <a:rPr lang="en-US" smtClean="0"/>
              <a:t>11/4/2022</a:t>
            </a:fld>
            <a:endParaRPr lang="en-US"/>
          </a:p>
        </p:txBody>
      </p:sp>
      <p:sp>
        <p:nvSpPr>
          <p:cNvPr id="3" name="Segnaposto piè di pagina 2">
            <a:extLst>
              <a:ext uri="{FF2B5EF4-FFF2-40B4-BE49-F238E27FC236}">
                <a16:creationId xmlns:a16="http://schemas.microsoft.com/office/drawing/2014/main" id="{EE10641E-5272-302C-0357-7E9F63292335}"/>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5213160F-7C57-5E4E-5F8C-8851F0DC898F}"/>
              </a:ext>
            </a:extLst>
          </p:cNvPr>
          <p:cNvSpPr>
            <a:spLocks noGrp="1"/>
          </p:cNvSpPr>
          <p:nvPr>
            <p:ph type="sldNum" sz="quarter" idx="12"/>
          </p:nvPr>
        </p:nvSpPr>
        <p:spPr/>
        <p:txBody>
          <a:bodyPr/>
          <a:lstStyle/>
          <a:p>
            <a:fld id="{E16A40C1-1BF9-4570-BE0C-AECB21F1886D}" type="slidenum">
              <a:rPr lang="en-US" smtClean="0"/>
              <a:t>‹#›</a:t>
            </a:fld>
            <a:endParaRPr lang="en-US"/>
          </a:p>
        </p:txBody>
      </p:sp>
    </p:spTree>
    <p:extLst>
      <p:ext uri="{BB962C8B-B14F-4D97-AF65-F5344CB8AC3E}">
        <p14:creationId xmlns:p14="http://schemas.microsoft.com/office/powerpoint/2010/main" val="2692153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DFD9B1-BC81-0FEE-6727-8E4FDD5E9F2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738B232F-0E0E-D9E8-D6F4-AD5988299E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48F86777-3681-864A-4D5E-6C61BF764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922BB1D-7678-81A6-57D4-333FABC21604}"/>
              </a:ext>
            </a:extLst>
          </p:cNvPr>
          <p:cNvSpPr>
            <a:spLocks noGrp="1"/>
          </p:cNvSpPr>
          <p:nvPr>
            <p:ph type="dt" sz="half" idx="10"/>
          </p:nvPr>
        </p:nvSpPr>
        <p:spPr/>
        <p:txBody>
          <a:bodyPr/>
          <a:lstStyle/>
          <a:p>
            <a:fld id="{3E04A193-604D-49EC-81B2-A92C835D5693}" type="datetimeFigureOut">
              <a:rPr lang="en-US" smtClean="0"/>
              <a:t>11/4/2022</a:t>
            </a:fld>
            <a:endParaRPr lang="en-US"/>
          </a:p>
        </p:txBody>
      </p:sp>
      <p:sp>
        <p:nvSpPr>
          <p:cNvPr id="6" name="Segnaposto piè di pagina 5">
            <a:extLst>
              <a:ext uri="{FF2B5EF4-FFF2-40B4-BE49-F238E27FC236}">
                <a16:creationId xmlns:a16="http://schemas.microsoft.com/office/drawing/2014/main" id="{0C110886-B974-E096-A461-256C060AB755}"/>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3690506F-9920-8946-AB72-1167DA1C7AF9}"/>
              </a:ext>
            </a:extLst>
          </p:cNvPr>
          <p:cNvSpPr>
            <a:spLocks noGrp="1"/>
          </p:cNvSpPr>
          <p:nvPr>
            <p:ph type="sldNum" sz="quarter" idx="12"/>
          </p:nvPr>
        </p:nvSpPr>
        <p:spPr/>
        <p:txBody>
          <a:bodyPr/>
          <a:lstStyle/>
          <a:p>
            <a:fld id="{E16A40C1-1BF9-4570-BE0C-AECB21F1886D}" type="slidenum">
              <a:rPr lang="en-US" smtClean="0"/>
              <a:t>‹#›</a:t>
            </a:fld>
            <a:endParaRPr lang="en-US"/>
          </a:p>
        </p:txBody>
      </p:sp>
    </p:spTree>
    <p:extLst>
      <p:ext uri="{BB962C8B-B14F-4D97-AF65-F5344CB8AC3E}">
        <p14:creationId xmlns:p14="http://schemas.microsoft.com/office/powerpoint/2010/main" val="177771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6CAC2E-9C5F-44D3-38D9-7402BD6EA93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30E2532E-353A-D93A-7B2F-4FC8F4863F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CB055924-C554-7BE4-4638-D9574909BA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390E91F-FAAD-1D91-96C8-26FF630CED39}"/>
              </a:ext>
            </a:extLst>
          </p:cNvPr>
          <p:cNvSpPr>
            <a:spLocks noGrp="1"/>
          </p:cNvSpPr>
          <p:nvPr>
            <p:ph type="dt" sz="half" idx="10"/>
          </p:nvPr>
        </p:nvSpPr>
        <p:spPr/>
        <p:txBody>
          <a:bodyPr/>
          <a:lstStyle/>
          <a:p>
            <a:fld id="{3E04A193-604D-49EC-81B2-A92C835D5693}" type="datetimeFigureOut">
              <a:rPr lang="en-US" smtClean="0"/>
              <a:t>11/4/2022</a:t>
            </a:fld>
            <a:endParaRPr lang="en-US"/>
          </a:p>
        </p:txBody>
      </p:sp>
      <p:sp>
        <p:nvSpPr>
          <p:cNvPr id="6" name="Segnaposto piè di pagina 5">
            <a:extLst>
              <a:ext uri="{FF2B5EF4-FFF2-40B4-BE49-F238E27FC236}">
                <a16:creationId xmlns:a16="http://schemas.microsoft.com/office/drawing/2014/main" id="{465099B7-3136-DBDF-B355-583776260045}"/>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B1632016-2945-9294-4238-F88ECDDC29E2}"/>
              </a:ext>
            </a:extLst>
          </p:cNvPr>
          <p:cNvSpPr>
            <a:spLocks noGrp="1"/>
          </p:cNvSpPr>
          <p:nvPr>
            <p:ph type="sldNum" sz="quarter" idx="12"/>
          </p:nvPr>
        </p:nvSpPr>
        <p:spPr/>
        <p:txBody>
          <a:bodyPr/>
          <a:lstStyle/>
          <a:p>
            <a:fld id="{E16A40C1-1BF9-4570-BE0C-AECB21F1886D}" type="slidenum">
              <a:rPr lang="en-US" smtClean="0"/>
              <a:t>‹#›</a:t>
            </a:fld>
            <a:endParaRPr lang="en-US"/>
          </a:p>
        </p:txBody>
      </p:sp>
    </p:spTree>
    <p:extLst>
      <p:ext uri="{BB962C8B-B14F-4D97-AF65-F5344CB8AC3E}">
        <p14:creationId xmlns:p14="http://schemas.microsoft.com/office/powerpoint/2010/main" val="349982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72EAD20-8B4B-57CC-D294-E4B0D0C20B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CB3724DC-A893-211F-87CE-C9F138ABBF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FB55A77D-91C8-DC65-CB7E-50AC973C4C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4A193-604D-49EC-81B2-A92C835D5693}" type="datetimeFigureOut">
              <a:rPr lang="en-US" smtClean="0"/>
              <a:t>11/4/2022</a:t>
            </a:fld>
            <a:endParaRPr lang="en-US"/>
          </a:p>
        </p:txBody>
      </p:sp>
      <p:sp>
        <p:nvSpPr>
          <p:cNvPr id="5" name="Segnaposto piè di pagina 4">
            <a:extLst>
              <a:ext uri="{FF2B5EF4-FFF2-40B4-BE49-F238E27FC236}">
                <a16:creationId xmlns:a16="http://schemas.microsoft.com/office/drawing/2014/main" id="{1F2D2530-887D-3AFE-97F4-6581BC656B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25D6CAA4-A826-A56B-EC2C-5DB272D314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6A40C1-1BF9-4570-BE0C-AECB21F1886D}" type="slidenum">
              <a:rPr lang="en-US" smtClean="0"/>
              <a:t>‹#›</a:t>
            </a:fld>
            <a:endParaRPr lang="en-US"/>
          </a:p>
        </p:txBody>
      </p:sp>
    </p:spTree>
    <p:extLst>
      <p:ext uri="{BB962C8B-B14F-4D97-AF65-F5344CB8AC3E}">
        <p14:creationId xmlns:p14="http://schemas.microsoft.com/office/powerpoint/2010/main" val="2408015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3B67A7-E90A-FDD4-A41E-853018745441}"/>
              </a:ext>
            </a:extLst>
          </p:cNvPr>
          <p:cNvSpPr>
            <a:spLocks noGrp="1"/>
          </p:cNvSpPr>
          <p:nvPr>
            <p:ph type="ctrTitle"/>
          </p:nvPr>
        </p:nvSpPr>
        <p:spPr/>
        <p:txBody>
          <a:bodyPr/>
          <a:lstStyle/>
          <a:p>
            <a:r>
              <a:rPr lang="en-US"/>
              <a:t>Advance Modelling for Operations </a:t>
            </a:r>
          </a:p>
        </p:txBody>
      </p:sp>
      <p:sp>
        <p:nvSpPr>
          <p:cNvPr id="3" name="Sottotitolo 2">
            <a:extLst>
              <a:ext uri="{FF2B5EF4-FFF2-40B4-BE49-F238E27FC236}">
                <a16:creationId xmlns:a16="http://schemas.microsoft.com/office/drawing/2014/main" id="{6DB4D35C-D67A-BE71-9110-ACEB057A719F}"/>
              </a:ext>
            </a:extLst>
          </p:cNvPr>
          <p:cNvSpPr>
            <a:spLocks noGrp="1"/>
          </p:cNvSpPr>
          <p:nvPr>
            <p:ph type="subTitle" idx="1"/>
          </p:nvPr>
        </p:nvSpPr>
        <p:spPr/>
        <p:txBody>
          <a:bodyPr/>
          <a:lstStyle/>
          <a:p>
            <a:r>
              <a:rPr lang="en-US"/>
              <a:t>Group 1 </a:t>
            </a:r>
          </a:p>
        </p:txBody>
      </p:sp>
    </p:spTree>
    <p:extLst>
      <p:ext uri="{BB962C8B-B14F-4D97-AF65-F5344CB8AC3E}">
        <p14:creationId xmlns:p14="http://schemas.microsoft.com/office/powerpoint/2010/main" val="1645431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E4A03335-252D-8AB1-9312-A4CD974F17DA}"/>
              </a:ext>
            </a:extLst>
          </p:cNvPr>
          <p:cNvSpPr txBox="1"/>
          <p:nvPr/>
        </p:nvSpPr>
        <p:spPr>
          <a:xfrm>
            <a:off x="539645" y="369970"/>
            <a:ext cx="3717561" cy="369332"/>
          </a:xfrm>
          <a:prstGeom prst="rect">
            <a:avLst/>
          </a:prstGeom>
          <a:noFill/>
        </p:spPr>
        <p:txBody>
          <a:bodyPr wrap="square" rtlCol="0">
            <a:spAutoFit/>
          </a:bodyPr>
          <a:lstStyle/>
          <a:p>
            <a:r>
              <a:rPr lang="en-US">
                <a:latin typeface="Roboto Black" panose="020B0604020202020204" pitchFamily="2" charset="0"/>
                <a:ea typeface="Roboto Black" panose="020B0604020202020204" pitchFamily="2" charset="0"/>
              </a:rPr>
              <a:t>Weaknesses </a:t>
            </a:r>
          </a:p>
        </p:txBody>
      </p:sp>
      <p:sp>
        <p:nvSpPr>
          <p:cNvPr id="4" name="CasellaDiTesto 3">
            <a:extLst>
              <a:ext uri="{FF2B5EF4-FFF2-40B4-BE49-F238E27FC236}">
                <a16:creationId xmlns:a16="http://schemas.microsoft.com/office/drawing/2014/main" id="{ECDA2A3D-1891-6D71-F632-18AD744BB990}"/>
              </a:ext>
            </a:extLst>
          </p:cNvPr>
          <p:cNvSpPr txBox="1"/>
          <p:nvPr/>
        </p:nvSpPr>
        <p:spPr>
          <a:xfrm>
            <a:off x="13017037" y="-1806853"/>
            <a:ext cx="17650294" cy="9387313"/>
          </a:xfrm>
          <a:prstGeom prst="rect">
            <a:avLst/>
          </a:prstGeom>
          <a:noFill/>
        </p:spPr>
        <p:txBody>
          <a:bodyPr wrap="square">
            <a:spAutoFit/>
          </a:bodyPr>
          <a:lstStyle/>
          <a:p>
            <a:pPr>
              <a:lnSpc>
                <a:spcPct val="110000"/>
              </a:lnSpc>
              <a:spcAft>
                <a:spcPts val="600"/>
              </a:spcAft>
            </a:pPr>
            <a:r>
              <a:rPr lang="en-GB" sz="1800">
                <a:effectLst/>
                <a:latin typeface="Calibri" panose="020F0502020204030204" pitchFamily="34" charset="0"/>
                <a:ea typeface="Calibri" panose="020F0502020204030204" pitchFamily="34" charset="0"/>
                <a:cs typeface="Arial" panose="020B0604020202020204" pitchFamily="34" charset="0"/>
              </a:rPr>
              <a:t>5. Class Train: </a:t>
            </a:r>
          </a:p>
          <a:p>
            <a:pPr>
              <a:lnSpc>
                <a:spcPct val="110000"/>
              </a:lnSpc>
              <a:spcAft>
                <a:spcPts val="600"/>
              </a:spcAft>
            </a:pPr>
            <a:r>
              <a:rPr lang="en-GB" sz="1800">
                <a:effectLst/>
                <a:latin typeface="Calibri" panose="020F0502020204030204" pitchFamily="34" charset="0"/>
                <a:ea typeface="Calibri" panose="020F0502020204030204" pitchFamily="34" charset="0"/>
                <a:cs typeface="Arial" panose="020B0604020202020204" pitchFamily="34" charset="0"/>
              </a:rPr>
              <a:t>	1. __</a:t>
            </a:r>
            <a:r>
              <a:rPr lang="en-GB" sz="1800" err="1">
                <a:effectLst/>
                <a:latin typeface="Calibri" panose="020F0502020204030204" pitchFamily="34" charset="0"/>
                <a:ea typeface="Calibri" panose="020F0502020204030204" pitchFamily="34" charset="0"/>
                <a:cs typeface="Arial" panose="020B0604020202020204" pitchFamily="34" charset="0"/>
              </a:rPr>
              <a:t>init</a:t>
            </a:r>
            <a:r>
              <a:rPr lang="en-GB" sz="1800">
                <a:effectLst/>
                <a:latin typeface="Calibri" panose="020F0502020204030204" pitchFamily="34" charset="0"/>
                <a:ea typeface="Calibri" panose="020F0502020204030204" pitchFamily="34" charset="0"/>
                <a:cs typeface="Arial" panose="020B0604020202020204" pitchFamily="34" charset="0"/>
              </a:rPr>
              <a:t>__</a:t>
            </a:r>
          </a:p>
          <a:p>
            <a:pPr marL="342900" lvl="0" indent="-342900">
              <a:lnSpc>
                <a:spcPct val="110000"/>
              </a:lnSpc>
              <a:spcAft>
                <a:spcPts val="600"/>
              </a:spcAft>
              <a:buFont typeface="+mj-lt"/>
              <a:buAutoNum type="alphaLcParenR"/>
            </a:pPr>
            <a:r>
              <a:rPr lang="en-GB" sz="1800">
                <a:effectLst/>
                <a:latin typeface="Calibri" panose="020F0502020204030204" pitchFamily="34" charset="0"/>
                <a:ea typeface="Calibri" panose="020F0502020204030204" pitchFamily="34" charset="0"/>
                <a:cs typeface="Arial" panose="020B0604020202020204" pitchFamily="34" charset="0"/>
              </a:rPr>
              <a:t>The position of the tuggers at the beginning of the simulation cannot be equal…tuggers cannot lay on each other. Could influence the consumption the day after, for instance. That is why it should be considered, for both modelling purposes and reality issues. </a:t>
            </a:r>
          </a:p>
          <a:p>
            <a:pPr marL="342900" lvl="0" indent="-342900">
              <a:lnSpc>
                <a:spcPct val="110000"/>
              </a:lnSpc>
              <a:spcAft>
                <a:spcPts val="600"/>
              </a:spcAft>
              <a:buFont typeface="+mj-lt"/>
              <a:buAutoNum type="alphaLcParenR"/>
            </a:pPr>
            <a:r>
              <a:rPr lang="en-GB" sz="1800">
                <a:effectLst/>
                <a:latin typeface="Calibri" panose="020F0502020204030204" pitchFamily="34" charset="0"/>
                <a:ea typeface="Calibri" panose="020F0502020204030204" pitchFamily="34" charset="0"/>
                <a:cs typeface="Arial" panose="020B0604020202020204" pitchFamily="34" charset="0"/>
              </a:rPr>
              <a:t>Next stop</a:t>
            </a:r>
            <a:r>
              <a:rPr lang="en-GB" sz="180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a:t>
            </a:r>
            <a:r>
              <a:rPr lang="en-GB" sz="1800">
                <a:effectLst/>
                <a:latin typeface="Calibri" panose="020F0502020204030204" pitchFamily="34" charset="0"/>
                <a:ea typeface="Calibri" panose="020F0502020204030204" pitchFamily="34" charset="0"/>
                <a:cs typeface="Arial" panose="020B0604020202020204" pitchFamily="34" charset="0"/>
              </a:rPr>
              <a:t> If we take into account acceleration and deceleration, if no loads in the next stop have to be charged there is no point in stopping there (saving time, energy, etc.). Thus it is not mandatory to stop at line 1 </a:t>
            </a:r>
            <a:r>
              <a:rPr lang="en-GB" sz="1800" err="1">
                <a:effectLst/>
                <a:latin typeface="Calibri" panose="020F0502020204030204" pitchFamily="34" charset="0"/>
                <a:ea typeface="Calibri" panose="020F0502020204030204" pitchFamily="34" charset="0"/>
                <a:cs typeface="Arial" panose="020B0604020202020204" pitchFamily="34" charset="0"/>
              </a:rPr>
              <a:t>everytime</a:t>
            </a:r>
            <a:endParaRPr lang="en-GB" sz="1800">
              <a:effectLst/>
              <a:latin typeface="Calibri" panose="020F0502020204030204" pitchFamily="34" charset="0"/>
              <a:ea typeface="Calibri" panose="020F0502020204030204" pitchFamily="34" charset="0"/>
              <a:cs typeface="Arial" panose="020B0604020202020204" pitchFamily="34" charset="0"/>
            </a:endParaRPr>
          </a:p>
          <a:p>
            <a:pPr marL="457200">
              <a:lnSpc>
                <a:spcPct val="110000"/>
              </a:lnSpc>
              <a:spcAft>
                <a:spcPts val="600"/>
              </a:spcAft>
            </a:pPr>
            <a:r>
              <a:rPr lang="it-IT" sz="1800">
                <a:effectLst/>
                <a:latin typeface="Calibri" panose="020F0502020204030204" pitchFamily="34" charset="0"/>
                <a:ea typeface="Calibri" panose="020F0502020204030204" pitchFamily="34" charset="0"/>
                <a:cs typeface="Arial" panose="020B0604020202020204" pitchFamily="34" charset="0"/>
              </a:rPr>
              <a:t>2. </a:t>
            </a:r>
            <a:r>
              <a:rPr lang="it-IT" sz="1800" err="1">
                <a:effectLst/>
                <a:latin typeface="Calibri" panose="020F0502020204030204" pitchFamily="34" charset="0"/>
                <a:ea typeface="Calibri" panose="020F0502020204030204" pitchFamily="34" charset="0"/>
                <a:cs typeface="Arial" panose="020B0604020202020204" pitchFamily="34" charset="0"/>
              </a:rPr>
              <a:t>check_charge</a:t>
            </a:r>
            <a:r>
              <a:rPr lang="it-IT" sz="1800">
                <a:effectLst/>
                <a:latin typeface="Calibri" panose="020F0502020204030204" pitchFamily="34" charset="0"/>
                <a:ea typeface="Calibri" panose="020F0502020204030204" pitchFamily="34" charset="0"/>
                <a:cs typeface="Arial" panose="020B0604020202020204" pitchFamily="34" charset="0"/>
              </a:rPr>
              <a:t>: “NA” [Domanda: Non ha senso che la selezioni </a:t>
            </a:r>
            <a:r>
              <a:rPr lang="it-IT" sz="1800" err="1">
                <a:effectLst/>
                <a:latin typeface="Calibri" panose="020F0502020204030204" pitchFamily="34" charset="0"/>
                <a:ea typeface="Calibri" panose="020F0502020204030204" pitchFamily="34" charset="0"/>
                <a:cs typeface="Arial" panose="020B0604020202020204" pitchFamily="34" charset="0"/>
              </a:rPr>
              <a:t>randomly</a:t>
            </a:r>
            <a:r>
              <a:rPr lang="it-IT" sz="1800">
                <a:effectLst/>
                <a:latin typeface="Calibri" panose="020F0502020204030204" pitchFamily="34" charset="0"/>
                <a:ea typeface="Calibri" panose="020F0502020204030204" pitchFamily="34" charset="0"/>
                <a:cs typeface="Arial" panose="020B0604020202020204" pitchFamily="34" charset="0"/>
              </a:rPr>
              <a:t>…]</a:t>
            </a:r>
            <a:endParaRPr lang="en-GB" sz="1800">
              <a:effectLst/>
              <a:latin typeface="Calibri" panose="020F0502020204030204" pitchFamily="34" charset="0"/>
              <a:ea typeface="Calibri" panose="020F0502020204030204" pitchFamily="34" charset="0"/>
              <a:cs typeface="Arial" panose="020B0604020202020204" pitchFamily="34" charset="0"/>
            </a:endParaRPr>
          </a:p>
          <a:p>
            <a:pPr marL="457200">
              <a:lnSpc>
                <a:spcPct val="110000"/>
              </a:lnSpc>
              <a:spcAft>
                <a:spcPts val="600"/>
              </a:spcAft>
            </a:pPr>
            <a:r>
              <a:rPr lang="en-GB" sz="1800">
                <a:effectLst/>
                <a:latin typeface="Calibri" panose="020F0502020204030204" pitchFamily="34" charset="0"/>
                <a:ea typeface="Calibri" panose="020F0502020204030204" pitchFamily="34" charset="0"/>
                <a:cs typeface="Arial" panose="020B0604020202020204" pitchFamily="34" charset="0"/>
              </a:rPr>
              <a:t>3. move</a:t>
            </a:r>
          </a:p>
          <a:p>
            <a:pPr marL="342900" lvl="0" indent="-342900">
              <a:lnSpc>
                <a:spcPct val="110000"/>
              </a:lnSpc>
              <a:spcAft>
                <a:spcPts val="600"/>
              </a:spcAft>
              <a:buFont typeface="+mj-lt"/>
              <a:buAutoNum type="alphaLcParenR"/>
            </a:pPr>
            <a:r>
              <a:rPr lang="en-GB" sz="1800" b="1">
                <a:effectLst/>
                <a:latin typeface="Calibri" panose="020F0502020204030204" pitchFamily="34" charset="0"/>
                <a:ea typeface="Calibri" panose="020F0502020204030204" pitchFamily="34" charset="0"/>
                <a:cs typeface="Arial" panose="020B0604020202020204" pitchFamily="34" charset="0"/>
              </a:rPr>
              <a:t>“if </a:t>
            </a:r>
            <a:r>
              <a:rPr lang="en-GB" sz="1800" b="1" err="1">
                <a:effectLst/>
                <a:latin typeface="Calibri" panose="020F0502020204030204" pitchFamily="34" charset="0"/>
                <a:ea typeface="Calibri" panose="020F0502020204030204" pitchFamily="34" charset="0"/>
                <a:cs typeface="Arial" panose="020B0604020202020204" pitchFamily="34" charset="0"/>
              </a:rPr>
              <a:t>self.model.schedule_lines.agents</a:t>
            </a:r>
            <a:r>
              <a:rPr lang="en-GB" sz="1800" b="1">
                <a:effectLst/>
                <a:latin typeface="Calibri" panose="020F0502020204030204" pitchFamily="34" charset="0"/>
                <a:ea typeface="Calibri" panose="020F0502020204030204" pitchFamily="34" charset="0"/>
                <a:cs typeface="Arial" panose="020B0604020202020204" pitchFamily="34" charset="0"/>
              </a:rPr>
              <a:t>[</a:t>
            </a:r>
            <a:r>
              <a:rPr lang="en-GB" sz="1800" b="1" err="1">
                <a:effectLst/>
                <a:latin typeface="Calibri" panose="020F0502020204030204" pitchFamily="34" charset="0"/>
                <a:ea typeface="Calibri" panose="020F0502020204030204" pitchFamily="34" charset="0"/>
                <a:cs typeface="Arial" panose="020B0604020202020204" pitchFamily="34" charset="0"/>
              </a:rPr>
              <a:t>self.next_line</a:t>
            </a:r>
            <a:r>
              <a:rPr lang="en-GB" sz="1800" b="1">
                <a:effectLst/>
                <a:latin typeface="Calibri" panose="020F0502020204030204" pitchFamily="34" charset="0"/>
                <a:ea typeface="Calibri" panose="020F0502020204030204" pitchFamily="34" charset="0"/>
                <a:cs typeface="Arial" panose="020B0604020202020204" pitchFamily="34" charset="0"/>
              </a:rPr>
              <a:t>].</a:t>
            </a:r>
            <a:r>
              <a:rPr lang="en-GB" sz="1800" b="1" err="1">
                <a:effectLst/>
                <a:latin typeface="Calibri" panose="020F0502020204030204" pitchFamily="34" charset="0"/>
                <a:ea typeface="Calibri" panose="020F0502020204030204" pitchFamily="34" charset="0"/>
                <a:cs typeface="Arial" panose="020B0604020202020204" pitchFamily="34" charset="0"/>
              </a:rPr>
              <a:t>UL_in_buffer</a:t>
            </a:r>
            <a:r>
              <a:rPr lang="en-GB" sz="1800" b="1">
                <a:effectLst/>
                <a:latin typeface="Calibri" panose="020F0502020204030204" pitchFamily="34" charset="0"/>
                <a:ea typeface="Calibri" panose="020F0502020204030204" pitchFamily="34" charset="0"/>
                <a:cs typeface="Arial" panose="020B0604020202020204" pitchFamily="34" charset="0"/>
              </a:rPr>
              <a:t> &gt;= 1”</a:t>
            </a:r>
            <a:r>
              <a:rPr lang="en-GB" sz="1800">
                <a:effectLst/>
                <a:latin typeface="Calibri" panose="020F0502020204030204" pitchFamily="34" charset="0"/>
                <a:ea typeface="Calibri" panose="020F0502020204030204" pitchFamily="34" charset="0"/>
                <a:cs typeface="Arial" panose="020B0604020202020204" pitchFamily="34" charset="0"/>
              </a:rPr>
              <a:t> is wrong. It does not take into consideration the possibility of the lines to create a new UL. </a:t>
            </a:r>
          </a:p>
          <a:p>
            <a:pPr marL="342900" lvl="0" indent="-342900">
              <a:lnSpc>
                <a:spcPct val="110000"/>
              </a:lnSpc>
              <a:spcAft>
                <a:spcPts val="600"/>
              </a:spcAft>
              <a:buFont typeface="+mj-lt"/>
              <a:buAutoNum type="alphaLcParenR"/>
            </a:pPr>
            <a:r>
              <a:rPr lang="en-GB" sz="1800" b="1" err="1">
                <a:effectLst/>
                <a:latin typeface="Calibri" panose="020F0502020204030204" pitchFamily="34" charset="0"/>
                <a:ea typeface="Calibri" panose="020F0502020204030204" pitchFamily="34" charset="0"/>
                <a:cs typeface="Arial" panose="020B0604020202020204" pitchFamily="34" charset="0"/>
              </a:rPr>
              <a:t>Self.load</a:t>
            </a:r>
            <a:r>
              <a:rPr lang="en-GB" sz="1800" b="1">
                <a:effectLst/>
                <a:latin typeface="Calibri" panose="020F0502020204030204" pitchFamily="34" charset="0"/>
                <a:ea typeface="Calibri" panose="020F0502020204030204" pitchFamily="34" charset="0"/>
                <a:cs typeface="Arial" panose="020B0604020202020204" pitchFamily="34" charset="0"/>
              </a:rPr>
              <a:t> &lt; </a:t>
            </a:r>
            <a:r>
              <a:rPr lang="en-GB" sz="1800" b="1" err="1">
                <a:effectLst/>
                <a:latin typeface="Calibri" panose="020F0502020204030204" pitchFamily="34" charset="0"/>
                <a:ea typeface="Calibri" panose="020F0502020204030204" pitchFamily="34" charset="0"/>
                <a:cs typeface="Arial" panose="020B0604020202020204" pitchFamily="34" charset="0"/>
              </a:rPr>
              <a:t>self.capacity</a:t>
            </a:r>
            <a:r>
              <a:rPr lang="en-GB" sz="1800">
                <a:effectLst/>
                <a:latin typeface="Calibri" panose="020F0502020204030204" pitchFamily="34" charset="0"/>
                <a:ea typeface="Calibri" panose="020F0502020204030204" pitchFamily="34" charset="0"/>
                <a:cs typeface="Arial" panose="020B0604020202020204" pitchFamily="34" charset="0"/>
              </a:rPr>
              <a:t> -&gt; It does not take into consideration the loading’s limit of the tugger. ULs weights differ!</a:t>
            </a:r>
          </a:p>
          <a:p>
            <a:pPr marL="342900" lvl="0" indent="-342900">
              <a:lnSpc>
                <a:spcPct val="110000"/>
              </a:lnSpc>
              <a:spcAft>
                <a:spcPts val="600"/>
              </a:spcAft>
              <a:buFont typeface="+mj-lt"/>
              <a:buAutoNum type="alphaLcParenR"/>
            </a:pPr>
            <a:r>
              <a:rPr lang="en-GB" sz="1800" b="1" err="1">
                <a:effectLst/>
                <a:latin typeface="Calibri" panose="020F0502020204030204" pitchFamily="34" charset="0"/>
                <a:ea typeface="Calibri" panose="020F0502020204030204" pitchFamily="34" charset="0"/>
                <a:cs typeface="Arial" panose="020B0604020202020204" pitchFamily="34" charset="0"/>
              </a:rPr>
              <a:t>self.remaining_energy</a:t>
            </a:r>
            <a:r>
              <a:rPr lang="en-GB" sz="1800" b="1">
                <a:effectLst/>
                <a:latin typeface="Calibri" panose="020F0502020204030204" pitchFamily="34" charset="0"/>
                <a:ea typeface="Calibri" panose="020F0502020204030204" pitchFamily="34" charset="0"/>
                <a:cs typeface="Arial" panose="020B0604020202020204" pitchFamily="34" charset="0"/>
              </a:rPr>
              <a:t> -= </a:t>
            </a:r>
            <a:r>
              <a:rPr lang="en-GB" sz="1800" b="1" err="1">
                <a:effectLst/>
                <a:latin typeface="Calibri" panose="020F0502020204030204" pitchFamily="34" charset="0"/>
                <a:ea typeface="Calibri" panose="020F0502020204030204" pitchFamily="34" charset="0"/>
                <a:cs typeface="Arial" panose="020B0604020202020204" pitchFamily="34" charset="0"/>
              </a:rPr>
              <a:t>compute_energy</a:t>
            </a:r>
            <a:r>
              <a:rPr lang="en-GB" sz="1800" b="1">
                <a:effectLst/>
                <a:latin typeface="Calibri" panose="020F0502020204030204" pitchFamily="34" charset="0"/>
                <a:ea typeface="Calibri" panose="020F0502020204030204" pitchFamily="34" charset="0"/>
                <a:cs typeface="Arial" panose="020B0604020202020204" pitchFamily="34" charset="0"/>
              </a:rPr>
              <a:t>(</a:t>
            </a:r>
            <a:r>
              <a:rPr lang="en-GB" sz="1800" b="1" err="1">
                <a:effectLst/>
                <a:latin typeface="Calibri" panose="020F0502020204030204" pitchFamily="34" charset="0"/>
                <a:ea typeface="Calibri" panose="020F0502020204030204" pitchFamily="34" charset="0"/>
                <a:cs typeface="Arial" panose="020B0604020202020204" pitchFamily="34" charset="0"/>
              </a:rPr>
              <a:t>loading_time</a:t>
            </a:r>
            <a:r>
              <a:rPr lang="en-GB" sz="1800">
                <a:effectLst/>
                <a:latin typeface="Calibri" panose="020F0502020204030204" pitchFamily="34" charset="0"/>
                <a:ea typeface="Calibri" panose="020F0502020204030204" pitchFamily="34" charset="0"/>
                <a:cs typeface="Arial" panose="020B0604020202020204" pitchFamily="34" charset="0"/>
              </a:rPr>
              <a:t>) -&gt; Energy consumption depends on the activity (loading in this case) and not solely on time.</a:t>
            </a:r>
          </a:p>
          <a:p>
            <a:pPr marL="342900" lvl="0" indent="-342900">
              <a:lnSpc>
                <a:spcPct val="110000"/>
              </a:lnSpc>
              <a:spcAft>
                <a:spcPts val="600"/>
              </a:spcAft>
              <a:buFont typeface="+mj-lt"/>
              <a:buAutoNum type="alphaLcParenR"/>
            </a:pPr>
            <a:r>
              <a:rPr lang="en-GB" sz="1800" b="1" err="1">
                <a:effectLst/>
                <a:latin typeface="Calibri" panose="020F0502020204030204" pitchFamily="34" charset="0"/>
                <a:ea typeface="Calibri" panose="020F0502020204030204" pitchFamily="34" charset="0"/>
                <a:cs typeface="Arial" panose="020B0604020202020204" pitchFamily="34" charset="0"/>
              </a:rPr>
              <a:t>self.load</a:t>
            </a:r>
            <a:r>
              <a:rPr lang="en-GB" sz="1800" b="1">
                <a:effectLst/>
                <a:latin typeface="Calibri" panose="020F0502020204030204" pitchFamily="34" charset="0"/>
                <a:ea typeface="Calibri" panose="020F0502020204030204" pitchFamily="34" charset="0"/>
                <a:cs typeface="Arial" panose="020B0604020202020204" pitchFamily="34" charset="0"/>
              </a:rPr>
              <a:t> += 1 </a:t>
            </a:r>
            <a:r>
              <a:rPr lang="en-GB" sz="1800">
                <a:effectLst/>
                <a:latin typeface="Calibri" panose="020F0502020204030204" pitchFamily="34" charset="0"/>
                <a:ea typeface="Calibri" panose="020F0502020204030204" pitchFamily="34" charset="0"/>
                <a:cs typeface="Arial" panose="020B0604020202020204" pitchFamily="34" charset="0"/>
              </a:rPr>
              <a:t>-&gt; Why can’t the tugger take on more ULs than one if it has space? </a:t>
            </a:r>
          </a:p>
          <a:p>
            <a:pPr marL="342900" lvl="0" indent="-342900">
              <a:lnSpc>
                <a:spcPct val="110000"/>
              </a:lnSpc>
              <a:spcAft>
                <a:spcPts val="600"/>
              </a:spcAft>
              <a:buFont typeface="+mj-lt"/>
              <a:buAutoNum type="alphaLcParenR"/>
            </a:pPr>
            <a:r>
              <a:rPr lang="en-GB" sz="1800">
                <a:effectLst/>
                <a:latin typeface="Calibri" panose="020F0502020204030204" pitchFamily="34" charset="0"/>
                <a:ea typeface="Calibri" panose="020F0502020204030204" pitchFamily="34" charset="0"/>
                <a:cs typeface="Arial" panose="020B0604020202020204" pitchFamily="34" charset="0"/>
              </a:rPr>
              <a:t> </a:t>
            </a:r>
          </a:p>
          <a:p>
            <a:pPr marL="457200">
              <a:lnSpc>
                <a:spcPct val="110000"/>
              </a:lnSpc>
              <a:spcAft>
                <a:spcPts val="600"/>
              </a:spcAft>
            </a:pPr>
            <a:r>
              <a:rPr lang="en-GB" sz="1800">
                <a:effectLst/>
                <a:latin typeface="Calibri" panose="020F0502020204030204" pitchFamily="34" charset="0"/>
                <a:ea typeface="Calibri" panose="020F0502020204030204" pitchFamily="34" charset="0"/>
                <a:cs typeface="Arial" panose="020B0604020202020204" pitchFamily="34" charset="0"/>
              </a:rPr>
              <a:t>4.charging: </a:t>
            </a:r>
          </a:p>
          <a:p>
            <a:pPr marL="342900" lvl="0" indent="-342900">
              <a:lnSpc>
                <a:spcPct val="110000"/>
              </a:lnSpc>
              <a:spcAft>
                <a:spcPts val="600"/>
              </a:spcAft>
              <a:buFont typeface="+mj-lt"/>
              <a:buAutoNum type="alphaLcParenR"/>
            </a:pPr>
            <a:r>
              <a:rPr lang="en-GB" sz="1800">
                <a:effectLst/>
                <a:latin typeface="Calibri" panose="020F0502020204030204" pitchFamily="34" charset="0"/>
                <a:ea typeface="Calibri" panose="020F0502020204030204" pitchFamily="34" charset="0"/>
                <a:cs typeface="Arial" panose="020B0604020202020204" pitchFamily="34" charset="0"/>
              </a:rPr>
              <a:t>Do batteries charge linearly? No, charging time depends on battery load. </a:t>
            </a:r>
          </a:p>
          <a:p>
            <a:pPr marL="457200">
              <a:lnSpc>
                <a:spcPct val="110000"/>
              </a:lnSpc>
              <a:spcAft>
                <a:spcPts val="600"/>
              </a:spcAft>
            </a:pPr>
            <a:r>
              <a:rPr lang="en-GB" sz="1800">
                <a:effectLst/>
                <a:latin typeface="Calibri" panose="020F0502020204030204" pitchFamily="34" charset="0"/>
                <a:ea typeface="Calibri" panose="020F0502020204030204" pitchFamily="34" charset="0"/>
                <a:cs typeface="Arial" panose="020B0604020202020204" pitchFamily="34" charset="0"/>
              </a:rPr>
              <a:t>5.step: </a:t>
            </a:r>
          </a:p>
          <a:p>
            <a:pPr marL="342900" lvl="0" indent="-342900">
              <a:lnSpc>
                <a:spcPct val="110000"/>
              </a:lnSpc>
              <a:spcAft>
                <a:spcPts val="600"/>
              </a:spcAft>
              <a:buFont typeface="+mj-lt"/>
              <a:buAutoNum type="alphaLcParenR"/>
            </a:pPr>
            <a:r>
              <a:rPr lang="en-GB" sz="1800" err="1">
                <a:effectLst/>
                <a:latin typeface="Calibri" panose="020F0502020204030204" pitchFamily="34" charset="0"/>
                <a:ea typeface="Calibri" panose="020F0502020204030204" pitchFamily="34" charset="0"/>
                <a:cs typeface="Arial" panose="020B0604020202020204" pitchFamily="34" charset="0"/>
              </a:rPr>
              <a:t>Modelsystem</a:t>
            </a:r>
            <a:r>
              <a:rPr lang="en-GB" sz="1800">
                <a:effectLst/>
                <a:latin typeface="Calibri" panose="020F0502020204030204" pitchFamily="34" charset="0"/>
                <a:ea typeface="Calibri" panose="020F0502020204030204" pitchFamily="34" charset="0"/>
                <a:cs typeface="Arial" panose="020B0604020202020204" pitchFamily="34" charset="0"/>
              </a:rPr>
              <a:t> is in integers whereas </a:t>
            </a:r>
            <a:r>
              <a:rPr lang="en-GB" sz="1800" err="1">
                <a:effectLst/>
                <a:latin typeface="Calibri" panose="020F0502020204030204" pitchFamily="34" charset="0"/>
                <a:ea typeface="Calibri" panose="020F0502020204030204" pitchFamily="34" charset="0"/>
                <a:cs typeface="Arial" panose="020B0604020202020204" pitchFamily="34" charset="0"/>
              </a:rPr>
              <a:t>tasktime</a:t>
            </a:r>
            <a:r>
              <a:rPr lang="en-GB" sz="1800">
                <a:effectLst/>
                <a:latin typeface="Calibri" panose="020F0502020204030204" pitchFamily="34" charset="0"/>
                <a:ea typeface="Calibri" panose="020F0502020204030204" pitchFamily="34" charset="0"/>
                <a:cs typeface="Arial" panose="020B0604020202020204" pitchFamily="34" charset="0"/>
              </a:rPr>
              <a:t> is in floats…we are loosing time. </a:t>
            </a:r>
          </a:p>
          <a:p>
            <a:pPr>
              <a:lnSpc>
                <a:spcPct val="110000"/>
              </a:lnSpc>
              <a:spcAft>
                <a:spcPts val="600"/>
              </a:spcAft>
            </a:pPr>
            <a:r>
              <a:rPr lang="en-GB" sz="1800">
                <a:effectLst/>
                <a:latin typeface="Calibri" panose="020F0502020204030204" pitchFamily="34" charset="0"/>
                <a:ea typeface="Calibri" panose="020F0502020204030204" pitchFamily="34" charset="0"/>
                <a:cs typeface="Arial" panose="020B0604020202020204" pitchFamily="34" charset="0"/>
              </a:rPr>
              <a:t>6. </a:t>
            </a:r>
            <a:r>
              <a:rPr lang="en-GB" sz="1800" err="1">
                <a:effectLst/>
                <a:latin typeface="Calibri" panose="020F0502020204030204" pitchFamily="34" charset="0"/>
                <a:ea typeface="Calibri" panose="020F0502020204030204" pitchFamily="34" charset="0"/>
                <a:cs typeface="Arial" panose="020B0604020202020204" pitchFamily="34" charset="0"/>
              </a:rPr>
              <a:t>ChargingStation</a:t>
            </a:r>
            <a:r>
              <a:rPr lang="en-GB" sz="1800">
                <a:effectLst/>
                <a:latin typeface="Calibri" panose="020F0502020204030204" pitchFamily="34" charset="0"/>
                <a:ea typeface="Calibri" panose="020F0502020204030204" pitchFamily="34" charset="0"/>
                <a:cs typeface="Arial" panose="020B0604020202020204" pitchFamily="34" charset="0"/>
              </a:rPr>
              <a:t>: </a:t>
            </a:r>
          </a:p>
          <a:p>
            <a:pPr>
              <a:lnSpc>
                <a:spcPct val="110000"/>
              </a:lnSpc>
              <a:spcAft>
                <a:spcPts val="600"/>
              </a:spcAft>
            </a:pPr>
            <a:r>
              <a:rPr lang="en-GB" sz="1800">
                <a:effectLst/>
                <a:latin typeface="Calibri" panose="020F0502020204030204" pitchFamily="34" charset="0"/>
                <a:ea typeface="Calibri" panose="020F0502020204030204" pitchFamily="34" charset="0"/>
                <a:cs typeface="Arial" panose="020B0604020202020204" pitchFamily="34" charset="0"/>
              </a:rPr>
              <a:t>a) Need to convert the steps in a smaller time unit to avoid loss</a:t>
            </a:r>
          </a:p>
          <a:p>
            <a:pPr marL="685800">
              <a:lnSpc>
                <a:spcPct val="110000"/>
              </a:lnSpc>
              <a:spcAft>
                <a:spcPts val="600"/>
              </a:spcAft>
            </a:pPr>
            <a:r>
              <a:rPr lang="en-GB" sz="1800">
                <a:effectLst/>
                <a:latin typeface="Calibri" panose="020F0502020204030204" pitchFamily="34" charset="0"/>
                <a:ea typeface="Calibri" panose="020F0502020204030204" pitchFamily="34" charset="0"/>
                <a:cs typeface="Arial" panose="020B0604020202020204" pitchFamily="34" charset="0"/>
              </a:rPr>
              <a:t> </a:t>
            </a:r>
          </a:p>
          <a:p>
            <a:pPr>
              <a:lnSpc>
                <a:spcPct val="110000"/>
              </a:lnSpc>
              <a:spcAft>
                <a:spcPts val="600"/>
              </a:spcAft>
            </a:pPr>
            <a:r>
              <a:rPr lang="en-GB" sz="1800">
                <a:effectLst/>
                <a:latin typeface="Calibri" panose="020F0502020204030204" pitchFamily="34" charset="0"/>
                <a:ea typeface="Calibri" panose="020F0502020204030204" pitchFamily="34" charset="0"/>
                <a:cs typeface="Arial" panose="020B0604020202020204" pitchFamily="34" charset="0"/>
              </a:rPr>
              <a:t>6. General: MOVEMENT IS INSTANTANEOUS? CAN WE ACHIEVE A CONTINUOUS MOVEMENT ON THE GRID?</a:t>
            </a:r>
          </a:p>
          <a:p>
            <a:pPr>
              <a:lnSpc>
                <a:spcPct val="110000"/>
              </a:lnSpc>
              <a:spcAft>
                <a:spcPts val="600"/>
              </a:spcAft>
            </a:pPr>
            <a:r>
              <a:rPr lang="it-IT" sz="1800" err="1">
                <a:effectLst/>
                <a:latin typeface="Calibri" panose="020F0502020204030204" pitchFamily="34" charset="0"/>
                <a:ea typeface="Calibri" panose="020F0502020204030204" pitchFamily="34" charset="0"/>
                <a:cs typeface="Arial" panose="020B0604020202020204" pitchFamily="34" charset="0"/>
              </a:rPr>
              <a:t>Additional</a:t>
            </a:r>
            <a:r>
              <a:rPr lang="it-IT" sz="1800">
                <a:effectLst/>
                <a:latin typeface="Calibri" panose="020F0502020204030204" pitchFamily="34" charset="0"/>
                <a:ea typeface="Calibri" panose="020F0502020204030204" pitchFamily="34" charset="0"/>
                <a:cs typeface="Arial" panose="020B0604020202020204" pitchFamily="34" charset="0"/>
              </a:rPr>
              <a:t> </a:t>
            </a:r>
            <a:r>
              <a:rPr lang="it-IT" sz="1800" err="1">
                <a:effectLst/>
                <a:latin typeface="Calibri" panose="020F0502020204030204" pitchFamily="34" charset="0"/>
                <a:ea typeface="Calibri" panose="020F0502020204030204" pitchFamily="34" charset="0"/>
                <a:cs typeface="Arial" panose="020B0604020202020204" pitchFamily="34" charset="0"/>
              </a:rPr>
              <a:t>Comments</a:t>
            </a:r>
            <a:r>
              <a:rPr lang="it-IT" sz="1800">
                <a:effectLst/>
                <a:latin typeface="Calibri" panose="020F0502020204030204" pitchFamily="34" charset="0"/>
                <a:ea typeface="Calibri" panose="020F0502020204030204" pitchFamily="34" charset="0"/>
                <a:cs typeface="Arial" panose="020B0604020202020204" pitchFamily="34" charset="0"/>
              </a:rPr>
              <a:t>: </a:t>
            </a:r>
            <a:endParaRPr lang="en-GB" sz="180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0000"/>
              </a:lnSpc>
              <a:spcAft>
                <a:spcPts val="600"/>
              </a:spcAft>
              <a:buFont typeface="Calibri" panose="020F0502020204030204" pitchFamily="34" charset="0"/>
              <a:buChar char="-"/>
            </a:pPr>
            <a:r>
              <a:rPr lang="en-GB" sz="1800">
                <a:effectLst/>
                <a:latin typeface="Calibri" panose="020F0502020204030204" pitchFamily="34" charset="0"/>
                <a:ea typeface="Calibri" panose="020F0502020204030204" pitchFamily="34" charset="0"/>
                <a:cs typeface="Arial" panose="020B0604020202020204" pitchFamily="34" charset="0"/>
              </a:rPr>
              <a:t>Change time-formatting (in minutes)</a:t>
            </a:r>
          </a:p>
          <a:p>
            <a:pPr marL="342900" lvl="0" indent="-342900">
              <a:lnSpc>
                <a:spcPct val="110000"/>
              </a:lnSpc>
              <a:spcAft>
                <a:spcPts val="600"/>
              </a:spcAft>
              <a:buFont typeface="Calibri" panose="020F0502020204030204" pitchFamily="34" charset="0"/>
              <a:buChar char="-"/>
            </a:pPr>
            <a:r>
              <a:rPr lang="en-GB">
                <a:effectLst/>
                <a:latin typeface="Calibri" panose="020F0502020204030204" pitchFamily="34" charset="0"/>
                <a:ea typeface="Calibri" panose="020F0502020204030204" pitchFamily="34" charset="0"/>
                <a:cs typeface="Arial" panose="020B0604020202020204" pitchFamily="34" charset="0"/>
              </a:rPr>
              <a:t>Between station 3 and 4, the tugger “steals” 10 meters (it gets back, rather than going forward to 75): SOLVED</a:t>
            </a:r>
          </a:p>
          <a:p>
            <a:pPr marL="342900" lvl="0" indent="-342900">
              <a:lnSpc>
                <a:spcPct val="110000"/>
              </a:lnSpc>
              <a:spcAft>
                <a:spcPts val="600"/>
              </a:spcAft>
              <a:buFont typeface="Calibri" panose="020F0502020204030204" pitchFamily="34" charset="0"/>
              <a:buChar char="-"/>
            </a:pPr>
            <a:r>
              <a:rPr lang="en-GB" sz="1800">
                <a:effectLst/>
                <a:latin typeface="Calibri" panose="020F0502020204030204" pitchFamily="34" charset="0"/>
                <a:ea typeface="Calibri" panose="020F0502020204030204" pitchFamily="34" charset="0"/>
                <a:cs typeface="Arial" panose="020B0604020202020204" pitchFamily="34" charset="0"/>
              </a:rPr>
              <a:t>The tugger does not move, it says fixed at the 1</a:t>
            </a:r>
            <a:r>
              <a:rPr lang="en-GB" sz="1800" baseline="30000">
                <a:effectLst/>
                <a:latin typeface="Calibri" panose="020F0502020204030204" pitchFamily="34" charset="0"/>
                <a:ea typeface="Calibri" panose="020F0502020204030204" pitchFamily="34" charset="0"/>
                <a:cs typeface="Arial" panose="020B0604020202020204" pitchFamily="34" charset="0"/>
              </a:rPr>
              <a:t>st</a:t>
            </a:r>
            <a:r>
              <a:rPr lang="en-GB" sz="1800">
                <a:effectLst/>
                <a:latin typeface="Calibri" panose="020F0502020204030204" pitchFamily="34" charset="0"/>
                <a:ea typeface="Calibri" panose="020F0502020204030204" pitchFamily="34" charset="0"/>
                <a:cs typeface="Arial" panose="020B0604020202020204" pitchFamily="34" charset="0"/>
              </a:rPr>
              <a:t> station, i.e., station[0].: SOLVED</a:t>
            </a:r>
          </a:p>
        </p:txBody>
      </p:sp>
      <p:sp>
        <p:nvSpPr>
          <p:cNvPr id="7" name="CasellaDiTesto 6">
            <a:extLst>
              <a:ext uri="{FF2B5EF4-FFF2-40B4-BE49-F238E27FC236}">
                <a16:creationId xmlns:a16="http://schemas.microsoft.com/office/drawing/2014/main" id="{3E048E0D-51B6-4571-6093-FC07DB870AF8}"/>
              </a:ext>
            </a:extLst>
          </p:cNvPr>
          <p:cNvSpPr txBox="1"/>
          <p:nvPr/>
        </p:nvSpPr>
        <p:spPr>
          <a:xfrm>
            <a:off x="1271516" y="1238100"/>
            <a:ext cx="1025685" cy="584775"/>
          </a:xfrm>
          <a:prstGeom prst="rect">
            <a:avLst/>
          </a:prstGeom>
          <a:noFill/>
        </p:spPr>
        <p:txBody>
          <a:bodyPr wrap="square">
            <a:spAutoFit/>
          </a:bodyPr>
          <a:lstStyle/>
          <a:p>
            <a:r>
              <a:rPr lang="en-GB" sz="1600">
                <a:effectLst/>
                <a:latin typeface="Roboto" panose="02000000000000000000" pitchFamily="2" charset="0"/>
                <a:ea typeface="Roboto" panose="02000000000000000000" pitchFamily="2" charset="0"/>
                <a:cs typeface="Arial" panose="020B0604020202020204" pitchFamily="34" charset="0"/>
              </a:rPr>
              <a:t>Constant speed </a:t>
            </a:r>
            <a:endParaRPr lang="en-US" sz="1600">
              <a:latin typeface="Roboto" panose="02000000000000000000" pitchFamily="2" charset="0"/>
              <a:ea typeface="Roboto" panose="02000000000000000000" pitchFamily="2" charset="0"/>
            </a:endParaRPr>
          </a:p>
        </p:txBody>
      </p:sp>
      <p:sp>
        <p:nvSpPr>
          <p:cNvPr id="8" name="CasellaDiTesto 7">
            <a:extLst>
              <a:ext uri="{FF2B5EF4-FFF2-40B4-BE49-F238E27FC236}">
                <a16:creationId xmlns:a16="http://schemas.microsoft.com/office/drawing/2014/main" id="{E561AD95-3E5D-ACE4-EF38-59A472751584}"/>
              </a:ext>
            </a:extLst>
          </p:cNvPr>
          <p:cNvSpPr txBox="1"/>
          <p:nvPr/>
        </p:nvSpPr>
        <p:spPr>
          <a:xfrm>
            <a:off x="2467678" y="1101484"/>
            <a:ext cx="2711880" cy="1258871"/>
          </a:xfrm>
          <a:prstGeom prst="rect">
            <a:avLst/>
          </a:prstGeom>
          <a:noFill/>
        </p:spPr>
        <p:txBody>
          <a:bodyPr wrap="square">
            <a:spAutoFit/>
          </a:bodyPr>
          <a:lstStyle/>
          <a:p>
            <a:pPr lvl="0">
              <a:lnSpc>
                <a:spcPct val="110000"/>
              </a:lnSpc>
              <a:spcAft>
                <a:spcPts val="600"/>
              </a:spcAft>
            </a:pPr>
            <a:r>
              <a:rPr lang="en-GB" sz="1400">
                <a:effectLst/>
                <a:latin typeface="Roboto Light" panose="020B0604020202020204" pitchFamily="2" charset="0"/>
                <a:ea typeface="Roboto Light" panose="020B0604020202020204" pitchFamily="2" charset="0"/>
                <a:cs typeface="Arial" panose="020B0604020202020204" pitchFamily="34" charset="0"/>
              </a:rPr>
              <a:t>Average speed meant to account for high-speed travel, low-speed turns, and acceleration/ deceleration times. </a:t>
            </a:r>
          </a:p>
        </p:txBody>
      </p:sp>
      <p:sp>
        <p:nvSpPr>
          <p:cNvPr id="10" name="CasellaDiTesto 9">
            <a:extLst>
              <a:ext uri="{FF2B5EF4-FFF2-40B4-BE49-F238E27FC236}">
                <a16:creationId xmlns:a16="http://schemas.microsoft.com/office/drawing/2014/main" id="{D98BA346-7DD9-DE1F-C57C-140E9B770F48}"/>
              </a:ext>
            </a:extLst>
          </p:cNvPr>
          <p:cNvSpPr txBox="1"/>
          <p:nvPr/>
        </p:nvSpPr>
        <p:spPr>
          <a:xfrm>
            <a:off x="6574968" y="1238100"/>
            <a:ext cx="1025685" cy="584775"/>
          </a:xfrm>
          <a:prstGeom prst="rect">
            <a:avLst/>
          </a:prstGeom>
          <a:noFill/>
        </p:spPr>
        <p:txBody>
          <a:bodyPr wrap="square">
            <a:spAutoFit/>
          </a:bodyPr>
          <a:lstStyle/>
          <a:p>
            <a:r>
              <a:rPr lang="en-US" sz="1600">
                <a:latin typeface="Roboto" panose="02000000000000000000" pitchFamily="2" charset="0"/>
                <a:ea typeface="Roboto" panose="02000000000000000000" pitchFamily="2" charset="0"/>
              </a:rPr>
              <a:t>Battery size</a:t>
            </a:r>
          </a:p>
        </p:txBody>
      </p:sp>
      <p:sp>
        <p:nvSpPr>
          <p:cNvPr id="11" name="CasellaDiTesto 10">
            <a:extLst>
              <a:ext uri="{FF2B5EF4-FFF2-40B4-BE49-F238E27FC236}">
                <a16:creationId xmlns:a16="http://schemas.microsoft.com/office/drawing/2014/main" id="{0067FEAC-46DA-C109-A2E2-BB9F9300E3A5}"/>
              </a:ext>
            </a:extLst>
          </p:cNvPr>
          <p:cNvSpPr txBox="1"/>
          <p:nvPr/>
        </p:nvSpPr>
        <p:spPr>
          <a:xfrm>
            <a:off x="7771130" y="1253263"/>
            <a:ext cx="2711880" cy="788934"/>
          </a:xfrm>
          <a:prstGeom prst="rect">
            <a:avLst/>
          </a:prstGeom>
          <a:noFill/>
        </p:spPr>
        <p:txBody>
          <a:bodyPr wrap="square">
            <a:spAutoFit/>
          </a:bodyPr>
          <a:lstStyle/>
          <a:p>
            <a:pPr lvl="0">
              <a:lnSpc>
                <a:spcPct val="110000"/>
              </a:lnSpc>
              <a:spcAft>
                <a:spcPts val="600"/>
              </a:spcAft>
            </a:pPr>
            <a:r>
              <a:rPr lang="en-GB" sz="1400">
                <a:latin typeface="Roboto Light" panose="02000000000000000000" pitchFamily="2" charset="0"/>
                <a:ea typeface="Roboto Light" panose="02000000000000000000" pitchFamily="2" charset="0"/>
                <a:cs typeface="Arial" panose="020B0604020202020204" pitchFamily="34" charset="0"/>
              </a:rPr>
              <a:t>Battery size</a:t>
            </a:r>
            <a:r>
              <a:rPr lang="en-GB" sz="1400">
                <a:effectLst/>
                <a:latin typeface="Roboto Light" panose="02000000000000000000" pitchFamily="2" charset="0"/>
                <a:ea typeface="Roboto Light" panose="02000000000000000000" pitchFamily="2" charset="0"/>
                <a:cs typeface="Arial" panose="020B0604020202020204" pitchFamily="34" charset="0"/>
              </a:rPr>
              <a:t> decreases throughout time depending on the usage. </a:t>
            </a:r>
          </a:p>
        </p:txBody>
      </p:sp>
      <p:sp>
        <p:nvSpPr>
          <p:cNvPr id="13" name="CasellaDiTesto 12">
            <a:extLst>
              <a:ext uri="{FF2B5EF4-FFF2-40B4-BE49-F238E27FC236}">
                <a16:creationId xmlns:a16="http://schemas.microsoft.com/office/drawing/2014/main" id="{78D1417C-5EF6-A8A1-2C13-1ACE05EE05F2}"/>
              </a:ext>
            </a:extLst>
          </p:cNvPr>
          <p:cNvSpPr txBox="1"/>
          <p:nvPr/>
        </p:nvSpPr>
        <p:spPr>
          <a:xfrm>
            <a:off x="1271516" y="2870855"/>
            <a:ext cx="1025685" cy="584775"/>
          </a:xfrm>
          <a:prstGeom prst="rect">
            <a:avLst/>
          </a:prstGeom>
          <a:noFill/>
        </p:spPr>
        <p:txBody>
          <a:bodyPr wrap="square">
            <a:spAutoFit/>
          </a:bodyPr>
          <a:lstStyle/>
          <a:p>
            <a:r>
              <a:rPr lang="en-GB" sz="1600">
                <a:effectLst/>
                <a:latin typeface="Roboto" panose="02000000000000000000" pitchFamily="2" charset="0"/>
                <a:ea typeface="Roboto" panose="02000000000000000000" pitchFamily="2" charset="0"/>
                <a:cs typeface="Arial" panose="020B0604020202020204" pitchFamily="34" charset="0"/>
              </a:rPr>
              <a:t>Compute time</a:t>
            </a:r>
            <a:endParaRPr lang="en-US" sz="1600">
              <a:latin typeface="Roboto" panose="02000000000000000000" pitchFamily="2" charset="0"/>
              <a:ea typeface="Roboto" panose="02000000000000000000" pitchFamily="2" charset="0"/>
            </a:endParaRPr>
          </a:p>
        </p:txBody>
      </p:sp>
      <p:sp>
        <p:nvSpPr>
          <p:cNvPr id="14" name="CasellaDiTesto 13">
            <a:extLst>
              <a:ext uri="{FF2B5EF4-FFF2-40B4-BE49-F238E27FC236}">
                <a16:creationId xmlns:a16="http://schemas.microsoft.com/office/drawing/2014/main" id="{0C97212B-5DE9-F5A2-DA5D-FBF081FD5EF1}"/>
              </a:ext>
            </a:extLst>
          </p:cNvPr>
          <p:cNvSpPr txBox="1"/>
          <p:nvPr/>
        </p:nvSpPr>
        <p:spPr>
          <a:xfrm>
            <a:off x="2467678" y="2734239"/>
            <a:ext cx="2711880" cy="1028423"/>
          </a:xfrm>
          <a:prstGeom prst="rect">
            <a:avLst/>
          </a:prstGeom>
          <a:noFill/>
        </p:spPr>
        <p:txBody>
          <a:bodyPr wrap="square">
            <a:spAutoFit/>
          </a:bodyPr>
          <a:lstStyle/>
          <a:p>
            <a:pPr lvl="0">
              <a:lnSpc>
                <a:spcPct val="110000"/>
              </a:lnSpc>
              <a:spcAft>
                <a:spcPts val="600"/>
              </a:spcAft>
            </a:pPr>
            <a:r>
              <a:rPr lang="en-GB" sz="1400" err="1">
                <a:effectLst/>
                <a:latin typeface="Roboto Light" panose="02000000000000000000" pitchFamily="2" charset="0"/>
                <a:ea typeface="Roboto Light" panose="02000000000000000000" pitchFamily="2" charset="0"/>
                <a:cs typeface="Calibri" panose="020F0502020204030204" pitchFamily="34" charset="0"/>
              </a:rPr>
              <a:t>Random.uniform</a:t>
            </a:r>
            <a:r>
              <a:rPr lang="en-GB" sz="1400">
                <a:effectLst/>
                <a:latin typeface="Roboto Light" panose="02000000000000000000" pitchFamily="2" charset="0"/>
                <a:ea typeface="Roboto Light" panose="02000000000000000000" pitchFamily="2" charset="0"/>
                <a:cs typeface="Calibri" panose="020F0502020204030204" pitchFamily="34" charset="0"/>
              </a:rPr>
              <a:t>(0,1) is added independently of the distance travelled while it depends on the path the tugger has to do. </a:t>
            </a:r>
          </a:p>
        </p:txBody>
      </p:sp>
      <p:sp>
        <p:nvSpPr>
          <p:cNvPr id="16" name="CasellaDiTesto 15">
            <a:extLst>
              <a:ext uri="{FF2B5EF4-FFF2-40B4-BE49-F238E27FC236}">
                <a16:creationId xmlns:a16="http://schemas.microsoft.com/office/drawing/2014/main" id="{0E206799-2FCC-0194-8E59-0312CBAC886F}"/>
              </a:ext>
            </a:extLst>
          </p:cNvPr>
          <p:cNvSpPr txBox="1"/>
          <p:nvPr/>
        </p:nvSpPr>
        <p:spPr>
          <a:xfrm>
            <a:off x="6574968" y="2879119"/>
            <a:ext cx="1025685" cy="584775"/>
          </a:xfrm>
          <a:prstGeom prst="rect">
            <a:avLst/>
          </a:prstGeom>
          <a:noFill/>
        </p:spPr>
        <p:txBody>
          <a:bodyPr wrap="square">
            <a:spAutoFit/>
          </a:bodyPr>
          <a:lstStyle/>
          <a:p>
            <a:r>
              <a:rPr lang="en-US" sz="1600">
                <a:latin typeface="Roboto" panose="02000000000000000000" pitchFamily="2" charset="0"/>
                <a:ea typeface="Roboto" panose="02000000000000000000" pitchFamily="2" charset="0"/>
              </a:rPr>
              <a:t>Compute energy</a:t>
            </a:r>
          </a:p>
        </p:txBody>
      </p:sp>
      <p:sp>
        <p:nvSpPr>
          <p:cNvPr id="17" name="CasellaDiTesto 16">
            <a:extLst>
              <a:ext uri="{FF2B5EF4-FFF2-40B4-BE49-F238E27FC236}">
                <a16:creationId xmlns:a16="http://schemas.microsoft.com/office/drawing/2014/main" id="{BFAA252A-A7A2-ACBE-2F0B-5AA64E15230A}"/>
              </a:ext>
            </a:extLst>
          </p:cNvPr>
          <p:cNvSpPr txBox="1"/>
          <p:nvPr/>
        </p:nvSpPr>
        <p:spPr>
          <a:xfrm>
            <a:off x="7771130" y="2727910"/>
            <a:ext cx="2711880" cy="1262910"/>
          </a:xfrm>
          <a:prstGeom prst="rect">
            <a:avLst/>
          </a:prstGeom>
          <a:noFill/>
        </p:spPr>
        <p:txBody>
          <a:bodyPr wrap="square">
            <a:spAutoFit/>
          </a:bodyPr>
          <a:lstStyle/>
          <a:p>
            <a:pPr lvl="0">
              <a:lnSpc>
                <a:spcPct val="110000"/>
              </a:lnSpc>
              <a:spcAft>
                <a:spcPts val="600"/>
              </a:spcAft>
            </a:pPr>
            <a:r>
              <a:rPr lang="en-GB" sz="1400">
                <a:latin typeface="Roboto Light" panose="02000000000000000000" pitchFamily="2" charset="0"/>
                <a:ea typeface="Roboto Light" panose="02000000000000000000" pitchFamily="2" charset="0"/>
                <a:cs typeface="Arial" panose="020B0604020202020204" pitchFamily="34" charset="0"/>
              </a:rPr>
              <a:t>Energy </a:t>
            </a:r>
            <a:r>
              <a:rPr lang="en-GB" sz="1400">
                <a:effectLst/>
                <a:latin typeface="Roboto Light" panose="02000000000000000000" pitchFamily="2" charset="0"/>
                <a:ea typeface="Roboto Light" panose="02000000000000000000" pitchFamily="2" charset="0"/>
                <a:cs typeface="Arial" panose="020B0604020202020204" pitchFamily="34" charset="0"/>
              </a:rPr>
              <a:t>does not depend solely on time but also on other variables such as loading weight or speed (acceleration, deceleration) </a:t>
            </a:r>
          </a:p>
        </p:txBody>
      </p:sp>
      <p:sp>
        <p:nvSpPr>
          <p:cNvPr id="19" name="CasellaDiTesto 18">
            <a:extLst>
              <a:ext uri="{FF2B5EF4-FFF2-40B4-BE49-F238E27FC236}">
                <a16:creationId xmlns:a16="http://schemas.microsoft.com/office/drawing/2014/main" id="{58B0C29E-EDF7-9E1D-92D3-BEFDB1CAD6C9}"/>
              </a:ext>
            </a:extLst>
          </p:cNvPr>
          <p:cNvSpPr txBox="1"/>
          <p:nvPr/>
        </p:nvSpPr>
        <p:spPr>
          <a:xfrm>
            <a:off x="1271516" y="4739561"/>
            <a:ext cx="1025685" cy="584775"/>
          </a:xfrm>
          <a:prstGeom prst="rect">
            <a:avLst/>
          </a:prstGeom>
          <a:noFill/>
        </p:spPr>
        <p:txBody>
          <a:bodyPr wrap="square">
            <a:spAutoFit/>
          </a:bodyPr>
          <a:lstStyle/>
          <a:p>
            <a:r>
              <a:rPr lang="en-US" sz="1600">
                <a:latin typeface="Roboto" panose="02000000000000000000" pitchFamily="2" charset="0"/>
                <a:ea typeface="Roboto" panose="02000000000000000000" pitchFamily="2" charset="0"/>
              </a:rPr>
              <a:t>Class train</a:t>
            </a:r>
          </a:p>
        </p:txBody>
      </p:sp>
      <p:sp>
        <p:nvSpPr>
          <p:cNvPr id="20" name="CasellaDiTesto 19">
            <a:extLst>
              <a:ext uri="{FF2B5EF4-FFF2-40B4-BE49-F238E27FC236}">
                <a16:creationId xmlns:a16="http://schemas.microsoft.com/office/drawing/2014/main" id="{2F6E490A-B92F-906A-5A33-CA453BBEE186}"/>
              </a:ext>
            </a:extLst>
          </p:cNvPr>
          <p:cNvSpPr txBox="1"/>
          <p:nvPr/>
        </p:nvSpPr>
        <p:spPr>
          <a:xfrm>
            <a:off x="2467678" y="4602945"/>
            <a:ext cx="2711880" cy="1028423"/>
          </a:xfrm>
          <a:prstGeom prst="rect">
            <a:avLst/>
          </a:prstGeom>
          <a:noFill/>
        </p:spPr>
        <p:txBody>
          <a:bodyPr wrap="square">
            <a:spAutoFit/>
          </a:bodyPr>
          <a:lstStyle/>
          <a:p>
            <a:pPr lvl="0">
              <a:lnSpc>
                <a:spcPct val="110000"/>
              </a:lnSpc>
              <a:spcAft>
                <a:spcPts val="600"/>
              </a:spcAft>
            </a:pPr>
            <a:r>
              <a:rPr lang="en-GB" sz="1400" err="1">
                <a:effectLst/>
                <a:latin typeface="Roboto Light" panose="02000000000000000000" pitchFamily="2" charset="0"/>
                <a:ea typeface="Roboto Light" panose="02000000000000000000" pitchFamily="2" charset="0"/>
                <a:cs typeface="Calibri" panose="020F0502020204030204" pitchFamily="34" charset="0"/>
              </a:rPr>
              <a:t>Random.uniform</a:t>
            </a:r>
            <a:r>
              <a:rPr lang="en-GB" sz="1400">
                <a:effectLst/>
                <a:latin typeface="Roboto Light" panose="02000000000000000000" pitchFamily="2" charset="0"/>
                <a:ea typeface="Roboto Light" panose="02000000000000000000" pitchFamily="2" charset="0"/>
                <a:cs typeface="Calibri" panose="020F0502020204030204" pitchFamily="34" charset="0"/>
              </a:rPr>
              <a:t>(0,1) is added independently of the distance travelled while it depends on the path the tugger has to do. </a:t>
            </a:r>
          </a:p>
        </p:txBody>
      </p:sp>
      <p:sp>
        <p:nvSpPr>
          <p:cNvPr id="22" name="CasellaDiTesto 21">
            <a:extLst>
              <a:ext uri="{FF2B5EF4-FFF2-40B4-BE49-F238E27FC236}">
                <a16:creationId xmlns:a16="http://schemas.microsoft.com/office/drawing/2014/main" id="{E5A80FDA-BDC1-7F80-109D-C16696B3CFAB}"/>
              </a:ext>
            </a:extLst>
          </p:cNvPr>
          <p:cNvSpPr txBox="1"/>
          <p:nvPr/>
        </p:nvSpPr>
        <p:spPr>
          <a:xfrm>
            <a:off x="6574968" y="4739561"/>
            <a:ext cx="1368882" cy="584775"/>
          </a:xfrm>
          <a:prstGeom prst="rect">
            <a:avLst/>
          </a:prstGeom>
          <a:noFill/>
        </p:spPr>
        <p:txBody>
          <a:bodyPr wrap="square">
            <a:spAutoFit/>
          </a:bodyPr>
          <a:lstStyle/>
          <a:p>
            <a:r>
              <a:rPr lang="en-US" sz="1600">
                <a:latin typeface="Roboto" panose="02000000000000000000" pitchFamily="2" charset="0"/>
                <a:ea typeface="Roboto" panose="02000000000000000000" pitchFamily="2" charset="0"/>
              </a:rPr>
              <a:t>Code refactoring </a:t>
            </a:r>
          </a:p>
        </p:txBody>
      </p:sp>
      <p:sp>
        <p:nvSpPr>
          <p:cNvPr id="23" name="CasellaDiTesto 22">
            <a:extLst>
              <a:ext uri="{FF2B5EF4-FFF2-40B4-BE49-F238E27FC236}">
                <a16:creationId xmlns:a16="http://schemas.microsoft.com/office/drawing/2014/main" id="{4BE31A20-BA17-8E48-D1B2-0A958586464C}"/>
              </a:ext>
            </a:extLst>
          </p:cNvPr>
          <p:cNvSpPr txBox="1"/>
          <p:nvPr/>
        </p:nvSpPr>
        <p:spPr>
          <a:xfrm>
            <a:off x="7771130" y="4596616"/>
            <a:ext cx="2711880" cy="1262910"/>
          </a:xfrm>
          <a:prstGeom prst="rect">
            <a:avLst/>
          </a:prstGeom>
          <a:noFill/>
        </p:spPr>
        <p:txBody>
          <a:bodyPr wrap="square">
            <a:spAutoFit/>
          </a:bodyPr>
          <a:lstStyle/>
          <a:p>
            <a:pPr lvl="0">
              <a:lnSpc>
                <a:spcPct val="110000"/>
              </a:lnSpc>
              <a:spcAft>
                <a:spcPts val="600"/>
              </a:spcAft>
            </a:pPr>
            <a:r>
              <a:rPr lang="en-GB" sz="1400">
                <a:latin typeface="Roboto Light" panose="02000000000000000000" pitchFamily="2" charset="0"/>
                <a:ea typeface="Roboto Light" panose="02000000000000000000" pitchFamily="2" charset="0"/>
                <a:cs typeface="Arial" panose="020B0604020202020204" pitchFamily="34" charset="0"/>
              </a:rPr>
              <a:t>Energy </a:t>
            </a:r>
            <a:r>
              <a:rPr lang="en-GB" sz="1400">
                <a:effectLst/>
                <a:latin typeface="Roboto Light" panose="02000000000000000000" pitchFamily="2" charset="0"/>
                <a:ea typeface="Roboto Light" panose="02000000000000000000" pitchFamily="2" charset="0"/>
                <a:cs typeface="Arial" panose="020B0604020202020204" pitchFamily="34" charset="0"/>
              </a:rPr>
              <a:t>does not depend solely on time but also on other variables such as loading weight or speed (acceleration, deceleration) </a:t>
            </a:r>
          </a:p>
        </p:txBody>
      </p:sp>
      <p:sp>
        <p:nvSpPr>
          <p:cNvPr id="25" name="Rettangolo 24">
            <a:extLst>
              <a:ext uri="{FF2B5EF4-FFF2-40B4-BE49-F238E27FC236}">
                <a16:creationId xmlns:a16="http://schemas.microsoft.com/office/drawing/2014/main" id="{411A62AF-0597-54BA-1F51-FBF057839C31}"/>
              </a:ext>
            </a:extLst>
          </p:cNvPr>
          <p:cNvSpPr/>
          <p:nvPr/>
        </p:nvSpPr>
        <p:spPr>
          <a:xfrm>
            <a:off x="454406" y="1068821"/>
            <a:ext cx="950901" cy="923330"/>
          </a:xfrm>
          <a:prstGeom prst="rect">
            <a:avLst/>
          </a:prstGeom>
          <a:noFill/>
          <a:ln>
            <a:noFill/>
          </a:ln>
        </p:spPr>
        <p:txBody>
          <a:bodyPr wrap="none" lIns="91440" tIns="45720" rIns="91440" bIns="45720">
            <a:spAutoFit/>
          </a:bodyPr>
          <a:lstStyle/>
          <a:p>
            <a:pPr algn="ctr"/>
            <a:r>
              <a:rPr lang="it-IT" sz="5400" b="1" cap="none" spc="-300">
                <a:ln w="10160">
                  <a:solidFill>
                    <a:srgbClr val="339966">
                      <a:alpha val="43000"/>
                    </a:srgbClr>
                  </a:solidFill>
                  <a:prstDash val="solid"/>
                </a:ln>
                <a:solidFill>
                  <a:srgbClr val="FFFFFF"/>
                </a:solidFill>
                <a:effectLst>
                  <a:outerShdw blurRad="38100" dist="22860" dir="5400000" algn="tl" rotWithShape="0">
                    <a:srgbClr val="000000">
                      <a:alpha val="30000"/>
                    </a:srgbClr>
                  </a:outerShdw>
                </a:effectLst>
                <a:latin typeface="Avenir Next LT Pro Demi" panose="020B0704020202020204" pitchFamily="34" charset="0"/>
                <a:cs typeface="Aldhabi" panose="01000000000000000000" pitchFamily="2" charset="-78"/>
              </a:rPr>
              <a:t>01</a:t>
            </a:r>
            <a:endParaRPr lang="en-US" sz="5400" b="1" cap="none" spc="-300">
              <a:ln w="10160">
                <a:solidFill>
                  <a:srgbClr val="339966">
                    <a:alpha val="43000"/>
                  </a:srgbClr>
                </a:solidFill>
                <a:prstDash val="solid"/>
              </a:ln>
              <a:solidFill>
                <a:srgbClr val="FFFFFF"/>
              </a:solidFill>
              <a:effectLst>
                <a:outerShdw blurRad="38100" dist="22860" dir="5400000" algn="tl" rotWithShape="0">
                  <a:srgbClr val="000000">
                    <a:alpha val="30000"/>
                  </a:srgbClr>
                </a:outerShdw>
              </a:effectLst>
            </a:endParaRPr>
          </a:p>
        </p:txBody>
      </p:sp>
      <p:sp>
        <p:nvSpPr>
          <p:cNvPr id="26" name="Rettangolo 25">
            <a:extLst>
              <a:ext uri="{FF2B5EF4-FFF2-40B4-BE49-F238E27FC236}">
                <a16:creationId xmlns:a16="http://schemas.microsoft.com/office/drawing/2014/main" id="{E52BA4B7-02C9-5E8D-F92A-ED19F6787047}"/>
              </a:ext>
            </a:extLst>
          </p:cNvPr>
          <p:cNvSpPr/>
          <p:nvPr/>
        </p:nvSpPr>
        <p:spPr>
          <a:xfrm>
            <a:off x="5721532" y="1068821"/>
            <a:ext cx="950901" cy="923330"/>
          </a:xfrm>
          <a:prstGeom prst="rect">
            <a:avLst/>
          </a:prstGeom>
          <a:noFill/>
          <a:ln>
            <a:noFill/>
          </a:ln>
        </p:spPr>
        <p:txBody>
          <a:bodyPr wrap="none" lIns="91440" tIns="45720" rIns="91440" bIns="45720">
            <a:spAutoFit/>
          </a:bodyPr>
          <a:lstStyle/>
          <a:p>
            <a:pPr algn="ctr"/>
            <a:r>
              <a:rPr lang="it-IT" sz="5400" b="1" cap="none" spc="-300">
                <a:ln w="10160">
                  <a:solidFill>
                    <a:srgbClr val="339966">
                      <a:alpha val="43000"/>
                    </a:srgbClr>
                  </a:solidFill>
                  <a:prstDash val="solid"/>
                </a:ln>
                <a:solidFill>
                  <a:srgbClr val="FFFFFF"/>
                </a:solidFill>
                <a:effectLst>
                  <a:outerShdw blurRad="38100" dist="22860" dir="5400000" algn="tl" rotWithShape="0">
                    <a:srgbClr val="000000">
                      <a:alpha val="30000"/>
                    </a:srgbClr>
                  </a:outerShdw>
                </a:effectLst>
                <a:latin typeface="Avenir Next LT Pro Demi" panose="020B0704020202020204" pitchFamily="34" charset="0"/>
                <a:cs typeface="Aldhabi" panose="01000000000000000000" pitchFamily="2" charset="-78"/>
              </a:rPr>
              <a:t>02</a:t>
            </a:r>
            <a:endParaRPr lang="en-US" sz="5400" b="1" cap="none" spc="-300">
              <a:ln w="10160">
                <a:solidFill>
                  <a:srgbClr val="339966">
                    <a:alpha val="43000"/>
                  </a:srgbClr>
                </a:solidFill>
                <a:prstDash val="solid"/>
              </a:ln>
              <a:solidFill>
                <a:srgbClr val="FFFFFF"/>
              </a:solidFill>
              <a:effectLst>
                <a:outerShdw blurRad="38100" dist="22860" dir="5400000" algn="tl" rotWithShape="0">
                  <a:srgbClr val="000000">
                    <a:alpha val="30000"/>
                  </a:srgbClr>
                </a:outerShdw>
              </a:effectLst>
            </a:endParaRPr>
          </a:p>
        </p:txBody>
      </p:sp>
      <p:sp>
        <p:nvSpPr>
          <p:cNvPr id="27" name="Rettangolo 26">
            <a:extLst>
              <a:ext uri="{FF2B5EF4-FFF2-40B4-BE49-F238E27FC236}">
                <a16:creationId xmlns:a16="http://schemas.microsoft.com/office/drawing/2014/main" id="{706994E7-BD47-BD84-407E-95C240C6CCE6}"/>
              </a:ext>
            </a:extLst>
          </p:cNvPr>
          <p:cNvSpPr/>
          <p:nvPr/>
        </p:nvSpPr>
        <p:spPr>
          <a:xfrm>
            <a:off x="454406" y="2653405"/>
            <a:ext cx="950901" cy="923330"/>
          </a:xfrm>
          <a:prstGeom prst="rect">
            <a:avLst/>
          </a:prstGeom>
          <a:noFill/>
          <a:ln>
            <a:noFill/>
          </a:ln>
        </p:spPr>
        <p:txBody>
          <a:bodyPr wrap="none" lIns="91440" tIns="45720" rIns="91440" bIns="45720">
            <a:spAutoFit/>
          </a:bodyPr>
          <a:lstStyle/>
          <a:p>
            <a:pPr algn="ctr"/>
            <a:r>
              <a:rPr lang="it-IT" sz="5400" b="1" cap="none" spc="-300">
                <a:ln w="10160">
                  <a:solidFill>
                    <a:srgbClr val="339966">
                      <a:alpha val="43000"/>
                    </a:srgbClr>
                  </a:solidFill>
                  <a:prstDash val="solid"/>
                </a:ln>
                <a:solidFill>
                  <a:srgbClr val="FFFFFF"/>
                </a:solidFill>
                <a:effectLst>
                  <a:outerShdw blurRad="38100" dist="22860" dir="5400000" algn="tl" rotWithShape="0">
                    <a:srgbClr val="000000">
                      <a:alpha val="30000"/>
                    </a:srgbClr>
                  </a:outerShdw>
                </a:effectLst>
                <a:latin typeface="Avenir Next LT Pro Demi" panose="020B0704020202020204" pitchFamily="34" charset="0"/>
                <a:cs typeface="Aldhabi" panose="01000000000000000000" pitchFamily="2" charset="-78"/>
              </a:rPr>
              <a:t>03</a:t>
            </a:r>
            <a:endParaRPr lang="en-US" sz="5400" b="1" cap="none" spc="-300">
              <a:ln w="10160">
                <a:solidFill>
                  <a:srgbClr val="339966">
                    <a:alpha val="43000"/>
                  </a:srgbClr>
                </a:solidFill>
                <a:prstDash val="solid"/>
              </a:ln>
              <a:solidFill>
                <a:srgbClr val="FFFFFF"/>
              </a:solidFill>
              <a:effectLst>
                <a:outerShdw blurRad="38100" dist="22860" dir="5400000" algn="tl" rotWithShape="0">
                  <a:srgbClr val="000000">
                    <a:alpha val="30000"/>
                  </a:srgbClr>
                </a:outerShdw>
              </a:effectLst>
            </a:endParaRPr>
          </a:p>
        </p:txBody>
      </p:sp>
      <p:sp>
        <p:nvSpPr>
          <p:cNvPr id="28" name="Rettangolo 27">
            <a:extLst>
              <a:ext uri="{FF2B5EF4-FFF2-40B4-BE49-F238E27FC236}">
                <a16:creationId xmlns:a16="http://schemas.microsoft.com/office/drawing/2014/main" id="{FD205D4F-34B6-128A-8623-B4CCF7762CD6}"/>
              </a:ext>
            </a:extLst>
          </p:cNvPr>
          <p:cNvSpPr/>
          <p:nvPr/>
        </p:nvSpPr>
        <p:spPr>
          <a:xfrm>
            <a:off x="5721531" y="2701577"/>
            <a:ext cx="950901" cy="923330"/>
          </a:xfrm>
          <a:prstGeom prst="rect">
            <a:avLst/>
          </a:prstGeom>
          <a:noFill/>
          <a:ln>
            <a:noFill/>
          </a:ln>
        </p:spPr>
        <p:txBody>
          <a:bodyPr wrap="none" lIns="91440" tIns="45720" rIns="91440" bIns="45720">
            <a:spAutoFit/>
          </a:bodyPr>
          <a:lstStyle/>
          <a:p>
            <a:pPr algn="ctr"/>
            <a:r>
              <a:rPr lang="it-IT" sz="5400" b="1" cap="none" spc="-300">
                <a:ln w="10160">
                  <a:solidFill>
                    <a:srgbClr val="339966">
                      <a:alpha val="43000"/>
                    </a:srgbClr>
                  </a:solidFill>
                  <a:prstDash val="solid"/>
                </a:ln>
                <a:solidFill>
                  <a:srgbClr val="FFFFFF"/>
                </a:solidFill>
                <a:effectLst>
                  <a:outerShdw blurRad="38100" dist="22860" dir="5400000" algn="tl" rotWithShape="0">
                    <a:srgbClr val="000000">
                      <a:alpha val="30000"/>
                    </a:srgbClr>
                  </a:outerShdw>
                </a:effectLst>
                <a:latin typeface="Avenir Next LT Pro Demi" panose="020B0704020202020204" pitchFamily="34" charset="0"/>
                <a:cs typeface="Aldhabi" panose="01000000000000000000" pitchFamily="2" charset="-78"/>
              </a:rPr>
              <a:t>04</a:t>
            </a:r>
            <a:endParaRPr lang="en-US" sz="5400" b="1" cap="none" spc="-300">
              <a:ln w="10160">
                <a:solidFill>
                  <a:srgbClr val="339966">
                    <a:alpha val="43000"/>
                  </a:srgbClr>
                </a:solidFill>
                <a:prstDash val="solid"/>
              </a:ln>
              <a:solidFill>
                <a:srgbClr val="FFFFFF"/>
              </a:solidFill>
              <a:effectLst>
                <a:outerShdw blurRad="38100" dist="22860" dir="5400000" algn="tl" rotWithShape="0">
                  <a:srgbClr val="000000">
                    <a:alpha val="30000"/>
                  </a:srgbClr>
                </a:outerShdw>
              </a:effectLst>
            </a:endParaRPr>
          </a:p>
        </p:txBody>
      </p:sp>
      <p:sp>
        <p:nvSpPr>
          <p:cNvPr id="30" name="Rettangolo 29">
            <a:extLst>
              <a:ext uri="{FF2B5EF4-FFF2-40B4-BE49-F238E27FC236}">
                <a16:creationId xmlns:a16="http://schemas.microsoft.com/office/drawing/2014/main" id="{EF29025C-2EE1-F82A-AA5C-8C966CDB2AEC}"/>
              </a:ext>
            </a:extLst>
          </p:cNvPr>
          <p:cNvSpPr/>
          <p:nvPr/>
        </p:nvSpPr>
        <p:spPr>
          <a:xfrm>
            <a:off x="454406" y="4570282"/>
            <a:ext cx="950901" cy="923330"/>
          </a:xfrm>
          <a:prstGeom prst="rect">
            <a:avLst/>
          </a:prstGeom>
          <a:noFill/>
          <a:ln>
            <a:noFill/>
          </a:ln>
        </p:spPr>
        <p:txBody>
          <a:bodyPr wrap="none" lIns="91440" tIns="45720" rIns="91440" bIns="45720">
            <a:spAutoFit/>
          </a:bodyPr>
          <a:lstStyle/>
          <a:p>
            <a:pPr algn="ctr"/>
            <a:r>
              <a:rPr lang="it-IT" sz="5400" b="1" cap="none" spc="-300">
                <a:ln w="10160">
                  <a:solidFill>
                    <a:srgbClr val="339966">
                      <a:alpha val="43000"/>
                    </a:srgbClr>
                  </a:solidFill>
                  <a:prstDash val="solid"/>
                </a:ln>
                <a:solidFill>
                  <a:srgbClr val="FFFFFF"/>
                </a:solidFill>
                <a:effectLst>
                  <a:outerShdw blurRad="38100" dist="22860" dir="5400000" algn="tl" rotWithShape="0">
                    <a:srgbClr val="000000">
                      <a:alpha val="30000"/>
                    </a:srgbClr>
                  </a:outerShdw>
                </a:effectLst>
                <a:latin typeface="Avenir Next LT Pro Demi" panose="020B0704020202020204" pitchFamily="34" charset="0"/>
                <a:cs typeface="Aldhabi" panose="01000000000000000000" pitchFamily="2" charset="-78"/>
              </a:rPr>
              <a:t>05</a:t>
            </a:r>
            <a:endParaRPr lang="en-US" sz="5400" b="1" cap="none" spc="-300">
              <a:ln w="10160">
                <a:solidFill>
                  <a:srgbClr val="339966">
                    <a:alpha val="43000"/>
                  </a:srgbClr>
                </a:solidFill>
                <a:prstDash val="solid"/>
              </a:ln>
              <a:solidFill>
                <a:srgbClr val="FFFFFF"/>
              </a:solidFill>
              <a:effectLst>
                <a:outerShdw blurRad="38100" dist="22860" dir="5400000" algn="tl" rotWithShape="0">
                  <a:srgbClr val="000000">
                    <a:alpha val="30000"/>
                  </a:srgbClr>
                </a:outerShdw>
              </a:effectLst>
            </a:endParaRPr>
          </a:p>
        </p:txBody>
      </p:sp>
      <p:sp>
        <p:nvSpPr>
          <p:cNvPr id="31" name="Rettangolo 30">
            <a:extLst>
              <a:ext uri="{FF2B5EF4-FFF2-40B4-BE49-F238E27FC236}">
                <a16:creationId xmlns:a16="http://schemas.microsoft.com/office/drawing/2014/main" id="{2457CBCA-F415-62A5-3145-61E849841B90}"/>
              </a:ext>
            </a:extLst>
          </p:cNvPr>
          <p:cNvSpPr/>
          <p:nvPr/>
        </p:nvSpPr>
        <p:spPr>
          <a:xfrm>
            <a:off x="5721532" y="4570282"/>
            <a:ext cx="950901" cy="923330"/>
          </a:xfrm>
          <a:prstGeom prst="rect">
            <a:avLst/>
          </a:prstGeom>
          <a:noFill/>
          <a:ln>
            <a:noFill/>
          </a:ln>
        </p:spPr>
        <p:txBody>
          <a:bodyPr wrap="none" lIns="91440" tIns="45720" rIns="91440" bIns="45720">
            <a:spAutoFit/>
          </a:bodyPr>
          <a:lstStyle/>
          <a:p>
            <a:pPr algn="ctr"/>
            <a:r>
              <a:rPr lang="it-IT" sz="5400" b="1" cap="none" spc="-300">
                <a:ln w="10160">
                  <a:solidFill>
                    <a:srgbClr val="339966">
                      <a:alpha val="43000"/>
                    </a:srgbClr>
                  </a:solidFill>
                  <a:prstDash val="solid"/>
                </a:ln>
                <a:solidFill>
                  <a:srgbClr val="FFFFFF"/>
                </a:solidFill>
                <a:effectLst>
                  <a:outerShdw blurRad="38100" dist="22860" dir="5400000" algn="tl" rotWithShape="0">
                    <a:srgbClr val="000000">
                      <a:alpha val="30000"/>
                    </a:srgbClr>
                  </a:outerShdw>
                </a:effectLst>
                <a:latin typeface="Avenir Next LT Pro Demi" panose="020B0704020202020204" pitchFamily="34" charset="0"/>
                <a:cs typeface="Aldhabi" panose="01000000000000000000" pitchFamily="2" charset="-78"/>
              </a:rPr>
              <a:t>06</a:t>
            </a:r>
            <a:endParaRPr lang="en-US" sz="5400" b="1" cap="none" spc="-300">
              <a:ln w="10160">
                <a:solidFill>
                  <a:srgbClr val="339966">
                    <a:alpha val="43000"/>
                  </a:srgbClr>
                </a:solidFill>
                <a:prstDash val="solid"/>
              </a:ln>
              <a:solidFill>
                <a:srgbClr val="FFFFFF"/>
              </a:solidFill>
              <a:effectLst>
                <a:outerShdw blurRad="38100" dist="22860" dir="5400000" algn="tl" rotWithShape="0">
                  <a:srgbClr val="000000">
                    <a:alpha val="30000"/>
                  </a:srgbClr>
                </a:outerShdw>
              </a:effectLst>
            </a:endParaRPr>
          </a:p>
        </p:txBody>
      </p:sp>
      <p:cxnSp>
        <p:nvCxnSpPr>
          <p:cNvPr id="33" name="Connettore diritto 32">
            <a:extLst>
              <a:ext uri="{FF2B5EF4-FFF2-40B4-BE49-F238E27FC236}">
                <a16:creationId xmlns:a16="http://schemas.microsoft.com/office/drawing/2014/main" id="{0D839DA2-ABC2-72DD-2533-BDC851F2C5F7}"/>
              </a:ext>
            </a:extLst>
          </p:cNvPr>
          <p:cNvCxnSpPr>
            <a:cxnSpLocks/>
          </p:cNvCxnSpPr>
          <p:nvPr/>
        </p:nvCxnSpPr>
        <p:spPr>
          <a:xfrm>
            <a:off x="2381975" y="1175697"/>
            <a:ext cx="0" cy="1079358"/>
          </a:xfrm>
          <a:prstGeom prst="line">
            <a:avLst/>
          </a:prstGeom>
          <a:ln w="12700">
            <a:solidFill>
              <a:schemeClr val="bg2">
                <a:lumMod val="75000"/>
              </a:schemeClr>
            </a:solidFill>
          </a:ln>
        </p:spPr>
        <p:style>
          <a:lnRef idx="1">
            <a:schemeClr val="dk1"/>
          </a:lnRef>
          <a:fillRef idx="0">
            <a:schemeClr val="dk1"/>
          </a:fillRef>
          <a:effectRef idx="0">
            <a:schemeClr val="dk1"/>
          </a:effectRef>
          <a:fontRef idx="minor">
            <a:schemeClr val="tx1"/>
          </a:fontRef>
        </p:style>
      </p:cxnSp>
      <p:sp>
        <p:nvSpPr>
          <p:cNvPr id="3" name="CasellaDiTesto 2">
            <a:extLst>
              <a:ext uri="{FF2B5EF4-FFF2-40B4-BE49-F238E27FC236}">
                <a16:creationId xmlns:a16="http://schemas.microsoft.com/office/drawing/2014/main" id="{A3E4BD83-3371-BB92-50C8-141D04AA1A61}"/>
              </a:ext>
            </a:extLst>
          </p:cNvPr>
          <p:cNvSpPr txBox="1"/>
          <p:nvPr/>
        </p:nvSpPr>
        <p:spPr>
          <a:xfrm>
            <a:off x="2954871" y="443351"/>
            <a:ext cx="3717561" cy="923330"/>
          </a:xfrm>
          <a:prstGeom prst="rect">
            <a:avLst/>
          </a:prstGeom>
          <a:noFill/>
        </p:spPr>
        <p:txBody>
          <a:bodyPr wrap="square" rtlCol="0">
            <a:spAutoFit/>
          </a:bodyPr>
          <a:lstStyle/>
          <a:p>
            <a:r>
              <a:rPr lang="en-US" err="1">
                <a:latin typeface="Roboto Black" panose="020B0604020202020204" pitchFamily="2" charset="0"/>
                <a:ea typeface="Roboto Black" panose="020B0604020202020204" pitchFamily="2" charset="0"/>
              </a:rPr>
              <a:t>Errori</a:t>
            </a:r>
            <a:r>
              <a:rPr lang="en-US">
                <a:latin typeface="Roboto Black" panose="020B0604020202020204" pitchFamily="2" charset="0"/>
                <a:ea typeface="Roboto Black" panose="020B0604020202020204" pitchFamily="2" charset="0"/>
              </a:rPr>
              <a:t> di </a:t>
            </a:r>
            <a:r>
              <a:rPr lang="en-US" err="1">
                <a:latin typeface="Roboto Black" panose="020B0604020202020204" pitchFamily="2" charset="0"/>
                <a:ea typeface="Roboto Black" panose="020B0604020202020204" pitchFamily="2" charset="0"/>
              </a:rPr>
              <a:t>modello</a:t>
            </a:r>
            <a:r>
              <a:rPr lang="en-US">
                <a:latin typeface="Roboto Black" panose="020B0604020202020204" pitchFamily="2" charset="0"/>
                <a:ea typeface="Roboto Black" panose="020B0604020202020204" pitchFamily="2" charset="0"/>
              </a:rPr>
              <a:t>: </a:t>
            </a:r>
          </a:p>
          <a:p>
            <a:r>
              <a:rPr lang="en-US" err="1">
                <a:latin typeface="Roboto Black" panose="020B0604020202020204" pitchFamily="2" charset="0"/>
                <a:ea typeface="Roboto Black" panose="020B0604020202020204" pitchFamily="2" charset="0"/>
              </a:rPr>
              <a:t>Errori</a:t>
            </a:r>
            <a:r>
              <a:rPr lang="en-US">
                <a:latin typeface="Roboto Black" panose="020B0604020202020204" pitchFamily="2" charset="0"/>
                <a:ea typeface="Roboto Black" panose="020B0604020202020204" pitchFamily="2" charset="0"/>
              </a:rPr>
              <a:t> di </a:t>
            </a:r>
            <a:r>
              <a:rPr lang="en-US" err="1">
                <a:latin typeface="Roboto Black" panose="020B0604020202020204" pitchFamily="2" charset="0"/>
                <a:ea typeface="Roboto Black" panose="020B0604020202020204" pitchFamily="2" charset="0"/>
              </a:rPr>
              <a:t>implementazione</a:t>
            </a:r>
            <a:r>
              <a:rPr lang="en-US">
                <a:latin typeface="Roboto Black" panose="020B0604020202020204" pitchFamily="2" charset="0"/>
                <a:ea typeface="Roboto Black" panose="020B0604020202020204" pitchFamily="2" charset="0"/>
              </a:rPr>
              <a:t>:  </a:t>
            </a:r>
          </a:p>
          <a:p>
            <a:endParaRPr lang="en-US">
              <a:latin typeface="Roboto Black" panose="020B0604020202020204" pitchFamily="2" charset="0"/>
              <a:ea typeface="Roboto Black" panose="020B0604020202020204" pitchFamily="2" charset="0"/>
            </a:endParaRPr>
          </a:p>
        </p:txBody>
      </p:sp>
    </p:spTree>
    <p:extLst>
      <p:ext uri="{BB962C8B-B14F-4D97-AF65-F5344CB8AC3E}">
        <p14:creationId xmlns:p14="http://schemas.microsoft.com/office/powerpoint/2010/main" val="386538197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Slides>
  <Notes>1</Notes>
  <HiddenSlides>0</HiddenSlide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Tema di Office</vt:lpstr>
      <vt:lpstr>Advance Modelling for Operations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Silvia Laberinti</dc:creator>
  <cp:revision>1</cp:revision>
  <dcterms:created xsi:type="dcterms:W3CDTF">2022-10-23T08:28:16Z</dcterms:created>
  <dcterms:modified xsi:type="dcterms:W3CDTF">2022-11-04T17:47:03Z</dcterms:modified>
</cp:coreProperties>
</file>